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5143500" type="screen16x9"/>
  <p:notesSz cx="6858000" cy="9144000"/>
  <p:embeddedFontLst>
    <p:embeddedFont>
      <p:font typeface="Anton" panose="020B0604020202020204" charset="0"/>
      <p:regular r:id="rId15"/>
    </p:embeddedFont>
    <p:embeddedFont>
      <p:font typeface="Bebas Neue" panose="020B0604020202020204" charset="0"/>
      <p:regular r:id="rId16"/>
    </p:embeddedFont>
    <p:embeddedFont>
      <p:font typeface="Lato" panose="020B0604020202020204" charset="0"/>
      <p:regular r:id="rId17"/>
      <p:bold r:id="rId18"/>
      <p:italic r:id="rId19"/>
      <p:boldItalic r:id="rId20"/>
    </p:embeddedFont>
    <p:embeddedFont>
      <p:font typeface="Ebrima" panose="02000000000000000000" pitchFamily="2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F4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839C4B9-2168-4CE6-89F0-207D5C27050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32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06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9307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Google Shape;113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30" name="Google Shape;113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7" name="Google Shape;1659;g157f507e881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258" name="Google Shape;1660;g157f507e881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Google Shape;1242;g1572d6ab7bf_0_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75" name="Google Shape;1243;g1572d6ab7bf_0_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Google Shape;1929;g158a2bc301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98" name="Google Shape;1930;g158a2bc301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2" name="Google Shape;1508;g157f507e88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33" name="Google Shape;1509;g157f507e88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3" name="Google Shape;1266;g1573e8b14b0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04" name="Google Shape;1267;g1573e8b14b0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5" name="Google Shape;1297;g1573e8b14b0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966" name="Google Shape;1298;g1573e8b14b0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6" name="Google Shape;1361;g1573e8b14b0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07" name="Google Shape;1362;g1573e8b14b0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3" name="Google Shape;1445;g1573e8b14b0_0_3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084" name="Google Shape;1446;g1573e8b14b0_0_3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58" name="Google Shape;1516;g157f507e88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9159" name="Google Shape;1517;g157f507e88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Google Shape;9;p2"/>
          <p:cNvSpPr/>
          <p:nvPr/>
        </p:nvSpPr>
        <p:spPr>
          <a:xfrm>
            <a:off x="-57500" y="2550499"/>
            <a:ext cx="9259000" cy="2659819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48" name="Google Shape;10;p2"/>
          <p:cNvSpPr/>
          <p:nvPr/>
        </p:nvSpPr>
        <p:spPr>
          <a:xfrm>
            <a:off x="3659625" y="4090800"/>
            <a:ext cx="5414419" cy="1176154"/>
          </a:xfrm>
          <a:custGeom>
            <a:avLst/>
            <a:gdLst/>
            <a:ahLst/>
            <a:cxnLst/>
            <a:rect l="l" t="t" r="r" b="b"/>
            <a:pathLst>
              <a:path w="45996" h="9492" extrusionOk="0">
                <a:moveTo>
                  <a:pt x="34548" y="0"/>
                </a:moveTo>
                <a:cubicBezTo>
                  <a:pt x="33978" y="0"/>
                  <a:pt x="33404" y="262"/>
                  <a:pt x="32973" y="817"/>
                </a:cubicBezTo>
                <a:cubicBezTo>
                  <a:pt x="32624" y="515"/>
                  <a:pt x="32212" y="371"/>
                  <a:pt x="31798" y="371"/>
                </a:cubicBezTo>
                <a:cubicBezTo>
                  <a:pt x="30837" y="371"/>
                  <a:pt x="29865" y="1150"/>
                  <a:pt x="29643" y="2528"/>
                </a:cubicBezTo>
                <a:cubicBezTo>
                  <a:pt x="29082" y="1980"/>
                  <a:pt x="28493" y="1709"/>
                  <a:pt x="27964" y="1709"/>
                </a:cubicBezTo>
                <a:cubicBezTo>
                  <a:pt x="27205" y="1709"/>
                  <a:pt x="26569" y="2266"/>
                  <a:pt x="26313" y="3360"/>
                </a:cubicBezTo>
                <a:lnTo>
                  <a:pt x="23070" y="3714"/>
                </a:lnTo>
                <a:cubicBezTo>
                  <a:pt x="22576" y="2273"/>
                  <a:pt x="21469" y="1611"/>
                  <a:pt x="20300" y="1611"/>
                </a:cubicBezTo>
                <a:cubicBezTo>
                  <a:pt x="19693" y="1611"/>
                  <a:pt x="19069" y="1790"/>
                  <a:pt x="18505" y="2131"/>
                </a:cubicBezTo>
                <a:cubicBezTo>
                  <a:pt x="18216" y="1952"/>
                  <a:pt x="17889" y="1845"/>
                  <a:pt x="17573" y="1845"/>
                </a:cubicBezTo>
                <a:cubicBezTo>
                  <a:pt x="17085" y="1845"/>
                  <a:pt x="16622" y="2101"/>
                  <a:pt x="16359" y="2745"/>
                </a:cubicBezTo>
                <a:cubicBezTo>
                  <a:pt x="15960" y="1516"/>
                  <a:pt x="15153" y="962"/>
                  <a:pt x="14283" y="962"/>
                </a:cubicBezTo>
                <a:cubicBezTo>
                  <a:pt x="13661" y="962"/>
                  <a:pt x="13006" y="1246"/>
                  <a:pt x="12445" y="1770"/>
                </a:cubicBezTo>
                <a:cubicBezTo>
                  <a:pt x="12043" y="1223"/>
                  <a:pt x="11524" y="987"/>
                  <a:pt x="11026" y="987"/>
                </a:cubicBezTo>
                <a:cubicBezTo>
                  <a:pt x="10155" y="987"/>
                  <a:pt x="9346" y="1707"/>
                  <a:pt x="9332" y="2745"/>
                </a:cubicBezTo>
                <a:cubicBezTo>
                  <a:pt x="8882" y="2695"/>
                  <a:pt x="8455" y="2671"/>
                  <a:pt x="8049" y="2671"/>
                </a:cubicBezTo>
                <a:cubicBezTo>
                  <a:pt x="2212" y="2671"/>
                  <a:pt x="695" y="7534"/>
                  <a:pt x="0" y="9492"/>
                </a:cubicBezTo>
                <a:lnTo>
                  <a:pt x="44978" y="9145"/>
                </a:lnTo>
                <a:cubicBezTo>
                  <a:pt x="45996" y="6833"/>
                  <a:pt x="44275" y="5627"/>
                  <a:pt x="42653" y="5627"/>
                </a:cubicBezTo>
                <a:cubicBezTo>
                  <a:pt x="42020" y="5627"/>
                  <a:pt x="41402" y="5811"/>
                  <a:pt x="40968" y="6184"/>
                </a:cubicBezTo>
                <a:cubicBezTo>
                  <a:pt x="41288" y="5080"/>
                  <a:pt x="40781" y="4355"/>
                  <a:pt x="40132" y="4355"/>
                </a:cubicBezTo>
                <a:cubicBezTo>
                  <a:pt x="39867" y="4355"/>
                  <a:pt x="39580" y="4475"/>
                  <a:pt x="39315" y="4738"/>
                </a:cubicBezTo>
                <a:cubicBezTo>
                  <a:pt x="39501" y="3267"/>
                  <a:pt x="38702" y="2373"/>
                  <a:pt x="37592" y="2373"/>
                </a:cubicBezTo>
                <a:cubicBezTo>
                  <a:pt x="37328" y="2373"/>
                  <a:pt x="37047" y="2423"/>
                  <a:pt x="36758" y="2528"/>
                </a:cubicBezTo>
                <a:cubicBezTo>
                  <a:pt x="36664" y="911"/>
                  <a:pt x="35612" y="0"/>
                  <a:pt x="34548" y="0"/>
                </a:cubicBezTo>
                <a:close/>
              </a:path>
            </a:pathLst>
          </a:custGeom>
          <a:solidFill>
            <a:srgbClr val="0649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49" name="Google Shape;11;p2"/>
          <p:cNvSpPr/>
          <p:nvPr/>
        </p:nvSpPr>
        <p:spPr>
          <a:xfrm>
            <a:off x="-127525" y="3374875"/>
            <a:ext cx="4760874" cy="1870438"/>
          </a:xfrm>
          <a:custGeom>
            <a:avLst/>
            <a:gdLst/>
            <a:ahLst/>
            <a:cxnLst/>
            <a:rect l="l" t="t" r="r" b="b"/>
            <a:pathLst>
              <a:path w="42450" h="16678" extrusionOk="0">
                <a:moveTo>
                  <a:pt x="1188" y="0"/>
                </a:moveTo>
                <a:cubicBezTo>
                  <a:pt x="933" y="0"/>
                  <a:pt x="660" y="61"/>
                  <a:pt x="377" y="195"/>
                </a:cubicBezTo>
                <a:lnTo>
                  <a:pt x="1" y="16303"/>
                </a:lnTo>
                <a:lnTo>
                  <a:pt x="41511" y="16678"/>
                </a:lnTo>
                <a:lnTo>
                  <a:pt x="42449" y="16678"/>
                </a:lnTo>
                <a:cubicBezTo>
                  <a:pt x="41974" y="13607"/>
                  <a:pt x="40167" y="13043"/>
                  <a:pt x="38903" y="13043"/>
                </a:cubicBezTo>
                <a:cubicBezTo>
                  <a:pt x="38169" y="13043"/>
                  <a:pt x="37618" y="13233"/>
                  <a:pt x="37618" y="13233"/>
                </a:cubicBezTo>
                <a:cubicBezTo>
                  <a:pt x="37694" y="11532"/>
                  <a:pt x="36888" y="10540"/>
                  <a:pt x="35758" y="10540"/>
                </a:cubicBezTo>
                <a:cubicBezTo>
                  <a:pt x="35295" y="10540"/>
                  <a:pt x="34778" y="10707"/>
                  <a:pt x="34245" y="11059"/>
                </a:cubicBezTo>
                <a:cubicBezTo>
                  <a:pt x="33756" y="9550"/>
                  <a:pt x="32737" y="8804"/>
                  <a:pt x="31677" y="8804"/>
                </a:cubicBezTo>
                <a:cubicBezTo>
                  <a:pt x="30952" y="8804"/>
                  <a:pt x="30208" y="9153"/>
                  <a:pt x="29600" y="9846"/>
                </a:cubicBezTo>
                <a:cubicBezTo>
                  <a:pt x="29396" y="7940"/>
                  <a:pt x="28227" y="7037"/>
                  <a:pt x="26993" y="7037"/>
                </a:cubicBezTo>
                <a:cubicBezTo>
                  <a:pt x="25958" y="7037"/>
                  <a:pt x="24876" y="7672"/>
                  <a:pt x="24277" y="8884"/>
                </a:cubicBezTo>
                <a:cubicBezTo>
                  <a:pt x="23517" y="8288"/>
                  <a:pt x="22813" y="7997"/>
                  <a:pt x="22163" y="7997"/>
                </a:cubicBezTo>
                <a:cubicBezTo>
                  <a:pt x="21205" y="7997"/>
                  <a:pt x="20364" y="8628"/>
                  <a:pt x="19633" y="9846"/>
                </a:cubicBezTo>
                <a:cubicBezTo>
                  <a:pt x="19296" y="9674"/>
                  <a:pt x="19003" y="9595"/>
                  <a:pt x="18748" y="9595"/>
                </a:cubicBezTo>
                <a:cubicBezTo>
                  <a:pt x="18027" y="9595"/>
                  <a:pt x="17599" y="10221"/>
                  <a:pt x="17306" y="11137"/>
                </a:cubicBezTo>
                <a:cubicBezTo>
                  <a:pt x="17306" y="11137"/>
                  <a:pt x="14024" y="9833"/>
                  <a:pt x="13478" y="9833"/>
                </a:cubicBezTo>
                <a:cubicBezTo>
                  <a:pt x="13447" y="9833"/>
                  <a:pt x="13425" y="9837"/>
                  <a:pt x="13413" y="9846"/>
                </a:cubicBezTo>
                <a:cubicBezTo>
                  <a:pt x="13401" y="9855"/>
                  <a:pt x="13385" y="9859"/>
                  <a:pt x="13365" y="9859"/>
                </a:cubicBezTo>
                <a:cubicBezTo>
                  <a:pt x="13006" y="9859"/>
                  <a:pt x="11392" y="8516"/>
                  <a:pt x="11392" y="8516"/>
                </a:cubicBezTo>
                <a:cubicBezTo>
                  <a:pt x="11854" y="7154"/>
                  <a:pt x="11289" y="5705"/>
                  <a:pt x="10061" y="5705"/>
                </a:cubicBezTo>
                <a:cubicBezTo>
                  <a:pt x="9870" y="5705"/>
                  <a:pt x="9663" y="5740"/>
                  <a:pt x="9441" y="5816"/>
                </a:cubicBezTo>
                <a:cubicBezTo>
                  <a:pt x="9679" y="4060"/>
                  <a:pt x="9002" y="2863"/>
                  <a:pt x="7746" y="2863"/>
                </a:cubicBezTo>
                <a:cubicBezTo>
                  <a:pt x="7209" y="2863"/>
                  <a:pt x="6566" y="3082"/>
                  <a:pt x="5844" y="3569"/>
                </a:cubicBezTo>
                <a:cubicBezTo>
                  <a:pt x="5772" y="2468"/>
                  <a:pt x="5156" y="1655"/>
                  <a:pt x="4315" y="1655"/>
                </a:cubicBezTo>
                <a:cubicBezTo>
                  <a:pt x="3959" y="1655"/>
                  <a:pt x="3563" y="1801"/>
                  <a:pt x="3150" y="2132"/>
                </a:cubicBezTo>
                <a:cubicBezTo>
                  <a:pt x="2977" y="980"/>
                  <a:pt x="2215" y="0"/>
                  <a:pt x="1188" y="0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12;p2"/>
          <p:cNvGrpSpPr/>
          <p:nvPr/>
        </p:nvGrpSpPr>
        <p:grpSpPr>
          <a:xfrm>
            <a:off x="5801165" y="3402412"/>
            <a:ext cx="4690820" cy="2232227"/>
            <a:chOff x="1923675" y="2961000"/>
            <a:chExt cx="922500" cy="439000"/>
          </a:xfrm>
        </p:grpSpPr>
        <p:sp>
          <p:nvSpPr>
            <p:cNvPr id="1048650" name="Google Shape;13;p2"/>
            <p:cNvSpPr/>
            <p:nvPr/>
          </p:nvSpPr>
          <p:spPr>
            <a:xfrm>
              <a:off x="1923675" y="2961000"/>
              <a:ext cx="699875" cy="439000"/>
            </a:xfrm>
            <a:custGeom>
              <a:avLst/>
              <a:gdLst/>
              <a:ahLst/>
              <a:cxnLst/>
              <a:rect l="l" t="t" r="r" b="b"/>
              <a:pathLst>
                <a:path w="27995" h="17560" extrusionOk="0">
                  <a:moveTo>
                    <a:pt x="27994" y="0"/>
                  </a:moveTo>
                  <a:cubicBezTo>
                    <a:pt x="11266" y="413"/>
                    <a:pt x="3392" y="7324"/>
                    <a:pt x="792" y="14584"/>
                  </a:cubicBezTo>
                  <a:cubicBezTo>
                    <a:pt x="0" y="16791"/>
                    <a:pt x="2212" y="17559"/>
                    <a:pt x="5671" y="17559"/>
                  </a:cubicBezTo>
                  <a:cubicBezTo>
                    <a:pt x="13575" y="17559"/>
                    <a:pt x="27994" y="13551"/>
                    <a:pt x="27994" y="13551"/>
                  </a:cubicBezTo>
                  <a:lnTo>
                    <a:pt x="27994" y="0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1" name="Google Shape;14;p2"/>
            <p:cNvSpPr/>
            <p:nvPr/>
          </p:nvSpPr>
          <p:spPr>
            <a:xfrm>
              <a:off x="1978875" y="2983925"/>
              <a:ext cx="636000" cy="300600"/>
            </a:xfrm>
            <a:custGeom>
              <a:avLst/>
              <a:gdLst/>
              <a:ahLst/>
              <a:cxnLst/>
              <a:rect l="l" t="t" r="r" b="b"/>
              <a:pathLst>
                <a:path w="25440" h="12024" extrusionOk="0">
                  <a:moveTo>
                    <a:pt x="23699" y="0"/>
                  </a:moveTo>
                  <a:cubicBezTo>
                    <a:pt x="19986" y="0"/>
                    <a:pt x="15096" y="1359"/>
                    <a:pt x="10625" y="3540"/>
                  </a:cubicBezTo>
                  <a:cubicBezTo>
                    <a:pt x="6147" y="5714"/>
                    <a:pt x="2081" y="8711"/>
                    <a:pt x="7" y="11991"/>
                  </a:cubicBezTo>
                  <a:cubicBezTo>
                    <a:pt x="0" y="11998"/>
                    <a:pt x="7" y="12012"/>
                    <a:pt x="14" y="12020"/>
                  </a:cubicBezTo>
                  <a:cubicBezTo>
                    <a:pt x="16" y="12022"/>
                    <a:pt x="19" y="12023"/>
                    <a:pt x="22" y="12023"/>
                  </a:cubicBezTo>
                  <a:cubicBezTo>
                    <a:pt x="29" y="12023"/>
                    <a:pt x="39" y="12018"/>
                    <a:pt x="44" y="12012"/>
                  </a:cubicBezTo>
                  <a:cubicBezTo>
                    <a:pt x="2108" y="8740"/>
                    <a:pt x="6168" y="5750"/>
                    <a:pt x="10639" y="3576"/>
                  </a:cubicBezTo>
                  <a:cubicBezTo>
                    <a:pt x="15110" y="1402"/>
                    <a:pt x="19993" y="43"/>
                    <a:pt x="23699" y="43"/>
                  </a:cubicBezTo>
                  <a:cubicBezTo>
                    <a:pt x="24306" y="43"/>
                    <a:pt x="24876" y="80"/>
                    <a:pt x="25410" y="153"/>
                  </a:cubicBezTo>
                  <a:cubicBezTo>
                    <a:pt x="25414" y="154"/>
                    <a:pt x="25417" y="155"/>
                    <a:pt x="25420" y="155"/>
                  </a:cubicBezTo>
                  <a:cubicBezTo>
                    <a:pt x="25428" y="155"/>
                    <a:pt x="25433" y="148"/>
                    <a:pt x="25433" y="137"/>
                  </a:cubicBezTo>
                  <a:cubicBezTo>
                    <a:pt x="25440" y="123"/>
                    <a:pt x="25433" y="116"/>
                    <a:pt x="25417" y="116"/>
                  </a:cubicBezTo>
                  <a:cubicBezTo>
                    <a:pt x="24883" y="36"/>
                    <a:pt x="24306" y="0"/>
                    <a:pt x="23699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2" name="Google Shape;15;p2"/>
            <p:cNvSpPr/>
            <p:nvPr/>
          </p:nvSpPr>
          <p:spPr>
            <a:xfrm>
              <a:off x="2001975" y="3014250"/>
              <a:ext cx="624650" cy="289650"/>
            </a:xfrm>
            <a:custGeom>
              <a:avLst/>
              <a:gdLst/>
              <a:ahLst/>
              <a:cxnLst/>
              <a:rect l="l" t="t" r="r" b="b"/>
              <a:pathLst>
                <a:path w="24986" h="11586" extrusionOk="0">
                  <a:moveTo>
                    <a:pt x="22956" y="0"/>
                  </a:moveTo>
                  <a:cubicBezTo>
                    <a:pt x="19416" y="0"/>
                    <a:pt x="14785" y="1250"/>
                    <a:pt x="10488" y="3324"/>
                  </a:cubicBezTo>
                  <a:cubicBezTo>
                    <a:pt x="6198" y="5397"/>
                    <a:pt x="2224" y="8285"/>
                    <a:pt x="7" y="11551"/>
                  </a:cubicBezTo>
                  <a:cubicBezTo>
                    <a:pt x="0" y="11565"/>
                    <a:pt x="0" y="11572"/>
                    <a:pt x="7" y="11579"/>
                  </a:cubicBezTo>
                  <a:cubicBezTo>
                    <a:pt x="15" y="11583"/>
                    <a:pt x="21" y="11585"/>
                    <a:pt x="25" y="11585"/>
                  </a:cubicBezTo>
                  <a:cubicBezTo>
                    <a:pt x="30" y="11585"/>
                    <a:pt x="33" y="11583"/>
                    <a:pt x="37" y="11579"/>
                  </a:cubicBezTo>
                  <a:cubicBezTo>
                    <a:pt x="2254" y="8314"/>
                    <a:pt x="6220" y="5433"/>
                    <a:pt x="10511" y="3360"/>
                  </a:cubicBezTo>
                  <a:cubicBezTo>
                    <a:pt x="14801" y="1294"/>
                    <a:pt x="19423" y="37"/>
                    <a:pt x="22956" y="37"/>
                  </a:cubicBezTo>
                  <a:cubicBezTo>
                    <a:pt x="23670" y="37"/>
                    <a:pt x="24342" y="94"/>
                    <a:pt x="24956" y="196"/>
                  </a:cubicBezTo>
                  <a:cubicBezTo>
                    <a:pt x="24960" y="198"/>
                    <a:pt x="24963" y="199"/>
                    <a:pt x="24966" y="199"/>
                  </a:cubicBezTo>
                  <a:cubicBezTo>
                    <a:pt x="24974" y="199"/>
                    <a:pt x="24979" y="192"/>
                    <a:pt x="24986" y="181"/>
                  </a:cubicBezTo>
                  <a:cubicBezTo>
                    <a:pt x="24986" y="174"/>
                    <a:pt x="24977" y="160"/>
                    <a:pt x="24963" y="160"/>
                  </a:cubicBezTo>
                  <a:cubicBezTo>
                    <a:pt x="24349" y="51"/>
                    <a:pt x="23670" y="0"/>
                    <a:pt x="22956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3" name="Google Shape;16;p2"/>
            <p:cNvSpPr/>
            <p:nvPr/>
          </p:nvSpPr>
          <p:spPr>
            <a:xfrm>
              <a:off x="2041875" y="3054325"/>
              <a:ext cx="598100" cy="273125"/>
            </a:xfrm>
            <a:custGeom>
              <a:avLst/>
              <a:gdLst/>
              <a:ahLst/>
              <a:cxnLst/>
              <a:rect l="l" t="t" r="r" b="b"/>
              <a:pathLst>
                <a:path w="23924" h="10925" extrusionOk="0">
                  <a:moveTo>
                    <a:pt x="23476" y="1"/>
                  </a:moveTo>
                  <a:cubicBezTo>
                    <a:pt x="11695" y="1"/>
                    <a:pt x="3931" y="5072"/>
                    <a:pt x="8" y="10894"/>
                  </a:cubicBezTo>
                  <a:cubicBezTo>
                    <a:pt x="1" y="10901"/>
                    <a:pt x="8" y="10915"/>
                    <a:pt x="15" y="10922"/>
                  </a:cubicBezTo>
                  <a:cubicBezTo>
                    <a:pt x="17" y="10924"/>
                    <a:pt x="20" y="10925"/>
                    <a:pt x="23" y="10925"/>
                  </a:cubicBezTo>
                  <a:cubicBezTo>
                    <a:pt x="30" y="10925"/>
                    <a:pt x="39" y="10920"/>
                    <a:pt x="44" y="10915"/>
                  </a:cubicBezTo>
                  <a:cubicBezTo>
                    <a:pt x="3958" y="5108"/>
                    <a:pt x="11709" y="44"/>
                    <a:pt x="23476" y="44"/>
                  </a:cubicBezTo>
                  <a:lnTo>
                    <a:pt x="23901" y="44"/>
                  </a:lnTo>
                  <a:cubicBezTo>
                    <a:pt x="23916" y="44"/>
                    <a:pt x="23923" y="37"/>
                    <a:pt x="23923" y="24"/>
                  </a:cubicBezTo>
                  <a:cubicBezTo>
                    <a:pt x="23923" y="17"/>
                    <a:pt x="23916" y="1"/>
                    <a:pt x="23901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4" name="Google Shape;17;p2"/>
            <p:cNvSpPr/>
            <p:nvPr/>
          </p:nvSpPr>
          <p:spPr>
            <a:xfrm>
              <a:off x="2191050" y="3151500"/>
              <a:ext cx="628200" cy="203325"/>
            </a:xfrm>
            <a:custGeom>
              <a:avLst/>
              <a:gdLst/>
              <a:ahLst/>
              <a:cxnLst/>
              <a:rect l="l" t="t" r="r" b="b"/>
              <a:pathLst>
                <a:path w="25128" h="8133" extrusionOk="0">
                  <a:moveTo>
                    <a:pt x="19806" y="1"/>
                  </a:moveTo>
                  <a:cubicBezTo>
                    <a:pt x="10653" y="1"/>
                    <a:pt x="3972" y="3598"/>
                    <a:pt x="8" y="8098"/>
                  </a:cubicBezTo>
                  <a:cubicBezTo>
                    <a:pt x="1" y="8105"/>
                    <a:pt x="8" y="8119"/>
                    <a:pt x="14" y="8126"/>
                  </a:cubicBezTo>
                  <a:cubicBezTo>
                    <a:pt x="18" y="8130"/>
                    <a:pt x="23" y="8132"/>
                    <a:pt x="29" y="8132"/>
                  </a:cubicBezTo>
                  <a:cubicBezTo>
                    <a:pt x="34" y="8132"/>
                    <a:pt x="40" y="8130"/>
                    <a:pt x="44" y="8126"/>
                  </a:cubicBezTo>
                  <a:cubicBezTo>
                    <a:pt x="4002" y="3634"/>
                    <a:pt x="10669" y="37"/>
                    <a:pt x="19806" y="37"/>
                  </a:cubicBezTo>
                  <a:cubicBezTo>
                    <a:pt x="21488" y="37"/>
                    <a:pt x="23258" y="160"/>
                    <a:pt x="25107" y="420"/>
                  </a:cubicBezTo>
                  <a:cubicBezTo>
                    <a:pt x="25108" y="421"/>
                    <a:pt x="25110" y="422"/>
                    <a:pt x="25111" y="422"/>
                  </a:cubicBezTo>
                  <a:cubicBezTo>
                    <a:pt x="25119" y="422"/>
                    <a:pt x="25128" y="410"/>
                    <a:pt x="25128" y="404"/>
                  </a:cubicBezTo>
                  <a:cubicBezTo>
                    <a:pt x="25128" y="391"/>
                    <a:pt x="25121" y="384"/>
                    <a:pt x="25107" y="384"/>
                  </a:cubicBezTo>
                  <a:cubicBezTo>
                    <a:pt x="23258" y="124"/>
                    <a:pt x="21488" y="1"/>
                    <a:pt x="1980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5" name="Google Shape;18;p2"/>
            <p:cNvSpPr/>
            <p:nvPr/>
          </p:nvSpPr>
          <p:spPr>
            <a:xfrm>
              <a:off x="2217925" y="3189775"/>
              <a:ext cx="628250" cy="203325"/>
            </a:xfrm>
            <a:custGeom>
              <a:avLst/>
              <a:gdLst/>
              <a:ahLst/>
              <a:cxnLst/>
              <a:rect l="l" t="t" r="r" b="b"/>
              <a:pathLst>
                <a:path w="25130" h="8133" extrusionOk="0">
                  <a:moveTo>
                    <a:pt x="19806" y="0"/>
                  </a:moveTo>
                  <a:cubicBezTo>
                    <a:pt x="10655" y="0"/>
                    <a:pt x="3974" y="3597"/>
                    <a:pt x="9" y="8097"/>
                  </a:cubicBezTo>
                  <a:cubicBezTo>
                    <a:pt x="0" y="8104"/>
                    <a:pt x="0" y="8120"/>
                    <a:pt x="9" y="8127"/>
                  </a:cubicBezTo>
                  <a:cubicBezTo>
                    <a:pt x="13" y="8130"/>
                    <a:pt x="18" y="8132"/>
                    <a:pt x="23" y="8132"/>
                  </a:cubicBezTo>
                  <a:cubicBezTo>
                    <a:pt x="28" y="8132"/>
                    <a:pt x="33" y="8130"/>
                    <a:pt x="37" y="8127"/>
                  </a:cubicBezTo>
                  <a:cubicBezTo>
                    <a:pt x="3996" y="3627"/>
                    <a:pt x="10662" y="37"/>
                    <a:pt x="19806" y="37"/>
                  </a:cubicBezTo>
                  <a:cubicBezTo>
                    <a:pt x="21489" y="37"/>
                    <a:pt x="23252" y="160"/>
                    <a:pt x="25102" y="420"/>
                  </a:cubicBezTo>
                  <a:cubicBezTo>
                    <a:pt x="25116" y="420"/>
                    <a:pt x="25123" y="413"/>
                    <a:pt x="25123" y="406"/>
                  </a:cubicBezTo>
                  <a:cubicBezTo>
                    <a:pt x="25130" y="390"/>
                    <a:pt x="25123" y="383"/>
                    <a:pt x="25109" y="383"/>
                  </a:cubicBezTo>
                  <a:cubicBezTo>
                    <a:pt x="23259" y="123"/>
                    <a:pt x="21489" y="0"/>
                    <a:pt x="19806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6" name="Google Shape;19;p2"/>
            <p:cNvSpPr/>
            <p:nvPr/>
          </p:nvSpPr>
          <p:spPr>
            <a:xfrm>
              <a:off x="2072400" y="3084675"/>
              <a:ext cx="591400" cy="246650"/>
            </a:xfrm>
            <a:custGeom>
              <a:avLst/>
              <a:gdLst/>
              <a:ahLst/>
              <a:cxnLst/>
              <a:rect l="l" t="t" r="r" b="b"/>
              <a:pathLst>
                <a:path w="23656" h="9866" extrusionOk="0">
                  <a:moveTo>
                    <a:pt x="23633" y="0"/>
                  </a:moveTo>
                  <a:cubicBezTo>
                    <a:pt x="19655" y="110"/>
                    <a:pt x="15942" y="406"/>
                    <a:pt x="12128" y="1750"/>
                  </a:cubicBezTo>
                  <a:cubicBezTo>
                    <a:pt x="8314" y="3093"/>
                    <a:pt x="4400" y="5490"/>
                    <a:pt x="14" y="9831"/>
                  </a:cubicBezTo>
                  <a:cubicBezTo>
                    <a:pt x="0" y="9838"/>
                    <a:pt x="0" y="9845"/>
                    <a:pt x="14" y="9861"/>
                  </a:cubicBezTo>
                  <a:cubicBezTo>
                    <a:pt x="18" y="9864"/>
                    <a:pt x="22" y="9866"/>
                    <a:pt x="26" y="9866"/>
                  </a:cubicBezTo>
                  <a:cubicBezTo>
                    <a:pt x="30" y="9866"/>
                    <a:pt x="33" y="9864"/>
                    <a:pt x="37" y="9861"/>
                  </a:cubicBezTo>
                  <a:cubicBezTo>
                    <a:pt x="4421" y="5527"/>
                    <a:pt x="8328" y="3128"/>
                    <a:pt x="12142" y="1784"/>
                  </a:cubicBezTo>
                  <a:cubicBezTo>
                    <a:pt x="15949" y="441"/>
                    <a:pt x="19655" y="153"/>
                    <a:pt x="23633" y="37"/>
                  </a:cubicBezTo>
                  <a:cubicBezTo>
                    <a:pt x="23649" y="37"/>
                    <a:pt x="23656" y="30"/>
                    <a:pt x="23656" y="16"/>
                  </a:cubicBezTo>
                  <a:cubicBezTo>
                    <a:pt x="23656" y="7"/>
                    <a:pt x="23649" y="0"/>
                    <a:pt x="23633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7" name="Google Shape;20;p2"/>
            <p:cNvSpPr/>
            <p:nvPr/>
          </p:nvSpPr>
          <p:spPr>
            <a:xfrm>
              <a:off x="2106150" y="3113225"/>
              <a:ext cx="541225" cy="268400"/>
            </a:xfrm>
            <a:custGeom>
              <a:avLst/>
              <a:gdLst/>
              <a:ahLst/>
              <a:cxnLst/>
              <a:rect l="l" t="t" r="r" b="b"/>
              <a:pathLst>
                <a:path w="21649" h="10736" extrusionOk="0">
                  <a:moveTo>
                    <a:pt x="21626" y="1"/>
                  </a:moveTo>
                  <a:cubicBezTo>
                    <a:pt x="13191" y="282"/>
                    <a:pt x="4291" y="4232"/>
                    <a:pt x="8" y="10705"/>
                  </a:cubicBezTo>
                  <a:cubicBezTo>
                    <a:pt x="1" y="10712"/>
                    <a:pt x="8" y="10726"/>
                    <a:pt x="16" y="10733"/>
                  </a:cubicBezTo>
                  <a:cubicBezTo>
                    <a:pt x="18" y="10735"/>
                    <a:pt x="21" y="10736"/>
                    <a:pt x="24" y="10736"/>
                  </a:cubicBezTo>
                  <a:cubicBezTo>
                    <a:pt x="31" y="10736"/>
                    <a:pt x="39" y="10731"/>
                    <a:pt x="44" y="10726"/>
                  </a:cubicBezTo>
                  <a:cubicBezTo>
                    <a:pt x="4314" y="4276"/>
                    <a:pt x="13198" y="318"/>
                    <a:pt x="21626" y="44"/>
                  </a:cubicBezTo>
                  <a:cubicBezTo>
                    <a:pt x="21642" y="44"/>
                    <a:pt x="21649" y="36"/>
                    <a:pt x="21649" y="22"/>
                  </a:cubicBezTo>
                  <a:cubicBezTo>
                    <a:pt x="21649" y="15"/>
                    <a:pt x="21642" y="1"/>
                    <a:pt x="2162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21;p2"/>
          <p:cNvGrpSpPr/>
          <p:nvPr/>
        </p:nvGrpSpPr>
        <p:grpSpPr>
          <a:xfrm>
            <a:off x="-1570825" y="4175123"/>
            <a:ext cx="4315627" cy="1338775"/>
            <a:chOff x="123450" y="3064325"/>
            <a:chExt cx="1134050" cy="351800"/>
          </a:xfrm>
        </p:grpSpPr>
        <p:sp>
          <p:nvSpPr>
            <p:cNvPr id="1048658" name="Google Shape;22;p2"/>
            <p:cNvSpPr/>
            <p:nvPr/>
          </p:nvSpPr>
          <p:spPr>
            <a:xfrm>
              <a:off x="123450" y="3064325"/>
              <a:ext cx="1134050" cy="333675"/>
            </a:xfrm>
            <a:custGeom>
              <a:avLst/>
              <a:gdLst/>
              <a:ahLst/>
              <a:cxnLst/>
              <a:rect l="l" t="t" r="r" b="b"/>
              <a:pathLst>
                <a:path w="45362" h="13347" extrusionOk="0">
                  <a:moveTo>
                    <a:pt x="19780" y="0"/>
                  </a:moveTo>
                  <a:cubicBezTo>
                    <a:pt x="17815" y="0"/>
                    <a:pt x="15777" y="124"/>
                    <a:pt x="13667" y="367"/>
                  </a:cubicBezTo>
                  <a:cubicBezTo>
                    <a:pt x="0" y="1948"/>
                    <a:pt x="16952" y="13346"/>
                    <a:pt x="16952" y="13346"/>
                  </a:cubicBezTo>
                  <a:lnTo>
                    <a:pt x="45361" y="12003"/>
                  </a:lnTo>
                  <a:cubicBezTo>
                    <a:pt x="39106" y="3721"/>
                    <a:pt x="30539" y="0"/>
                    <a:pt x="19780" y="0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59" name="Google Shape;23;p2"/>
            <p:cNvSpPr/>
            <p:nvPr/>
          </p:nvSpPr>
          <p:spPr>
            <a:xfrm>
              <a:off x="454800" y="3096075"/>
              <a:ext cx="788950" cy="289950"/>
            </a:xfrm>
            <a:custGeom>
              <a:avLst/>
              <a:gdLst/>
              <a:ahLst/>
              <a:cxnLst/>
              <a:rect l="l" t="t" r="r" b="b"/>
              <a:pathLst>
                <a:path w="31558" h="11598" extrusionOk="0">
                  <a:moveTo>
                    <a:pt x="6819" y="0"/>
                  </a:moveTo>
                  <a:cubicBezTo>
                    <a:pt x="4017" y="0"/>
                    <a:pt x="1647" y="404"/>
                    <a:pt x="14" y="968"/>
                  </a:cubicBezTo>
                  <a:cubicBezTo>
                    <a:pt x="8" y="975"/>
                    <a:pt x="1" y="982"/>
                    <a:pt x="1" y="997"/>
                  </a:cubicBezTo>
                  <a:cubicBezTo>
                    <a:pt x="6" y="1002"/>
                    <a:pt x="10" y="1007"/>
                    <a:pt x="18" y="1007"/>
                  </a:cubicBezTo>
                  <a:cubicBezTo>
                    <a:pt x="22" y="1007"/>
                    <a:pt x="26" y="1006"/>
                    <a:pt x="30" y="1004"/>
                  </a:cubicBezTo>
                  <a:cubicBezTo>
                    <a:pt x="1661" y="441"/>
                    <a:pt x="4024" y="44"/>
                    <a:pt x="6819" y="44"/>
                  </a:cubicBezTo>
                  <a:cubicBezTo>
                    <a:pt x="13876" y="44"/>
                    <a:pt x="23693" y="2601"/>
                    <a:pt x="31521" y="11592"/>
                  </a:cubicBezTo>
                  <a:cubicBezTo>
                    <a:pt x="31526" y="11596"/>
                    <a:pt x="31531" y="11598"/>
                    <a:pt x="31537" y="11598"/>
                  </a:cubicBezTo>
                  <a:cubicBezTo>
                    <a:pt x="31542" y="11598"/>
                    <a:pt x="31547" y="11596"/>
                    <a:pt x="31551" y="11592"/>
                  </a:cubicBezTo>
                  <a:cubicBezTo>
                    <a:pt x="31558" y="11585"/>
                    <a:pt x="31558" y="11572"/>
                    <a:pt x="31551" y="11565"/>
                  </a:cubicBezTo>
                  <a:cubicBezTo>
                    <a:pt x="23713" y="2564"/>
                    <a:pt x="13883" y="0"/>
                    <a:pt x="6819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0" name="Google Shape;24;p2"/>
            <p:cNvSpPr/>
            <p:nvPr/>
          </p:nvSpPr>
          <p:spPr>
            <a:xfrm>
              <a:off x="445225" y="3126025"/>
              <a:ext cx="757750" cy="274800"/>
            </a:xfrm>
            <a:custGeom>
              <a:avLst/>
              <a:gdLst/>
              <a:ahLst/>
              <a:cxnLst/>
              <a:rect l="l" t="t" r="r" b="b"/>
              <a:pathLst>
                <a:path w="30310" h="10992" extrusionOk="0">
                  <a:moveTo>
                    <a:pt x="6184" y="0"/>
                  </a:moveTo>
                  <a:cubicBezTo>
                    <a:pt x="4747" y="0"/>
                    <a:pt x="3468" y="116"/>
                    <a:pt x="2414" y="347"/>
                  </a:cubicBezTo>
                  <a:cubicBezTo>
                    <a:pt x="1351" y="586"/>
                    <a:pt x="527" y="926"/>
                    <a:pt x="7" y="1380"/>
                  </a:cubicBezTo>
                  <a:cubicBezTo>
                    <a:pt x="0" y="1396"/>
                    <a:pt x="0" y="1403"/>
                    <a:pt x="7" y="1410"/>
                  </a:cubicBezTo>
                  <a:cubicBezTo>
                    <a:pt x="13" y="1418"/>
                    <a:pt x="19" y="1421"/>
                    <a:pt x="26" y="1421"/>
                  </a:cubicBezTo>
                  <a:cubicBezTo>
                    <a:pt x="30" y="1421"/>
                    <a:pt x="34" y="1419"/>
                    <a:pt x="37" y="1417"/>
                  </a:cubicBezTo>
                  <a:cubicBezTo>
                    <a:pt x="550" y="969"/>
                    <a:pt x="1367" y="623"/>
                    <a:pt x="2420" y="390"/>
                  </a:cubicBezTo>
                  <a:cubicBezTo>
                    <a:pt x="3468" y="160"/>
                    <a:pt x="4754" y="37"/>
                    <a:pt x="6184" y="37"/>
                  </a:cubicBezTo>
                  <a:cubicBezTo>
                    <a:pt x="10012" y="37"/>
                    <a:pt x="14916" y="883"/>
                    <a:pt x="19423" y="2673"/>
                  </a:cubicBezTo>
                  <a:cubicBezTo>
                    <a:pt x="23930" y="4464"/>
                    <a:pt x="28040" y="7203"/>
                    <a:pt x="30273" y="10980"/>
                  </a:cubicBezTo>
                  <a:cubicBezTo>
                    <a:pt x="30277" y="10988"/>
                    <a:pt x="30281" y="10992"/>
                    <a:pt x="30287" y="10992"/>
                  </a:cubicBezTo>
                  <a:cubicBezTo>
                    <a:pt x="30290" y="10992"/>
                    <a:pt x="30295" y="10990"/>
                    <a:pt x="30301" y="10987"/>
                  </a:cubicBezTo>
                  <a:cubicBezTo>
                    <a:pt x="30309" y="10980"/>
                    <a:pt x="30309" y="10973"/>
                    <a:pt x="30309" y="10958"/>
                  </a:cubicBezTo>
                  <a:cubicBezTo>
                    <a:pt x="28070" y="7167"/>
                    <a:pt x="23953" y="4429"/>
                    <a:pt x="19438" y="2637"/>
                  </a:cubicBezTo>
                  <a:cubicBezTo>
                    <a:pt x="14924" y="846"/>
                    <a:pt x="10012" y="0"/>
                    <a:pt x="6184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1" name="Google Shape;25;p2"/>
            <p:cNvSpPr/>
            <p:nvPr/>
          </p:nvSpPr>
          <p:spPr>
            <a:xfrm>
              <a:off x="458625" y="3162850"/>
              <a:ext cx="691425" cy="226250"/>
            </a:xfrm>
            <a:custGeom>
              <a:avLst/>
              <a:gdLst/>
              <a:ahLst/>
              <a:cxnLst/>
              <a:rect l="l" t="t" r="r" b="b"/>
              <a:pathLst>
                <a:path w="27657" h="9050" extrusionOk="0">
                  <a:moveTo>
                    <a:pt x="5691" y="1"/>
                  </a:moveTo>
                  <a:cubicBezTo>
                    <a:pt x="3771" y="1"/>
                    <a:pt x="1855" y="174"/>
                    <a:pt x="21" y="536"/>
                  </a:cubicBezTo>
                  <a:cubicBezTo>
                    <a:pt x="7" y="543"/>
                    <a:pt x="0" y="550"/>
                    <a:pt x="0" y="564"/>
                  </a:cubicBezTo>
                  <a:cubicBezTo>
                    <a:pt x="7" y="573"/>
                    <a:pt x="14" y="580"/>
                    <a:pt x="28" y="580"/>
                  </a:cubicBezTo>
                  <a:cubicBezTo>
                    <a:pt x="1864" y="217"/>
                    <a:pt x="3771" y="44"/>
                    <a:pt x="5691" y="44"/>
                  </a:cubicBezTo>
                  <a:cubicBezTo>
                    <a:pt x="10155" y="44"/>
                    <a:pt x="14692" y="970"/>
                    <a:pt x="18583" y="2551"/>
                  </a:cubicBezTo>
                  <a:cubicBezTo>
                    <a:pt x="22484" y="4140"/>
                    <a:pt x="25734" y="6387"/>
                    <a:pt x="27620" y="9038"/>
                  </a:cubicBezTo>
                  <a:cubicBezTo>
                    <a:pt x="27624" y="9046"/>
                    <a:pt x="27631" y="9049"/>
                    <a:pt x="27637" y="9049"/>
                  </a:cubicBezTo>
                  <a:cubicBezTo>
                    <a:pt x="27642" y="9049"/>
                    <a:pt x="27646" y="9047"/>
                    <a:pt x="27650" y="9044"/>
                  </a:cubicBezTo>
                  <a:cubicBezTo>
                    <a:pt x="27657" y="9038"/>
                    <a:pt x="27657" y="9031"/>
                    <a:pt x="27650" y="9015"/>
                  </a:cubicBezTo>
                  <a:cubicBezTo>
                    <a:pt x="25757" y="6358"/>
                    <a:pt x="22500" y="4104"/>
                    <a:pt x="18606" y="2514"/>
                  </a:cubicBezTo>
                  <a:cubicBezTo>
                    <a:pt x="14706" y="926"/>
                    <a:pt x="10162" y="1"/>
                    <a:pt x="569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2" name="Google Shape;26;p2"/>
            <p:cNvSpPr/>
            <p:nvPr/>
          </p:nvSpPr>
          <p:spPr>
            <a:xfrm>
              <a:off x="454800" y="3203500"/>
              <a:ext cx="647575" cy="182525"/>
            </a:xfrm>
            <a:custGeom>
              <a:avLst/>
              <a:gdLst/>
              <a:ahLst/>
              <a:cxnLst/>
              <a:rect l="l" t="t" r="r" b="b"/>
              <a:pathLst>
                <a:path w="25903" h="7301" extrusionOk="0">
                  <a:moveTo>
                    <a:pt x="5021" y="1"/>
                  </a:moveTo>
                  <a:cubicBezTo>
                    <a:pt x="3107" y="1"/>
                    <a:pt x="1380" y="188"/>
                    <a:pt x="14" y="578"/>
                  </a:cubicBezTo>
                  <a:cubicBezTo>
                    <a:pt x="8" y="578"/>
                    <a:pt x="1" y="594"/>
                    <a:pt x="1" y="601"/>
                  </a:cubicBezTo>
                  <a:cubicBezTo>
                    <a:pt x="6" y="611"/>
                    <a:pt x="11" y="617"/>
                    <a:pt x="19" y="617"/>
                  </a:cubicBezTo>
                  <a:cubicBezTo>
                    <a:pt x="22" y="617"/>
                    <a:pt x="26" y="616"/>
                    <a:pt x="30" y="614"/>
                  </a:cubicBezTo>
                  <a:cubicBezTo>
                    <a:pt x="1387" y="231"/>
                    <a:pt x="3107" y="44"/>
                    <a:pt x="5021" y="44"/>
                  </a:cubicBezTo>
                  <a:cubicBezTo>
                    <a:pt x="8474" y="44"/>
                    <a:pt x="12555" y="658"/>
                    <a:pt x="16339" y="1871"/>
                  </a:cubicBezTo>
                  <a:cubicBezTo>
                    <a:pt x="20132" y="3085"/>
                    <a:pt x="23613" y="4905"/>
                    <a:pt x="25866" y="7295"/>
                  </a:cubicBezTo>
                  <a:cubicBezTo>
                    <a:pt x="25870" y="7299"/>
                    <a:pt x="25875" y="7301"/>
                    <a:pt x="25881" y="7301"/>
                  </a:cubicBezTo>
                  <a:cubicBezTo>
                    <a:pt x="25886" y="7301"/>
                    <a:pt x="25892" y="7299"/>
                    <a:pt x="25896" y="7295"/>
                  </a:cubicBezTo>
                  <a:cubicBezTo>
                    <a:pt x="25903" y="7288"/>
                    <a:pt x="25903" y="7275"/>
                    <a:pt x="25896" y="7268"/>
                  </a:cubicBezTo>
                  <a:cubicBezTo>
                    <a:pt x="23634" y="4868"/>
                    <a:pt x="20146" y="3048"/>
                    <a:pt x="16353" y="1835"/>
                  </a:cubicBezTo>
                  <a:cubicBezTo>
                    <a:pt x="12562" y="614"/>
                    <a:pt x="8474" y="1"/>
                    <a:pt x="502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3" name="Google Shape;27;p2"/>
            <p:cNvSpPr/>
            <p:nvPr/>
          </p:nvSpPr>
          <p:spPr>
            <a:xfrm>
              <a:off x="535150" y="3243025"/>
              <a:ext cx="508000" cy="157300"/>
            </a:xfrm>
            <a:custGeom>
              <a:avLst/>
              <a:gdLst/>
              <a:ahLst/>
              <a:cxnLst/>
              <a:rect l="l" t="t" r="r" b="b"/>
              <a:pathLst>
                <a:path w="20320" h="6292" extrusionOk="0">
                  <a:moveTo>
                    <a:pt x="2211" y="1"/>
                  </a:moveTo>
                  <a:cubicBezTo>
                    <a:pt x="1460" y="1"/>
                    <a:pt x="730" y="30"/>
                    <a:pt x="23" y="103"/>
                  </a:cubicBezTo>
                  <a:cubicBezTo>
                    <a:pt x="7" y="103"/>
                    <a:pt x="1" y="117"/>
                    <a:pt x="1" y="124"/>
                  </a:cubicBezTo>
                  <a:cubicBezTo>
                    <a:pt x="1" y="139"/>
                    <a:pt x="16" y="146"/>
                    <a:pt x="23" y="146"/>
                  </a:cubicBezTo>
                  <a:cubicBezTo>
                    <a:pt x="730" y="74"/>
                    <a:pt x="1460" y="37"/>
                    <a:pt x="2211" y="37"/>
                  </a:cubicBezTo>
                  <a:cubicBezTo>
                    <a:pt x="5541" y="37"/>
                    <a:pt x="9218" y="703"/>
                    <a:pt x="12489" y="1814"/>
                  </a:cubicBezTo>
                  <a:cubicBezTo>
                    <a:pt x="15755" y="2927"/>
                    <a:pt x="18608" y="4494"/>
                    <a:pt x="20283" y="6285"/>
                  </a:cubicBezTo>
                  <a:cubicBezTo>
                    <a:pt x="20286" y="6289"/>
                    <a:pt x="20292" y="6291"/>
                    <a:pt x="20297" y="6291"/>
                  </a:cubicBezTo>
                  <a:cubicBezTo>
                    <a:pt x="20303" y="6291"/>
                    <a:pt x="20309" y="6289"/>
                    <a:pt x="20312" y="6285"/>
                  </a:cubicBezTo>
                  <a:cubicBezTo>
                    <a:pt x="20319" y="6278"/>
                    <a:pt x="20319" y="6264"/>
                    <a:pt x="20312" y="6257"/>
                  </a:cubicBezTo>
                  <a:cubicBezTo>
                    <a:pt x="18629" y="4458"/>
                    <a:pt x="15769" y="2890"/>
                    <a:pt x="12504" y="1778"/>
                  </a:cubicBezTo>
                  <a:cubicBezTo>
                    <a:pt x="9232" y="666"/>
                    <a:pt x="5548" y="1"/>
                    <a:pt x="221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4" name="Google Shape;28;p2"/>
            <p:cNvSpPr/>
            <p:nvPr/>
          </p:nvSpPr>
          <p:spPr>
            <a:xfrm>
              <a:off x="642800" y="3294350"/>
              <a:ext cx="365325" cy="121775"/>
            </a:xfrm>
            <a:custGeom>
              <a:avLst/>
              <a:gdLst/>
              <a:ahLst/>
              <a:cxnLst/>
              <a:rect l="l" t="t" r="r" b="b"/>
              <a:pathLst>
                <a:path w="14613" h="4871" extrusionOk="0">
                  <a:moveTo>
                    <a:pt x="21" y="0"/>
                  </a:moveTo>
                  <a:cubicBezTo>
                    <a:pt x="8" y="0"/>
                    <a:pt x="1" y="7"/>
                    <a:pt x="1" y="14"/>
                  </a:cubicBezTo>
                  <a:cubicBezTo>
                    <a:pt x="1" y="28"/>
                    <a:pt x="8" y="37"/>
                    <a:pt x="21" y="37"/>
                  </a:cubicBezTo>
                  <a:cubicBezTo>
                    <a:pt x="9202" y="130"/>
                    <a:pt x="13283" y="3018"/>
                    <a:pt x="14576" y="4861"/>
                  </a:cubicBezTo>
                  <a:cubicBezTo>
                    <a:pt x="14581" y="4866"/>
                    <a:pt x="14586" y="4871"/>
                    <a:pt x="14594" y="4871"/>
                  </a:cubicBezTo>
                  <a:cubicBezTo>
                    <a:pt x="14597" y="4871"/>
                    <a:pt x="14601" y="4870"/>
                    <a:pt x="14606" y="4868"/>
                  </a:cubicBezTo>
                  <a:cubicBezTo>
                    <a:pt x="14612" y="4861"/>
                    <a:pt x="14612" y="4847"/>
                    <a:pt x="14606" y="4838"/>
                  </a:cubicBezTo>
                  <a:cubicBezTo>
                    <a:pt x="13305" y="2984"/>
                    <a:pt x="9209" y="94"/>
                    <a:pt x="21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665" name="Google Shape;29;p2"/>
          <p:cNvSpPr/>
          <p:nvPr/>
        </p:nvSpPr>
        <p:spPr>
          <a:xfrm>
            <a:off x="6827430" y="4542150"/>
            <a:ext cx="2564841" cy="724796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rgbClr val="73925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" name="Google Shape;30;p2"/>
          <p:cNvGrpSpPr/>
          <p:nvPr/>
        </p:nvGrpSpPr>
        <p:grpSpPr>
          <a:xfrm>
            <a:off x="2346015" y="4487656"/>
            <a:ext cx="269187" cy="172422"/>
            <a:chOff x="999775" y="4108325"/>
            <a:chExt cx="105850" cy="67800"/>
          </a:xfrm>
        </p:grpSpPr>
        <p:sp>
          <p:nvSpPr>
            <p:cNvPr id="1048666" name="Google Shape;31;p2"/>
            <p:cNvSpPr/>
            <p:nvPr/>
          </p:nvSpPr>
          <p:spPr>
            <a:xfrm>
              <a:off x="999775" y="4108325"/>
              <a:ext cx="105850" cy="67800"/>
            </a:xfrm>
            <a:custGeom>
              <a:avLst/>
              <a:gdLst/>
              <a:ahLst/>
              <a:cxnLst/>
              <a:rect l="l" t="t" r="r" b="b"/>
              <a:pathLst>
                <a:path w="4234" h="2712" extrusionOk="0">
                  <a:moveTo>
                    <a:pt x="1608" y="1"/>
                  </a:moveTo>
                  <a:cubicBezTo>
                    <a:pt x="921" y="1"/>
                    <a:pt x="359" y="275"/>
                    <a:pt x="210" y="745"/>
                  </a:cubicBezTo>
                  <a:cubicBezTo>
                    <a:pt x="1" y="1418"/>
                    <a:pt x="680" y="2235"/>
                    <a:pt x="1734" y="2566"/>
                  </a:cubicBezTo>
                  <a:cubicBezTo>
                    <a:pt x="2040" y="2665"/>
                    <a:pt x="2344" y="2712"/>
                    <a:pt x="2627" y="2712"/>
                  </a:cubicBezTo>
                  <a:cubicBezTo>
                    <a:pt x="3312" y="2712"/>
                    <a:pt x="3871" y="2437"/>
                    <a:pt x="4024" y="1966"/>
                  </a:cubicBezTo>
                  <a:cubicBezTo>
                    <a:pt x="4234" y="1295"/>
                    <a:pt x="3554" y="479"/>
                    <a:pt x="2500" y="146"/>
                  </a:cubicBezTo>
                  <a:cubicBezTo>
                    <a:pt x="2195" y="47"/>
                    <a:pt x="1891" y="1"/>
                    <a:pt x="1608" y="1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7" name="Google Shape;32;p2"/>
            <p:cNvSpPr/>
            <p:nvPr/>
          </p:nvSpPr>
          <p:spPr>
            <a:xfrm>
              <a:off x="1031375" y="4118575"/>
              <a:ext cx="47350" cy="25450"/>
            </a:xfrm>
            <a:custGeom>
              <a:avLst/>
              <a:gdLst/>
              <a:ahLst/>
              <a:cxnLst/>
              <a:rect l="l" t="t" r="r" b="b"/>
              <a:pathLst>
                <a:path w="1894" h="1018" extrusionOk="0">
                  <a:moveTo>
                    <a:pt x="584" y="1"/>
                  </a:moveTo>
                  <a:cubicBezTo>
                    <a:pt x="322" y="1"/>
                    <a:pt x="124" y="81"/>
                    <a:pt x="73" y="228"/>
                  </a:cubicBezTo>
                  <a:cubicBezTo>
                    <a:pt x="0" y="465"/>
                    <a:pt x="333" y="776"/>
                    <a:pt x="810" y="935"/>
                  </a:cubicBezTo>
                  <a:cubicBezTo>
                    <a:pt x="986" y="991"/>
                    <a:pt x="1158" y="1017"/>
                    <a:pt x="1309" y="1017"/>
                  </a:cubicBezTo>
                  <a:cubicBezTo>
                    <a:pt x="1574" y="1017"/>
                    <a:pt x="1775" y="936"/>
                    <a:pt x="1821" y="784"/>
                  </a:cubicBezTo>
                  <a:cubicBezTo>
                    <a:pt x="1893" y="552"/>
                    <a:pt x="1567" y="235"/>
                    <a:pt x="1084" y="82"/>
                  </a:cubicBezTo>
                  <a:cubicBezTo>
                    <a:pt x="907" y="27"/>
                    <a:pt x="735" y="1"/>
                    <a:pt x="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33;p2"/>
          <p:cNvGrpSpPr/>
          <p:nvPr/>
        </p:nvGrpSpPr>
        <p:grpSpPr>
          <a:xfrm>
            <a:off x="3765348" y="4974773"/>
            <a:ext cx="268615" cy="168735"/>
            <a:chOff x="1295225" y="4125525"/>
            <a:chExt cx="105625" cy="66350"/>
          </a:xfrm>
        </p:grpSpPr>
        <p:sp>
          <p:nvSpPr>
            <p:cNvPr id="1048668" name="Google Shape;34;p2"/>
            <p:cNvSpPr/>
            <p:nvPr/>
          </p:nvSpPr>
          <p:spPr>
            <a:xfrm>
              <a:off x="1295225" y="4125525"/>
              <a:ext cx="105625" cy="66350"/>
            </a:xfrm>
            <a:custGeom>
              <a:avLst/>
              <a:gdLst/>
              <a:ahLst/>
              <a:cxnLst/>
              <a:rect l="l" t="t" r="r" b="b"/>
              <a:pathLst>
                <a:path w="4225" h="2654" extrusionOk="0">
                  <a:moveTo>
                    <a:pt x="2540" y="1"/>
                  </a:moveTo>
                  <a:cubicBezTo>
                    <a:pt x="2303" y="1"/>
                    <a:pt x="2052" y="31"/>
                    <a:pt x="1798" y="94"/>
                  </a:cubicBezTo>
                  <a:cubicBezTo>
                    <a:pt x="730" y="368"/>
                    <a:pt x="0" y="1141"/>
                    <a:pt x="173" y="1820"/>
                  </a:cubicBezTo>
                  <a:cubicBezTo>
                    <a:pt x="305" y="2338"/>
                    <a:pt x="923" y="2653"/>
                    <a:pt x="1683" y="2653"/>
                  </a:cubicBezTo>
                  <a:cubicBezTo>
                    <a:pt x="1920" y="2653"/>
                    <a:pt x="2172" y="2623"/>
                    <a:pt x="2427" y="2557"/>
                  </a:cubicBezTo>
                  <a:cubicBezTo>
                    <a:pt x="3495" y="2290"/>
                    <a:pt x="4225" y="1517"/>
                    <a:pt x="4051" y="838"/>
                  </a:cubicBezTo>
                  <a:cubicBezTo>
                    <a:pt x="3919" y="314"/>
                    <a:pt x="3303" y="1"/>
                    <a:pt x="2540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69" name="Google Shape;35;p2"/>
            <p:cNvSpPr/>
            <p:nvPr/>
          </p:nvSpPr>
          <p:spPr>
            <a:xfrm>
              <a:off x="1320650" y="4135975"/>
              <a:ext cx="47350" cy="24450"/>
            </a:xfrm>
            <a:custGeom>
              <a:avLst/>
              <a:gdLst/>
              <a:ahLst/>
              <a:cxnLst/>
              <a:rect l="l" t="t" r="r" b="b"/>
              <a:pathLst>
                <a:path w="1894" h="978" extrusionOk="0">
                  <a:moveTo>
                    <a:pt x="1269" y="0"/>
                  </a:moveTo>
                  <a:cubicBezTo>
                    <a:pt x="1137" y="0"/>
                    <a:pt x="990" y="19"/>
                    <a:pt x="840" y="59"/>
                  </a:cubicBezTo>
                  <a:cubicBezTo>
                    <a:pt x="347" y="182"/>
                    <a:pt x="1" y="478"/>
                    <a:pt x="60" y="716"/>
                  </a:cubicBezTo>
                  <a:cubicBezTo>
                    <a:pt x="99" y="882"/>
                    <a:pt x="326" y="978"/>
                    <a:pt x="625" y="978"/>
                  </a:cubicBezTo>
                  <a:cubicBezTo>
                    <a:pt x="758" y="978"/>
                    <a:pt x="905" y="959"/>
                    <a:pt x="1056" y="919"/>
                  </a:cubicBezTo>
                  <a:cubicBezTo>
                    <a:pt x="1547" y="796"/>
                    <a:pt x="1894" y="499"/>
                    <a:pt x="1836" y="262"/>
                  </a:cubicBezTo>
                  <a:cubicBezTo>
                    <a:pt x="1796" y="96"/>
                    <a:pt x="1568" y="0"/>
                    <a:pt x="1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36;p2"/>
          <p:cNvGrpSpPr/>
          <p:nvPr/>
        </p:nvGrpSpPr>
        <p:grpSpPr>
          <a:xfrm>
            <a:off x="83238" y="3764609"/>
            <a:ext cx="266898" cy="185074"/>
            <a:chOff x="465800" y="3989200"/>
            <a:chExt cx="104950" cy="72775"/>
          </a:xfrm>
        </p:grpSpPr>
        <p:sp>
          <p:nvSpPr>
            <p:cNvPr id="1048670" name="Google Shape;37;p2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71" name="Google Shape;38;p2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39;p2"/>
          <p:cNvGrpSpPr/>
          <p:nvPr/>
        </p:nvGrpSpPr>
        <p:grpSpPr>
          <a:xfrm>
            <a:off x="2921734" y="4854021"/>
            <a:ext cx="254437" cy="161741"/>
            <a:chOff x="713400" y="4126950"/>
            <a:chExt cx="100050" cy="63600"/>
          </a:xfrm>
        </p:grpSpPr>
        <p:sp>
          <p:nvSpPr>
            <p:cNvPr id="1048672" name="Google Shape;40;p2"/>
            <p:cNvSpPr/>
            <p:nvPr/>
          </p:nvSpPr>
          <p:spPr>
            <a:xfrm>
              <a:off x="713400" y="4126950"/>
              <a:ext cx="100050" cy="63600"/>
            </a:xfrm>
            <a:custGeom>
              <a:avLst/>
              <a:gdLst/>
              <a:ahLst/>
              <a:cxnLst/>
              <a:rect l="l" t="t" r="r" b="b"/>
              <a:pathLst>
                <a:path w="4002" h="2544" extrusionOk="0">
                  <a:moveTo>
                    <a:pt x="2001" y="0"/>
                  </a:moveTo>
                  <a:cubicBezTo>
                    <a:pt x="895" y="0"/>
                    <a:pt x="1" y="571"/>
                    <a:pt x="1" y="1273"/>
                  </a:cubicBezTo>
                  <a:cubicBezTo>
                    <a:pt x="1" y="1973"/>
                    <a:pt x="895" y="2544"/>
                    <a:pt x="2001" y="2544"/>
                  </a:cubicBezTo>
                  <a:cubicBezTo>
                    <a:pt x="3105" y="2544"/>
                    <a:pt x="4001" y="1973"/>
                    <a:pt x="4001" y="1273"/>
                  </a:cubicBezTo>
                  <a:cubicBezTo>
                    <a:pt x="4001" y="571"/>
                    <a:pt x="3105" y="0"/>
                    <a:pt x="2001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73" name="Google Shape;41;p2"/>
            <p:cNvSpPr/>
            <p:nvPr/>
          </p:nvSpPr>
          <p:spPr>
            <a:xfrm>
              <a:off x="739400" y="4142125"/>
              <a:ext cx="45875" cy="22425"/>
            </a:xfrm>
            <a:custGeom>
              <a:avLst/>
              <a:gdLst/>
              <a:ahLst/>
              <a:cxnLst/>
              <a:rect l="l" t="t" r="r" b="b"/>
              <a:pathLst>
                <a:path w="1835" h="897" extrusionOk="0">
                  <a:moveTo>
                    <a:pt x="918" y="0"/>
                  </a:moveTo>
                  <a:cubicBezTo>
                    <a:pt x="411" y="0"/>
                    <a:pt x="1" y="203"/>
                    <a:pt x="1" y="449"/>
                  </a:cubicBezTo>
                  <a:cubicBezTo>
                    <a:pt x="1" y="694"/>
                    <a:pt x="411" y="896"/>
                    <a:pt x="918" y="896"/>
                  </a:cubicBezTo>
                  <a:cubicBezTo>
                    <a:pt x="1424" y="896"/>
                    <a:pt x="1835" y="694"/>
                    <a:pt x="1835" y="449"/>
                  </a:cubicBezTo>
                  <a:cubicBezTo>
                    <a:pt x="1835" y="203"/>
                    <a:pt x="1424" y="0"/>
                    <a:pt x="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2;p2"/>
          <p:cNvGrpSpPr/>
          <p:nvPr/>
        </p:nvGrpSpPr>
        <p:grpSpPr>
          <a:xfrm>
            <a:off x="3314756" y="4510666"/>
            <a:ext cx="202621" cy="126392"/>
            <a:chOff x="745525" y="4025025"/>
            <a:chExt cx="79675" cy="49700"/>
          </a:xfrm>
        </p:grpSpPr>
        <p:sp>
          <p:nvSpPr>
            <p:cNvPr id="1048674" name="Google Shape;43;p2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75" name="Google Shape;44;p2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45;p2"/>
          <p:cNvGrpSpPr/>
          <p:nvPr/>
        </p:nvGrpSpPr>
        <p:grpSpPr>
          <a:xfrm>
            <a:off x="4409534" y="4568596"/>
            <a:ext cx="254437" cy="161741"/>
            <a:chOff x="713400" y="4126950"/>
            <a:chExt cx="100050" cy="63600"/>
          </a:xfrm>
        </p:grpSpPr>
        <p:sp>
          <p:nvSpPr>
            <p:cNvPr id="1048676" name="Google Shape;46;p2"/>
            <p:cNvSpPr/>
            <p:nvPr/>
          </p:nvSpPr>
          <p:spPr>
            <a:xfrm>
              <a:off x="713400" y="4126950"/>
              <a:ext cx="100050" cy="63600"/>
            </a:xfrm>
            <a:custGeom>
              <a:avLst/>
              <a:gdLst/>
              <a:ahLst/>
              <a:cxnLst/>
              <a:rect l="l" t="t" r="r" b="b"/>
              <a:pathLst>
                <a:path w="4002" h="2544" extrusionOk="0">
                  <a:moveTo>
                    <a:pt x="2001" y="0"/>
                  </a:moveTo>
                  <a:cubicBezTo>
                    <a:pt x="895" y="0"/>
                    <a:pt x="1" y="571"/>
                    <a:pt x="1" y="1273"/>
                  </a:cubicBezTo>
                  <a:cubicBezTo>
                    <a:pt x="1" y="1973"/>
                    <a:pt x="895" y="2544"/>
                    <a:pt x="2001" y="2544"/>
                  </a:cubicBezTo>
                  <a:cubicBezTo>
                    <a:pt x="3105" y="2544"/>
                    <a:pt x="4001" y="1973"/>
                    <a:pt x="4001" y="1273"/>
                  </a:cubicBezTo>
                  <a:cubicBezTo>
                    <a:pt x="4001" y="571"/>
                    <a:pt x="3105" y="0"/>
                    <a:pt x="2001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77" name="Google Shape;47;p2"/>
            <p:cNvSpPr/>
            <p:nvPr/>
          </p:nvSpPr>
          <p:spPr>
            <a:xfrm>
              <a:off x="739400" y="4142125"/>
              <a:ext cx="45875" cy="22425"/>
            </a:xfrm>
            <a:custGeom>
              <a:avLst/>
              <a:gdLst/>
              <a:ahLst/>
              <a:cxnLst/>
              <a:rect l="l" t="t" r="r" b="b"/>
              <a:pathLst>
                <a:path w="1835" h="897" extrusionOk="0">
                  <a:moveTo>
                    <a:pt x="918" y="0"/>
                  </a:moveTo>
                  <a:cubicBezTo>
                    <a:pt x="411" y="0"/>
                    <a:pt x="1" y="203"/>
                    <a:pt x="1" y="449"/>
                  </a:cubicBezTo>
                  <a:cubicBezTo>
                    <a:pt x="1" y="694"/>
                    <a:pt x="411" y="896"/>
                    <a:pt x="918" y="896"/>
                  </a:cubicBezTo>
                  <a:cubicBezTo>
                    <a:pt x="1424" y="896"/>
                    <a:pt x="1835" y="694"/>
                    <a:pt x="1835" y="449"/>
                  </a:cubicBezTo>
                  <a:cubicBezTo>
                    <a:pt x="1835" y="203"/>
                    <a:pt x="1424" y="0"/>
                    <a:pt x="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48;p2"/>
          <p:cNvGrpSpPr/>
          <p:nvPr/>
        </p:nvGrpSpPr>
        <p:grpSpPr>
          <a:xfrm>
            <a:off x="5009013" y="4820613"/>
            <a:ext cx="269174" cy="167882"/>
            <a:chOff x="745525" y="4025025"/>
            <a:chExt cx="79675" cy="49700"/>
          </a:xfrm>
        </p:grpSpPr>
        <p:sp>
          <p:nvSpPr>
            <p:cNvPr id="1048678" name="Google Shape;49;p2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79" name="Google Shape;50;p2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51;p2"/>
          <p:cNvGrpSpPr/>
          <p:nvPr/>
        </p:nvGrpSpPr>
        <p:grpSpPr>
          <a:xfrm>
            <a:off x="5702984" y="4520021"/>
            <a:ext cx="254437" cy="161741"/>
            <a:chOff x="713400" y="4126950"/>
            <a:chExt cx="100050" cy="63600"/>
          </a:xfrm>
        </p:grpSpPr>
        <p:sp>
          <p:nvSpPr>
            <p:cNvPr id="1048680" name="Google Shape;52;p2"/>
            <p:cNvSpPr/>
            <p:nvPr/>
          </p:nvSpPr>
          <p:spPr>
            <a:xfrm>
              <a:off x="713400" y="4126950"/>
              <a:ext cx="100050" cy="63600"/>
            </a:xfrm>
            <a:custGeom>
              <a:avLst/>
              <a:gdLst/>
              <a:ahLst/>
              <a:cxnLst/>
              <a:rect l="l" t="t" r="r" b="b"/>
              <a:pathLst>
                <a:path w="4002" h="2544" extrusionOk="0">
                  <a:moveTo>
                    <a:pt x="2001" y="0"/>
                  </a:moveTo>
                  <a:cubicBezTo>
                    <a:pt x="895" y="0"/>
                    <a:pt x="1" y="571"/>
                    <a:pt x="1" y="1273"/>
                  </a:cubicBezTo>
                  <a:cubicBezTo>
                    <a:pt x="1" y="1973"/>
                    <a:pt x="895" y="2544"/>
                    <a:pt x="2001" y="2544"/>
                  </a:cubicBezTo>
                  <a:cubicBezTo>
                    <a:pt x="3105" y="2544"/>
                    <a:pt x="4001" y="1973"/>
                    <a:pt x="4001" y="1273"/>
                  </a:cubicBezTo>
                  <a:cubicBezTo>
                    <a:pt x="4001" y="571"/>
                    <a:pt x="3105" y="0"/>
                    <a:pt x="2001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81" name="Google Shape;53;p2"/>
            <p:cNvSpPr/>
            <p:nvPr/>
          </p:nvSpPr>
          <p:spPr>
            <a:xfrm>
              <a:off x="739400" y="4142125"/>
              <a:ext cx="45875" cy="22425"/>
            </a:xfrm>
            <a:custGeom>
              <a:avLst/>
              <a:gdLst/>
              <a:ahLst/>
              <a:cxnLst/>
              <a:rect l="l" t="t" r="r" b="b"/>
              <a:pathLst>
                <a:path w="1835" h="897" extrusionOk="0">
                  <a:moveTo>
                    <a:pt x="918" y="0"/>
                  </a:moveTo>
                  <a:cubicBezTo>
                    <a:pt x="411" y="0"/>
                    <a:pt x="1" y="203"/>
                    <a:pt x="1" y="449"/>
                  </a:cubicBezTo>
                  <a:cubicBezTo>
                    <a:pt x="1" y="694"/>
                    <a:pt x="411" y="896"/>
                    <a:pt x="918" y="896"/>
                  </a:cubicBezTo>
                  <a:cubicBezTo>
                    <a:pt x="1424" y="896"/>
                    <a:pt x="1835" y="694"/>
                    <a:pt x="1835" y="449"/>
                  </a:cubicBezTo>
                  <a:cubicBezTo>
                    <a:pt x="1835" y="203"/>
                    <a:pt x="1424" y="0"/>
                    <a:pt x="9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682" name="Google Shape;54;p2"/>
          <p:cNvSpPr txBox="1">
            <a:spLocks noGrp="1"/>
          </p:cNvSpPr>
          <p:nvPr>
            <p:ph type="ctrTitle"/>
          </p:nvPr>
        </p:nvSpPr>
        <p:spPr>
          <a:xfrm>
            <a:off x="1092000" y="574975"/>
            <a:ext cx="6960000" cy="223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48683" name="Google Shape;55;p2"/>
          <p:cNvSpPr txBox="1">
            <a:spLocks noGrp="1"/>
          </p:cNvSpPr>
          <p:nvPr>
            <p:ph type="subTitle" idx="1"/>
          </p:nvPr>
        </p:nvSpPr>
        <p:spPr>
          <a:xfrm>
            <a:off x="3383100" y="2913950"/>
            <a:ext cx="2377800" cy="7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>
                <a:solidFill>
                  <a:srgbClr val="064947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048684" name="Google Shape;56;p2"/>
          <p:cNvSpPr/>
          <p:nvPr/>
        </p:nvSpPr>
        <p:spPr>
          <a:xfrm>
            <a:off x="-235812" y="267875"/>
            <a:ext cx="2071877" cy="406559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85" name="Google Shape;57;p2"/>
          <p:cNvSpPr/>
          <p:nvPr/>
        </p:nvSpPr>
        <p:spPr>
          <a:xfrm flipH="1">
            <a:off x="7810217" y="2064827"/>
            <a:ext cx="2071735" cy="40654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686" name="Google Shape;58;p2"/>
          <p:cNvSpPr/>
          <p:nvPr/>
        </p:nvSpPr>
        <p:spPr>
          <a:xfrm flipH="1">
            <a:off x="-760337" y="1897855"/>
            <a:ext cx="2071737" cy="35419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_1"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Google Shape;572;p23"/>
          <p:cNvSpPr/>
          <p:nvPr/>
        </p:nvSpPr>
        <p:spPr>
          <a:xfrm>
            <a:off x="-57500" y="3903175"/>
            <a:ext cx="9259000" cy="1307152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79" name="Google Shape;573;p23"/>
          <p:cNvSpPr/>
          <p:nvPr/>
        </p:nvSpPr>
        <p:spPr>
          <a:xfrm>
            <a:off x="6989675" y="3118525"/>
            <a:ext cx="2604399" cy="58574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80" name="Google Shape;574;p23"/>
          <p:cNvSpPr/>
          <p:nvPr/>
        </p:nvSpPr>
        <p:spPr>
          <a:xfrm>
            <a:off x="4251025" y="4200925"/>
            <a:ext cx="5185474" cy="1070104"/>
          </a:xfrm>
          <a:custGeom>
            <a:avLst/>
            <a:gdLst/>
            <a:ahLst/>
            <a:cxnLst/>
            <a:rect l="l" t="t" r="r" b="b"/>
            <a:pathLst>
              <a:path w="45996" h="9492" extrusionOk="0">
                <a:moveTo>
                  <a:pt x="34548" y="0"/>
                </a:moveTo>
                <a:cubicBezTo>
                  <a:pt x="33978" y="0"/>
                  <a:pt x="33404" y="262"/>
                  <a:pt x="32973" y="817"/>
                </a:cubicBezTo>
                <a:cubicBezTo>
                  <a:pt x="32624" y="515"/>
                  <a:pt x="32212" y="371"/>
                  <a:pt x="31798" y="371"/>
                </a:cubicBezTo>
                <a:cubicBezTo>
                  <a:pt x="30837" y="371"/>
                  <a:pt x="29865" y="1150"/>
                  <a:pt x="29643" y="2528"/>
                </a:cubicBezTo>
                <a:cubicBezTo>
                  <a:pt x="29082" y="1980"/>
                  <a:pt x="28493" y="1709"/>
                  <a:pt x="27964" y="1709"/>
                </a:cubicBezTo>
                <a:cubicBezTo>
                  <a:pt x="27205" y="1709"/>
                  <a:pt x="26569" y="2266"/>
                  <a:pt x="26313" y="3360"/>
                </a:cubicBezTo>
                <a:lnTo>
                  <a:pt x="23070" y="3714"/>
                </a:lnTo>
                <a:cubicBezTo>
                  <a:pt x="22576" y="2273"/>
                  <a:pt x="21469" y="1611"/>
                  <a:pt x="20300" y="1611"/>
                </a:cubicBezTo>
                <a:cubicBezTo>
                  <a:pt x="19693" y="1611"/>
                  <a:pt x="19069" y="1790"/>
                  <a:pt x="18505" y="2131"/>
                </a:cubicBezTo>
                <a:cubicBezTo>
                  <a:pt x="18216" y="1952"/>
                  <a:pt x="17889" y="1845"/>
                  <a:pt x="17573" y="1845"/>
                </a:cubicBezTo>
                <a:cubicBezTo>
                  <a:pt x="17085" y="1845"/>
                  <a:pt x="16622" y="2101"/>
                  <a:pt x="16359" y="2745"/>
                </a:cubicBezTo>
                <a:cubicBezTo>
                  <a:pt x="15960" y="1516"/>
                  <a:pt x="15153" y="962"/>
                  <a:pt x="14283" y="962"/>
                </a:cubicBezTo>
                <a:cubicBezTo>
                  <a:pt x="13661" y="962"/>
                  <a:pt x="13006" y="1246"/>
                  <a:pt x="12445" y="1770"/>
                </a:cubicBezTo>
                <a:cubicBezTo>
                  <a:pt x="12043" y="1223"/>
                  <a:pt x="11524" y="987"/>
                  <a:pt x="11026" y="987"/>
                </a:cubicBezTo>
                <a:cubicBezTo>
                  <a:pt x="10155" y="987"/>
                  <a:pt x="9346" y="1707"/>
                  <a:pt x="9332" y="2745"/>
                </a:cubicBezTo>
                <a:cubicBezTo>
                  <a:pt x="8882" y="2695"/>
                  <a:pt x="8455" y="2671"/>
                  <a:pt x="8049" y="2671"/>
                </a:cubicBezTo>
                <a:cubicBezTo>
                  <a:pt x="2212" y="2671"/>
                  <a:pt x="695" y="7534"/>
                  <a:pt x="0" y="9492"/>
                </a:cubicBezTo>
                <a:lnTo>
                  <a:pt x="44978" y="9145"/>
                </a:lnTo>
                <a:cubicBezTo>
                  <a:pt x="45996" y="6833"/>
                  <a:pt x="44275" y="5627"/>
                  <a:pt x="42653" y="5627"/>
                </a:cubicBezTo>
                <a:cubicBezTo>
                  <a:pt x="42020" y="5627"/>
                  <a:pt x="41402" y="5811"/>
                  <a:pt x="40968" y="6184"/>
                </a:cubicBezTo>
                <a:cubicBezTo>
                  <a:pt x="41288" y="5080"/>
                  <a:pt x="40781" y="4355"/>
                  <a:pt x="40132" y="4355"/>
                </a:cubicBezTo>
                <a:cubicBezTo>
                  <a:pt x="39867" y="4355"/>
                  <a:pt x="39580" y="4475"/>
                  <a:pt x="39315" y="4738"/>
                </a:cubicBezTo>
                <a:cubicBezTo>
                  <a:pt x="39501" y="3267"/>
                  <a:pt x="38702" y="2373"/>
                  <a:pt x="37592" y="2373"/>
                </a:cubicBezTo>
                <a:cubicBezTo>
                  <a:pt x="37328" y="2373"/>
                  <a:pt x="37047" y="2423"/>
                  <a:pt x="36758" y="2528"/>
                </a:cubicBezTo>
                <a:cubicBezTo>
                  <a:pt x="36664" y="911"/>
                  <a:pt x="35612" y="0"/>
                  <a:pt x="3454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81" name="Google Shape;575;p23"/>
          <p:cNvSpPr/>
          <p:nvPr/>
        </p:nvSpPr>
        <p:spPr>
          <a:xfrm>
            <a:off x="-82050" y="3752874"/>
            <a:ext cx="4722987" cy="1518157"/>
          </a:xfrm>
          <a:custGeom>
            <a:avLst/>
            <a:gdLst/>
            <a:ahLst/>
            <a:cxnLst/>
            <a:rect l="l" t="t" r="r" b="b"/>
            <a:pathLst>
              <a:path w="42450" h="16678" extrusionOk="0">
                <a:moveTo>
                  <a:pt x="1188" y="0"/>
                </a:moveTo>
                <a:cubicBezTo>
                  <a:pt x="933" y="0"/>
                  <a:pt x="660" y="61"/>
                  <a:pt x="377" y="195"/>
                </a:cubicBezTo>
                <a:lnTo>
                  <a:pt x="1" y="16303"/>
                </a:lnTo>
                <a:lnTo>
                  <a:pt x="41511" y="16678"/>
                </a:lnTo>
                <a:lnTo>
                  <a:pt x="42449" y="16678"/>
                </a:lnTo>
                <a:cubicBezTo>
                  <a:pt x="41974" y="13607"/>
                  <a:pt x="40167" y="13043"/>
                  <a:pt x="38903" y="13043"/>
                </a:cubicBezTo>
                <a:cubicBezTo>
                  <a:pt x="38169" y="13043"/>
                  <a:pt x="37618" y="13233"/>
                  <a:pt x="37618" y="13233"/>
                </a:cubicBezTo>
                <a:cubicBezTo>
                  <a:pt x="37694" y="11532"/>
                  <a:pt x="36888" y="10540"/>
                  <a:pt x="35758" y="10540"/>
                </a:cubicBezTo>
                <a:cubicBezTo>
                  <a:pt x="35295" y="10540"/>
                  <a:pt x="34778" y="10707"/>
                  <a:pt x="34245" y="11059"/>
                </a:cubicBezTo>
                <a:cubicBezTo>
                  <a:pt x="33756" y="9550"/>
                  <a:pt x="32737" y="8804"/>
                  <a:pt x="31677" y="8804"/>
                </a:cubicBezTo>
                <a:cubicBezTo>
                  <a:pt x="30952" y="8804"/>
                  <a:pt x="30208" y="9153"/>
                  <a:pt x="29600" y="9846"/>
                </a:cubicBezTo>
                <a:cubicBezTo>
                  <a:pt x="29396" y="7940"/>
                  <a:pt x="28227" y="7037"/>
                  <a:pt x="26993" y="7037"/>
                </a:cubicBezTo>
                <a:cubicBezTo>
                  <a:pt x="25958" y="7037"/>
                  <a:pt x="24876" y="7672"/>
                  <a:pt x="24277" y="8884"/>
                </a:cubicBezTo>
                <a:cubicBezTo>
                  <a:pt x="23517" y="8288"/>
                  <a:pt x="22813" y="7997"/>
                  <a:pt x="22163" y="7997"/>
                </a:cubicBezTo>
                <a:cubicBezTo>
                  <a:pt x="21205" y="7997"/>
                  <a:pt x="20364" y="8628"/>
                  <a:pt x="19633" y="9846"/>
                </a:cubicBezTo>
                <a:cubicBezTo>
                  <a:pt x="19296" y="9674"/>
                  <a:pt x="19003" y="9595"/>
                  <a:pt x="18748" y="9595"/>
                </a:cubicBezTo>
                <a:cubicBezTo>
                  <a:pt x="18027" y="9595"/>
                  <a:pt x="17599" y="10221"/>
                  <a:pt x="17306" y="11137"/>
                </a:cubicBezTo>
                <a:cubicBezTo>
                  <a:pt x="17306" y="11137"/>
                  <a:pt x="14024" y="9833"/>
                  <a:pt x="13478" y="9833"/>
                </a:cubicBezTo>
                <a:cubicBezTo>
                  <a:pt x="13447" y="9833"/>
                  <a:pt x="13425" y="9837"/>
                  <a:pt x="13413" y="9846"/>
                </a:cubicBezTo>
                <a:cubicBezTo>
                  <a:pt x="13401" y="9855"/>
                  <a:pt x="13385" y="9859"/>
                  <a:pt x="13365" y="9859"/>
                </a:cubicBezTo>
                <a:cubicBezTo>
                  <a:pt x="13006" y="9859"/>
                  <a:pt x="11392" y="8516"/>
                  <a:pt x="11392" y="8516"/>
                </a:cubicBezTo>
                <a:cubicBezTo>
                  <a:pt x="11854" y="7154"/>
                  <a:pt x="11289" y="5705"/>
                  <a:pt x="10061" y="5705"/>
                </a:cubicBezTo>
                <a:cubicBezTo>
                  <a:pt x="9870" y="5705"/>
                  <a:pt x="9663" y="5740"/>
                  <a:pt x="9441" y="5816"/>
                </a:cubicBezTo>
                <a:cubicBezTo>
                  <a:pt x="9679" y="4060"/>
                  <a:pt x="9002" y="2863"/>
                  <a:pt x="7746" y="2863"/>
                </a:cubicBezTo>
                <a:cubicBezTo>
                  <a:pt x="7209" y="2863"/>
                  <a:pt x="6566" y="3082"/>
                  <a:pt x="5844" y="3569"/>
                </a:cubicBezTo>
                <a:cubicBezTo>
                  <a:pt x="5772" y="2468"/>
                  <a:pt x="5156" y="1655"/>
                  <a:pt x="4315" y="1655"/>
                </a:cubicBezTo>
                <a:cubicBezTo>
                  <a:pt x="3959" y="1655"/>
                  <a:pt x="3563" y="1801"/>
                  <a:pt x="3150" y="2132"/>
                </a:cubicBezTo>
                <a:cubicBezTo>
                  <a:pt x="2977" y="980"/>
                  <a:pt x="2215" y="0"/>
                  <a:pt x="1188" y="0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" name="Google Shape;576;p23"/>
          <p:cNvGrpSpPr/>
          <p:nvPr/>
        </p:nvGrpSpPr>
        <p:grpSpPr>
          <a:xfrm>
            <a:off x="295370" y="4268119"/>
            <a:ext cx="351184" cy="256671"/>
            <a:chOff x="2300825" y="4105475"/>
            <a:chExt cx="103475" cy="75625"/>
          </a:xfrm>
        </p:grpSpPr>
        <p:sp>
          <p:nvSpPr>
            <p:cNvPr id="1048782" name="Google Shape;577;p23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3" name="Google Shape;578;p23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579;p23"/>
          <p:cNvGrpSpPr/>
          <p:nvPr/>
        </p:nvGrpSpPr>
        <p:grpSpPr>
          <a:xfrm>
            <a:off x="795388" y="4668645"/>
            <a:ext cx="211059" cy="134662"/>
            <a:chOff x="2097475" y="4160575"/>
            <a:chExt cx="80600" cy="51425"/>
          </a:xfrm>
        </p:grpSpPr>
        <p:sp>
          <p:nvSpPr>
            <p:cNvPr id="1048784" name="Google Shape;580;p23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5" name="Google Shape;581;p23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86" name="Google Shape;582;p23"/>
          <p:cNvSpPr/>
          <p:nvPr/>
        </p:nvSpPr>
        <p:spPr>
          <a:xfrm>
            <a:off x="-224575" y="361575"/>
            <a:ext cx="1836417" cy="413019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87" name="Google Shape;583;p23"/>
          <p:cNvSpPr/>
          <p:nvPr/>
        </p:nvSpPr>
        <p:spPr>
          <a:xfrm>
            <a:off x="6633623" y="295389"/>
            <a:ext cx="2802889" cy="479203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" name="Google Shape;584;p23"/>
          <p:cNvGrpSpPr/>
          <p:nvPr/>
        </p:nvGrpSpPr>
        <p:grpSpPr>
          <a:xfrm rot="1395985">
            <a:off x="2238519" y="4717255"/>
            <a:ext cx="275448" cy="201319"/>
            <a:chOff x="2300825" y="4105475"/>
            <a:chExt cx="103475" cy="75625"/>
          </a:xfrm>
        </p:grpSpPr>
        <p:sp>
          <p:nvSpPr>
            <p:cNvPr id="1048788" name="Google Shape;585;p23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89" name="Google Shape;586;p23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" name="Google Shape;587;p23"/>
          <p:cNvGrpSpPr/>
          <p:nvPr/>
        </p:nvGrpSpPr>
        <p:grpSpPr>
          <a:xfrm>
            <a:off x="3467338" y="4899395"/>
            <a:ext cx="211059" cy="134662"/>
            <a:chOff x="2097475" y="4160575"/>
            <a:chExt cx="80600" cy="51425"/>
          </a:xfrm>
        </p:grpSpPr>
        <p:sp>
          <p:nvSpPr>
            <p:cNvPr id="1048790" name="Google Shape;588;p23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91" name="Google Shape;589;p23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92" name="Google Shape;590;p23"/>
          <p:cNvSpPr/>
          <p:nvPr/>
        </p:nvSpPr>
        <p:spPr>
          <a:xfrm flipH="1">
            <a:off x="-532261" y="2693450"/>
            <a:ext cx="1306085" cy="29374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93" name="Google Shape;591;p23"/>
          <p:cNvSpPr txBox="1">
            <a:spLocks noGrp="1"/>
          </p:cNvSpPr>
          <p:nvPr>
            <p:ph type="subTitle" idx="1"/>
          </p:nvPr>
        </p:nvSpPr>
        <p:spPr>
          <a:xfrm>
            <a:off x="1066375" y="2571050"/>
            <a:ext cx="2802900" cy="107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794" name="Google Shape;592;p23"/>
          <p:cNvSpPr txBox="1">
            <a:spLocks noGrp="1"/>
          </p:cNvSpPr>
          <p:nvPr>
            <p:ph type="title"/>
          </p:nvPr>
        </p:nvSpPr>
        <p:spPr>
          <a:xfrm>
            <a:off x="1161025" y="1249600"/>
            <a:ext cx="2613600" cy="121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60" name="Google Shape;737;p30"/>
          <p:cNvSpPr/>
          <p:nvPr/>
        </p:nvSpPr>
        <p:spPr>
          <a:xfrm>
            <a:off x="-57500" y="3607124"/>
            <a:ext cx="9259000" cy="1603224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" name="Google Shape;738;p30"/>
          <p:cNvGrpSpPr/>
          <p:nvPr/>
        </p:nvGrpSpPr>
        <p:grpSpPr>
          <a:xfrm>
            <a:off x="2249838" y="4433000"/>
            <a:ext cx="4644338" cy="735844"/>
            <a:chOff x="2249838" y="4433000"/>
            <a:chExt cx="4644338" cy="735844"/>
          </a:xfrm>
        </p:grpSpPr>
        <p:sp>
          <p:nvSpPr>
            <p:cNvPr id="1049161" name="Google Shape;739;p30"/>
            <p:cNvSpPr/>
            <p:nvPr/>
          </p:nvSpPr>
          <p:spPr>
            <a:xfrm>
              <a:off x="2249838" y="4433000"/>
              <a:ext cx="2603938" cy="735844"/>
            </a:xfrm>
            <a:custGeom>
              <a:avLst/>
              <a:gdLst/>
              <a:ahLst/>
              <a:cxnLst/>
              <a:rect l="l" t="t" r="r" b="b"/>
              <a:pathLst>
                <a:path w="24134" h="6820" extrusionOk="0">
                  <a:moveTo>
                    <a:pt x="21188" y="0"/>
                  </a:moveTo>
                  <a:cubicBezTo>
                    <a:pt x="17796" y="0"/>
                    <a:pt x="16982" y="2940"/>
                    <a:pt x="16982" y="2940"/>
                  </a:cubicBezTo>
                  <a:cubicBezTo>
                    <a:pt x="16384" y="2252"/>
                    <a:pt x="15632" y="1828"/>
                    <a:pt x="14862" y="1828"/>
                  </a:cubicBezTo>
                  <a:cubicBezTo>
                    <a:pt x="14136" y="1828"/>
                    <a:pt x="13394" y="2205"/>
                    <a:pt x="12749" y="3092"/>
                  </a:cubicBezTo>
                  <a:cubicBezTo>
                    <a:pt x="12103" y="2449"/>
                    <a:pt x="11299" y="2084"/>
                    <a:pt x="10511" y="2084"/>
                  </a:cubicBezTo>
                  <a:cubicBezTo>
                    <a:pt x="9653" y="2084"/>
                    <a:pt x="8813" y="2517"/>
                    <a:pt x="8214" y="3496"/>
                  </a:cubicBezTo>
                  <a:cubicBezTo>
                    <a:pt x="7654" y="2860"/>
                    <a:pt x="6945" y="2544"/>
                    <a:pt x="6280" y="2544"/>
                  </a:cubicBezTo>
                  <a:cubicBezTo>
                    <a:pt x="5419" y="2544"/>
                    <a:pt x="4634" y="3075"/>
                    <a:pt x="4348" y="4132"/>
                  </a:cubicBezTo>
                  <a:cubicBezTo>
                    <a:pt x="3984" y="3977"/>
                    <a:pt x="3619" y="3908"/>
                    <a:pt x="3265" y="3908"/>
                  </a:cubicBezTo>
                  <a:cubicBezTo>
                    <a:pt x="1536" y="3908"/>
                    <a:pt x="43" y="5542"/>
                    <a:pt x="1" y="6819"/>
                  </a:cubicBezTo>
                  <a:lnTo>
                    <a:pt x="24133" y="6320"/>
                  </a:lnTo>
                  <a:lnTo>
                    <a:pt x="24090" y="585"/>
                  </a:lnTo>
                  <a:cubicBezTo>
                    <a:pt x="22959" y="168"/>
                    <a:pt x="22000" y="0"/>
                    <a:pt x="211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62" name="Google Shape;740;p30"/>
            <p:cNvSpPr/>
            <p:nvPr/>
          </p:nvSpPr>
          <p:spPr>
            <a:xfrm flipH="1">
              <a:off x="4290238" y="4433000"/>
              <a:ext cx="2603938" cy="735844"/>
            </a:xfrm>
            <a:custGeom>
              <a:avLst/>
              <a:gdLst/>
              <a:ahLst/>
              <a:cxnLst/>
              <a:rect l="l" t="t" r="r" b="b"/>
              <a:pathLst>
                <a:path w="24134" h="6820" extrusionOk="0">
                  <a:moveTo>
                    <a:pt x="21188" y="0"/>
                  </a:moveTo>
                  <a:cubicBezTo>
                    <a:pt x="17796" y="0"/>
                    <a:pt x="16982" y="2940"/>
                    <a:pt x="16982" y="2940"/>
                  </a:cubicBezTo>
                  <a:cubicBezTo>
                    <a:pt x="16384" y="2252"/>
                    <a:pt x="15632" y="1828"/>
                    <a:pt x="14862" y="1828"/>
                  </a:cubicBezTo>
                  <a:cubicBezTo>
                    <a:pt x="14136" y="1828"/>
                    <a:pt x="13394" y="2205"/>
                    <a:pt x="12749" y="3092"/>
                  </a:cubicBezTo>
                  <a:cubicBezTo>
                    <a:pt x="12103" y="2449"/>
                    <a:pt x="11299" y="2084"/>
                    <a:pt x="10511" y="2084"/>
                  </a:cubicBezTo>
                  <a:cubicBezTo>
                    <a:pt x="9653" y="2084"/>
                    <a:pt x="8813" y="2517"/>
                    <a:pt x="8214" y="3496"/>
                  </a:cubicBezTo>
                  <a:cubicBezTo>
                    <a:pt x="7654" y="2860"/>
                    <a:pt x="6945" y="2544"/>
                    <a:pt x="6280" y="2544"/>
                  </a:cubicBezTo>
                  <a:cubicBezTo>
                    <a:pt x="5419" y="2544"/>
                    <a:pt x="4634" y="3075"/>
                    <a:pt x="4348" y="4132"/>
                  </a:cubicBezTo>
                  <a:cubicBezTo>
                    <a:pt x="3984" y="3977"/>
                    <a:pt x="3619" y="3908"/>
                    <a:pt x="3265" y="3908"/>
                  </a:cubicBezTo>
                  <a:cubicBezTo>
                    <a:pt x="1536" y="3908"/>
                    <a:pt x="43" y="5542"/>
                    <a:pt x="1" y="6819"/>
                  </a:cubicBezTo>
                  <a:lnTo>
                    <a:pt x="24133" y="6320"/>
                  </a:lnTo>
                  <a:lnTo>
                    <a:pt x="24090" y="585"/>
                  </a:lnTo>
                  <a:cubicBezTo>
                    <a:pt x="22959" y="168"/>
                    <a:pt x="22000" y="0"/>
                    <a:pt x="211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163" name="Google Shape;741;p30"/>
          <p:cNvSpPr/>
          <p:nvPr/>
        </p:nvSpPr>
        <p:spPr>
          <a:xfrm>
            <a:off x="-118500" y="3801100"/>
            <a:ext cx="3548289" cy="1394114"/>
          </a:xfrm>
          <a:custGeom>
            <a:avLst/>
            <a:gdLst/>
            <a:ahLst/>
            <a:cxnLst/>
            <a:rect l="l" t="t" r="r" b="b"/>
            <a:pathLst>
              <a:path w="42450" h="16678" extrusionOk="0">
                <a:moveTo>
                  <a:pt x="1188" y="0"/>
                </a:moveTo>
                <a:cubicBezTo>
                  <a:pt x="933" y="0"/>
                  <a:pt x="660" y="61"/>
                  <a:pt x="377" y="195"/>
                </a:cubicBezTo>
                <a:lnTo>
                  <a:pt x="1" y="16303"/>
                </a:lnTo>
                <a:lnTo>
                  <a:pt x="41511" y="16678"/>
                </a:lnTo>
                <a:lnTo>
                  <a:pt x="42449" y="16678"/>
                </a:lnTo>
                <a:cubicBezTo>
                  <a:pt x="41974" y="13607"/>
                  <a:pt x="40167" y="13043"/>
                  <a:pt x="38903" y="13043"/>
                </a:cubicBezTo>
                <a:cubicBezTo>
                  <a:pt x="38169" y="13043"/>
                  <a:pt x="37618" y="13233"/>
                  <a:pt x="37618" y="13233"/>
                </a:cubicBezTo>
                <a:cubicBezTo>
                  <a:pt x="37694" y="11532"/>
                  <a:pt x="36888" y="10540"/>
                  <a:pt x="35758" y="10540"/>
                </a:cubicBezTo>
                <a:cubicBezTo>
                  <a:pt x="35295" y="10540"/>
                  <a:pt x="34778" y="10707"/>
                  <a:pt x="34245" y="11059"/>
                </a:cubicBezTo>
                <a:cubicBezTo>
                  <a:pt x="33756" y="9550"/>
                  <a:pt x="32737" y="8804"/>
                  <a:pt x="31677" y="8804"/>
                </a:cubicBezTo>
                <a:cubicBezTo>
                  <a:pt x="30952" y="8804"/>
                  <a:pt x="30208" y="9153"/>
                  <a:pt x="29600" y="9846"/>
                </a:cubicBezTo>
                <a:cubicBezTo>
                  <a:pt x="29396" y="7940"/>
                  <a:pt x="28227" y="7037"/>
                  <a:pt x="26993" y="7037"/>
                </a:cubicBezTo>
                <a:cubicBezTo>
                  <a:pt x="25958" y="7037"/>
                  <a:pt x="24876" y="7672"/>
                  <a:pt x="24277" y="8884"/>
                </a:cubicBezTo>
                <a:cubicBezTo>
                  <a:pt x="23517" y="8288"/>
                  <a:pt x="22813" y="7997"/>
                  <a:pt x="22163" y="7997"/>
                </a:cubicBezTo>
                <a:cubicBezTo>
                  <a:pt x="21205" y="7997"/>
                  <a:pt x="20364" y="8628"/>
                  <a:pt x="19633" y="9846"/>
                </a:cubicBezTo>
                <a:cubicBezTo>
                  <a:pt x="19296" y="9674"/>
                  <a:pt x="19003" y="9595"/>
                  <a:pt x="18748" y="9595"/>
                </a:cubicBezTo>
                <a:cubicBezTo>
                  <a:pt x="18027" y="9595"/>
                  <a:pt x="17599" y="10221"/>
                  <a:pt x="17306" y="11137"/>
                </a:cubicBezTo>
                <a:cubicBezTo>
                  <a:pt x="17306" y="11137"/>
                  <a:pt x="14024" y="9833"/>
                  <a:pt x="13478" y="9833"/>
                </a:cubicBezTo>
                <a:cubicBezTo>
                  <a:pt x="13447" y="9833"/>
                  <a:pt x="13425" y="9837"/>
                  <a:pt x="13413" y="9846"/>
                </a:cubicBezTo>
                <a:cubicBezTo>
                  <a:pt x="13401" y="9855"/>
                  <a:pt x="13385" y="9859"/>
                  <a:pt x="13365" y="9859"/>
                </a:cubicBezTo>
                <a:cubicBezTo>
                  <a:pt x="13006" y="9859"/>
                  <a:pt x="11392" y="8516"/>
                  <a:pt x="11392" y="8516"/>
                </a:cubicBezTo>
                <a:cubicBezTo>
                  <a:pt x="11854" y="7154"/>
                  <a:pt x="11289" y="5705"/>
                  <a:pt x="10061" y="5705"/>
                </a:cubicBezTo>
                <a:cubicBezTo>
                  <a:pt x="9870" y="5705"/>
                  <a:pt x="9663" y="5740"/>
                  <a:pt x="9441" y="5816"/>
                </a:cubicBezTo>
                <a:cubicBezTo>
                  <a:pt x="9679" y="4060"/>
                  <a:pt x="9002" y="2863"/>
                  <a:pt x="7746" y="2863"/>
                </a:cubicBezTo>
                <a:cubicBezTo>
                  <a:pt x="7209" y="2863"/>
                  <a:pt x="6566" y="3082"/>
                  <a:pt x="5844" y="3569"/>
                </a:cubicBezTo>
                <a:cubicBezTo>
                  <a:pt x="5772" y="2468"/>
                  <a:pt x="5156" y="1655"/>
                  <a:pt x="4315" y="1655"/>
                </a:cubicBezTo>
                <a:cubicBezTo>
                  <a:pt x="3959" y="1655"/>
                  <a:pt x="3563" y="1801"/>
                  <a:pt x="3150" y="2132"/>
                </a:cubicBezTo>
                <a:cubicBezTo>
                  <a:pt x="2977" y="980"/>
                  <a:pt x="2215" y="0"/>
                  <a:pt x="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64" name="Google Shape;742;p30"/>
          <p:cNvSpPr/>
          <p:nvPr/>
        </p:nvSpPr>
        <p:spPr>
          <a:xfrm flipH="1">
            <a:off x="5662625" y="3801100"/>
            <a:ext cx="3548289" cy="1394114"/>
          </a:xfrm>
          <a:custGeom>
            <a:avLst/>
            <a:gdLst/>
            <a:ahLst/>
            <a:cxnLst/>
            <a:rect l="l" t="t" r="r" b="b"/>
            <a:pathLst>
              <a:path w="42450" h="16678" extrusionOk="0">
                <a:moveTo>
                  <a:pt x="1188" y="0"/>
                </a:moveTo>
                <a:cubicBezTo>
                  <a:pt x="933" y="0"/>
                  <a:pt x="660" y="61"/>
                  <a:pt x="377" y="195"/>
                </a:cubicBezTo>
                <a:lnTo>
                  <a:pt x="1" y="16303"/>
                </a:lnTo>
                <a:lnTo>
                  <a:pt x="41511" y="16678"/>
                </a:lnTo>
                <a:lnTo>
                  <a:pt x="42449" y="16678"/>
                </a:lnTo>
                <a:cubicBezTo>
                  <a:pt x="41974" y="13607"/>
                  <a:pt x="40167" y="13043"/>
                  <a:pt x="38903" y="13043"/>
                </a:cubicBezTo>
                <a:cubicBezTo>
                  <a:pt x="38169" y="13043"/>
                  <a:pt x="37618" y="13233"/>
                  <a:pt x="37618" y="13233"/>
                </a:cubicBezTo>
                <a:cubicBezTo>
                  <a:pt x="37694" y="11532"/>
                  <a:pt x="36888" y="10540"/>
                  <a:pt x="35758" y="10540"/>
                </a:cubicBezTo>
                <a:cubicBezTo>
                  <a:pt x="35295" y="10540"/>
                  <a:pt x="34778" y="10707"/>
                  <a:pt x="34245" y="11059"/>
                </a:cubicBezTo>
                <a:cubicBezTo>
                  <a:pt x="33756" y="9550"/>
                  <a:pt x="32737" y="8804"/>
                  <a:pt x="31677" y="8804"/>
                </a:cubicBezTo>
                <a:cubicBezTo>
                  <a:pt x="30952" y="8804"/>
                  <a:pt x="30208" y="9153"/>
                  <a:pt x="29600" y="9846"/>
                </a:cubicBezTo>
                <a:cubicBezTo>
                  <a:pt x="29396" y="7940"/>
                  <a:pt x="28227" y="7037"/>
                  <a:pt x="26993" y="7037"/>
                </a:cubicBezTo>
                <a:cubicBezTo>
                  <a:pt x="25958" y="7037"/>
                  <a:pt x="24876" y="7672"/>
                  <a:pt x="24277" y="8884"/>
                </a:cubicBezTo>
                <a:cubicBezTo>
                  <a:pt x="23517" y="8288"/>
                  <a:pt x="22813" y="7997"/>
                  <a:pt x="22163" y="7997"/>
                </a:cubicBezTo>
                <a:cubicBezTo>
                  <a:pt x="21205" y="7997"/>
                  <a:pt x="20364" y="8628"/>
                  <a:pt x="19633" y="9846"/>
                </a:cubicBezTo>
                <a:cubicBezTo>
                  <a:pt x="19296" y="9674"/>
                  <a:pt x="19003" y="9595"/>
                  <a:pt x="18748" y="9595"/>
                </a:cubicBezTo>
                <a:cubicBezTo>
                  <a:pt x="18027" y="9595"/>
                  <a:pt x="17599" y="10221"/>
                  <a:pt x="17306" y="11137"/>
                </a:cubicBezTo>
                <a:cubicBezTo>
                  <a:pt x="17306" y="11137"/>
                  <a:pt x="14024" y="9833"/>
                  <a:pt x="13478" y="9833"/>
                </a:cubicBezTo>
                <a:cubicBezTo>
                  <a:pt x="13447" y="9833"/>
                  <a:pt x="13425" y="9837"/>
                  <a:pt x="13413" y="9846"/>
                </a:cubicBezTo>
                <a:cubicBezTo>
                  <a:pt x="13401" y="9855"/>
                  <a:pt x="13385" y="9859"/>
                  <a:pt x="13365" y="9859"/>
                </a:cubicBezTo>
                <a:cubicBezTo>
                  <a:pt x="13006" y="9859"/>
                  <a:pt x="11392" y="8516"/>
                  <a:pt x="11392" y="8516"/>
                </a:cubicBezTo>
                <a:cubicBezTo>
                  <a:pt x="11854" y="7154"/>
                  <a:pt x="11289" y="5705"/>
                  <a:pt x="10061" y="5705"/>
                </a:cubicBezTo>
                <a:cubicBezTo>
                  <a:pt x="9870" y="5705"/>
                  <a:pt x="9663" y="5740"/>
                  <a:pt x="9441" y="5816"/>
                </a:cubicBezTo>
                <a:cubicBezTo>
                  <a:pt x="9679" y="4060"/>
                  <a:pt x="9002" y="2863"/>
                  <a:pt x="7746" y="2863"/>
                </a:cubicBezTo>
                <a:cubicBezTo>
                  <a:pt x="7209" y="2863"/>
                  <a:pt x="6566" y="3082"/>
                  <a:pt x="5844" y="3569"/>
                </a:cubicBezTo>
                <a:cubicBezTo>
                  <a:pt x="5772" y="2468"/>
                  <a:pt x="5156" y="1655"/>
                  <a:pt x="4315" y="1655"/>
                </a:cubicBezTo>
                <a:cubicBezTo>
                  <a:pt x="3959" y="1655"/>
                  <a:pt x="3563" y="1801"/>
                  <a:pt x="3150" y="2132"/>
                </a:cubicBezTo>
                <a:cubicBezTo>
                  <a:pt x="2977" y="980"/>
                  <a:pt x="2215" y="0"/>
                  <a:pt x="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" name="Google Shape;743;p30"/>
          <p:cNvGrpSpPr/>
          <p:nvPr/>
        </p:nvGrpSpPr>
        <p:grpSpPr>
          <a:xfrm>
            <a:off x="173844" y="4341186"/>
            <a:ext cx="330354" cy="241448"/>
            <a:chOff x="2300825" y="4105475"/>
            <a:chExt cx="103475" cy="75625"/>
          </a:xfrm>
        </p:grpSpPr>
        <p:sp>
          <p:nvSpPr>
            <p:cNvPr id="1049165" name="Google Shape;744;p3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66" name="Google Shape;745;p3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746;p30"/>
          <p:cNvGrpSpPr/>
          <p:nvPr/>
        </p:nvGrpSpPr>
        <p:grpSpPr>
          <a:xfrm>
            <a:off x="609563" y="4673720"/>
            <a:ext cx="211059" cy="134662"/>
            <a:chOff x="2097475" y="4160575"/>
            <a:chExt cx="80600" cy="51425"/>
          </a:xfrm>
        </p:grpSpPr>
        <p:sp>
          <p:nvSpPr>
            <p:cNvPr id="1049167" name="Google Shape;747;p3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68" name="Google Shape;748;p3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" name="Google Shape;749;p30"/>
          <p:cNvGrpSpPr/>
          <p:nvPr/>
        </p:nvGrpSpPr>
        <p:grpSpPr>
          <a:xfrm rot="-1906649">
            <a:off x="1888764" y="4635667"/>
            <a:ext cx="330345" cy="210767"/>
            <a:chOff x="2097475" y="4160575"/>
            <a:chExt cx="80600" cy="51425"/>
          </a:xfrm>
        </p:grpSpPr>
        <p:sp>
          <p:nvSpPr>
            <p:cNvPr id="1049169" name="Google Shape;750;p3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70" name="Google Shape;751;p3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752;p30"/>
          <p:cNvGrpSpPr/>
          <p:nvPr/>
        </p:nvGrpSpPr>
        <p:grpSpPr>
          <a:xfrm>
            <a:off x="8686113" y="4394570"/>
            <a:ext cx="211059" cy="134662"/>
            <a:chOff x="2097475" y="4160575"/>
            <a:chExt cx="80600" cy="51425"/>
          </a:xfrm>
        </p:grpSpPr>
        <p:sp>
          <p:nvSpPr>
            <p:cNvPr id="1049171" name="Google Shape;753;p3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72" name="Google Shape;754;p3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755;p30"/>
          <p:cNvGrpSpPr/>
          <p:nvPr/>
        </p:nvGrpSpPr>
        <p:grpSpPr>
          <a:xfrm>
            <a:off x="8284698" y="4658318"/>
            <a:ext cx="288395" cy="210774"/>
            <a:chOff x="2300825" y="4105475"/>
            <a:chExt cx="103475" cy="75625"/>
          </a:xfrm>
        </p:grpSpPr>
        <p:sp>
          <p:nvSpPr>
            <p:cNvPr id="1049173" name="Google Shape;756;p3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74" name="Google Shape;757;p3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758;p30"/>
          <p:cNvGrpSpPr/>
          <p:nvPr/>
        </p:nvGrpSpPr>
        <p:grpSpPr>
          <a:xfrm rot="2202438">
            <a:off x="6823350" y="4620316"/>
            <a:ext cx="330354" cy="241450"/>
            <a:chOff x="2300825" y="4105475"/>
            <a:chExt cx="103475" cy="75625"/>
          </a:xfrm>
        </p:grpSpPr>
        <p:sp>
          <p:nvSpPr>
            <p:cNvPr id="1049175" name="Google Shape;759;p3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76" name="Google Shape;760;p3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177" name="Google Shape;761;p30"/>
          <p:cNvSpPr/>
          <p:nvPr/>
        </p:nvSpPr>
        <p:spPr>
          <a:xfrm>
            <a:off x="173851" y="225275"/>
            <a:ext cx="1377083" cy="309730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78" name="Google Shape;762;p30"/>
          <p:cNvSpPr/>
          <p:nvPr/>
        </p:nvSpPr>
        <p:spPr>
          <a:xfrm flipH="1">
            <a:off x="-353530" y="2604576"/>
            <a:ext cx="1073521" cy="241443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79" name="Google Shape;763;p30"/>
          <p:cNvSpPr/>
          <p:nvPr/>
        </p:nvSpPr>
        <p:spPr>
          <a:xfrm flipH="1">
            <a:off x="7255438" y="96575"/>
            <a:ext cx="1538719" cy="346077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80" name="Google Shape;764;p30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9181" name="Google Shape;765;p30"/>
          <p:cNvSpPr txBox="1">
            <a:spLocks noGrp="1"/>
          </p:cNvSpPr>
          <p:nvPr>
            <p:ph type="subTitle" idx="1"/>
          </p:nvPr>
        </p:nvSpPr>
        <p:spPr>
          <a:xfrm>
            <a:off x="720000" y="2469625"/>
            <a:ext cx="2285700" cy="83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82" name="Google Shape;766;p30"/>
          <p:cNvSpPr txBox="1">
            <a:spLocks noGrp="1"/>
          </p:cNvSpPr>
          <p:nvPr>
            <p:ph type="subTitle" idx="2"/>
          </p:nvPr>
        </p:nvSpPr>
        <p:spPr>
          <a:xfrm>
            <a:off x="720000" y="2099050"/>
            <a:ext cx="22857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9183" name="Google Shape;767;p30"/>
          <p:cNvSpPr txBox="1">
            <a:spLocks noGrp="1"/>
          </p:cNvSpPr>
          <p:nvPr>
            <p:ph type="subTitle" idx="3"/>
          </p:nvPr>
        </p:nvSpPr>
        <p:spPr>
          <a:xfrm>
            <a:off x="3429150" y="3257925"/>
            <a:ext cx="2285700" cy="83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84" name="Google Shape;768;p30"/>
          <p:cNvSpPr txBox="1">
            <a:spLocks noGrp="1"/>
          </p:cNvSpPr>
          <p:nvPr>
            <p:ph type="subTitle" idx="4"/>
          </p:nvPr>
        </p:nvSpPr>
        <p:spPr>
          <a:xfrm>
            <a:off x="3429150" y="2887350"/>
            <a:ext cx="22857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9185" name="Google Shape;769;p30"/>
          <p:cNvSpPr txBox="1">
            <a:spLocks noGrp="1"/>
          </p:cNvSpPr>
          <p:nvPr>
            <p:ph type="subTitle" idx="5"/>
          </p:nvPr>
        </p:nvSpPr>
        <p:spPr>
          <a:xfrm>
            <a:off x="6138300" y="2469625"/>
            <a:ext cx="2285700" cy="836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86" name="Google Shape;770;p30"/>
          <p:cNvSpPr txBox="1">
            <a:spLocks noGrp="1"/>
          </p:cNvSpPr>
          <p:nvPr>
            <p:ph type="subTitle" idx="6"/>
          </p:nvPr>
        </p:nvSpPr>
        <p:spPr>
          <a:xfrm>
            <a:off x="6138300" y="2099050"/>
            <a:ext cx="22857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9" name="Google Shape;805;p32"/>
          <p:cNvSpPr/>
          <p:nvPr/>
        </p:nvSpPr>
        <p:spPr>
          <a:xfrm>
            <a:off x="-57500" y="4097900"/>
            <a:ext cx="9259000" cy="1112470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00" name="Google Shape;806;p32"/>
          <p:cNvSpPr/>
          <p:nvPr/>
        </p:nvSpPr>
        <p:spPr>
          <a:xfrm flipH="1">
            <a:off x="-42752" y="4439074"/>
            <a:ext cx="4100427" cy="989855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01" name="Google Shape;807;p32"/>
          <p:cNvSpPr/>
          <p:nvPr/>
        </p:nvSpPr>
        <p:spPr>
          <a:xfrm>
            <a:off x="3813599" y="4522925"/>
            <a:ext cx="5586789" cy="1112439"/>
          </a:xfrm>
          <a:custGeom>
            <a:avLst/>
            <a:gdLst/>
            <a:ahLst/>
            <a:cxnLst/>
            <a:rect l="l" t="t" r="r" b="b"/>
            <a:pathLst>
              <a:path w="45996" h="9492" extrusionOk="0">
                <a:moveTo>
                  <a:pt x="34548" y="0"/>
                </a:moveTo>
                <a:cubicBezTo>
                  <a:pt x="33978" y="0"/>
                  <a:pt x="33404" y="262"/>
                  <a:pt x="32973" y="817"/>
                </a:cubicBezTo>
                <a:cubicBezTo>
                  <a:pt x="32624" y="515"/>
                  <a:pt x="32212" y="371"/>
                  <a:pt x="31798" y="371"/>
                </a:cubicBezTo>
                <a:cubicBezTo>
                  <a:pt x="30837" y="371"/>
                  <a:pt x="29865" y="1150"/>
                  <a:pt x="29643" y="2528"/>
                </a:cubicBezTo>
                <a:cubicBezTo>
                  <a:pt x="29082" y="1980"/>
                  <a:pt x="28493" y="1709"/>
                  <a:pt x="27964" y="1709"/>
                </a:cubicBezTo>
                <a:cubicBezTo>
                  <a:pt x="27205" y="1709"/>
                  <a:pt x="26569" y="2266"/>
                  <a:pt x="26313" y="3360"/>
                </a:cubicBezTo>
                <a:lnTo>
                  <a:pt x="23070" y="3714"/>
                </a:lnTo>
                <a:cubicBezTo>
                  <a:pt x="22576" y="2273"/>
                  <a:pt x="21469" y="1611"/>
                  <a:pt x="20300" y="1611"/>
                </a:cubicBezTo>
                <a:cubicBezTo>
                  <a:pt x="19693" y="1611"/>
                  <a:pt x="19069" y="1790"/>
                  <a:pt x="18505" y="2131"/>
                </a:cubicBezTo>
                <a:cubicBezTo>
                  <a:pt x="18216" y="1952"/>
                  <a:pt x="17889" y="1845"/>
                  <a:pt x="17573" y="1845"/>
                </a:cubicBezTo>
                <a:cubicBezTo>
                  <a:pt x="17085" y="1845"/>
                  <a:pt x="16622" y="2101"/>
                  <a:pt x="16359" y="2745"/>
                </a:cubicBezTo>
                <a:cubicBezTo>
                  <a:pt x="15960" y="1516"/>
                  <a:pt x="15153" y="962"/>
                  <a:pt x="14283" y="962"/>
                </a:cubicBezTo>
                <a:cubicBezTo>
                  <a:pt x="13661" y="962"/>
                  <a:pt x="13006" y="1246"/>
                  <a:pt x="12445" y="1770"/>
                </a:cubicBezTo>
                <a:cubicBezTo>
                  <a:pt x="12043" y="1223"/>
                  <a:pt x="11524" y="987"/>
                  <a:pt x="11026" y="987"/>
                </a:cubicBezTo>
                <a:cubicBezTo>
                  <a:pt x="10155" y="987"/>
                  <a:pt x="9346" y="1707"/>
                  <a:pt x="9332" y="2745"/>
                </a:cubicBezTo>
                <a:cubicBezTo>
                  <a:pt x="8882" y="2695"/>
                  <a:pt x="8455" y="2671"/>
                  <a:pt x="8049" y="2671"/>
                </a:cubicBezTo>
                <a:cubicBezTo>
                  <a:pt x="2212" y="2671"/>
                  <a:pt x="695" y="7534"/>
                  <a:pt x="0" y="9492"/>
                </a:cubicBezTo>
                <a:lnTo>
                  <a:pt x="44978" y="9145"/>
                </a:lnTo>
                <a:cubicBezTo>
                  <a:pt x="45996" y="6833"/>
                  <a:pt x="44275" y="5627"/>
                  <a:pt x="42653" y="5627"/>
                </a:cubicBezTo>
                <a:cubicBezTo>
                  <a:pt x="42020" y="5627"/>
                  <a:pt x="41402" y="5811"/>
                  <a:pt x="40968" y="6184"/>
                </a:cubicBezTo>
                <a:cubicBezTo>
                  <a:pt x="41288" y="5080"/>
                  <a:pt x="40781" y="4355"/>
                  <a:pt x="40132" y="4355"/>
                </a:cubicBezTo>
                <a:cubicBezTo>
                  <a:pt x="39867" y="4355"/>
                  <a:pt x="39580" y="4475"/>
                  <a:pt x="39315" y="4738"/>
                </a:cubicBezTo>
                <a:cubicBezTo>
                  <a:pt x="39501" y="3267"/>
                  <a:pt x="38702" y="2373"/>
                  <a:pt x="37592" y="2373"/>
                </a:cubicBezTo>
                <a:cubicBezTo>
                  <a:pt x="37328" y="2373"/>
                  <a:pt x="37047" y="2423"/>
                  <a:pt x="36758" y="2528"/>
                </a:cubicBezTo>
                <a:cubicBezTo>
                  <a:pt x="36664" y="911"/>
                  <a:pt x="35612" y="0"/>
                  <a:pt x="345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02" name="Google Shape;808;p32"/>
          <p:cNvSpPr/>
          <p:nvPr/>
        </p:nvSpPr>
        <p:spPr>
          <a:xfrm>
            <a:off x="2758375" y="4608500"/>
            <a:ext cx="2464664" cy="692900"/>
          </a:xfrm>
          <a:custGeom>
            <a:avLst/>
            <a:gdLst/>
            <a:ahLst/>
            <a:cxnLst/>
            <a:rect l="l" t="t" r="r" b="b"/>
            <a:pathLst>
              <a:path w="20926" h="5883" extrusionOk="0">
                <a:moveTo>
                  <a:pt x="12500" y="1"/>
                </a:moveTo>
                <a:cubicBezTo>
                  <a:pt x="11426" y="1"/>
                  <a:pt x="10383" y="736"/>
                  <a:pt x="9933" y="1678"/>
                </a:cubicBezTo>
                <a:cubicBezTo>
                  <a:pt x="9145" y="774"/>
                  <a:pt x="8378" y="274"/>
                  <a:pt x="7633" y="274"/>
                </a:cubicBezTo>
                <a:cubicBezTo>
                  <a:pt x="6813" y="274"/>
                  <a:pt x="6020" y="881"/>
                  <a:pt x="5260" y="2221"/>
                </a:cubicBezTo>
                <a:cubicBezTo>
                  <a:pt x="2557" y="2438"/>
                  <a:pt x="702" y="3557"/>
                  <a:pt x="0" y="5882"/>
                </a:cubicBezTo>
                <a:lnTo>
                  <a:pt x="20926" y="5882"/>
                </a:lnTo>
                <a:cubicBezTo>
                  <a:pt x="20571" y="3007"/>
                  <a:pt x="19351" y="1728"/>
                  <a:pt x="17438" y="1728"/>
                </a:cubicBezTo>
                <a:cubicBezTo>
                  <a:pt x="16741" y="1728"/>
                  <a:pt x="15953" y="1897"/>
                  <a:pt x="15082" y="2221"/>
                </a:cubicBezTo>
                <a:cubicBezTo>
                  <a:pt x="14477" y="608"/>
                  <a:pt x="13475" y="1"/>
                  <a:pt x="1250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03" name="Google Shape;809;p32"/>
          <p:cNvSpPr/>
          <p:nvPr/>
        </p:nvSpPr>
        <p:spPr>
          <a:xfrm flipH="1">
            <a:off x="8315530" y="835698"/>
            <a:ext cx="1789297" cy="40245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04" name="Google Shape;810;p32"/>
          <p:cNvSpPr/>
          <p:nvPr/>
        </p:nvSpPr>
        <p:spPr>
          <a:xfrm flipH="1">
            <a:off x="591155" y="-75202"/>
            <a:ext cx="1789297" cy="40245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" name="Google Shape;811;p32"/>
          <p:cNvGrpSpPr/>
          <p:nvPr/>
        </p:nvGrpSpPr>
        <p:grpSpPr>
          <a:xfrm>
            <a:off x="239294" y="4669111"/>
            <a:ext cx="330354" cy="241448"/>
            <a:chOff x="2300825" y="4105475"/>
            <a:chExt cx="103475" cy="75625"/>
          </a:xfrm>
        </p:grpSpPr>
        <p:sp>
          <p:nvSpPr>
            <p:cNvPr id="1048805" name="Google Shape;812;p32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6" name="Google Shape;813;p32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" name="Google Shape;814;p32"/>
          <p:cNvGrpSpPr/>
          <p:nvPr/>
        </p:nvGrpSpPr>
        <p:grpSpPr>
          <a:xfrm>
            <a:off x="715088" y="4910545"/>
            <a:ext cx="211059" cy="134662"/>
            <a:chOff x="2097475" y="4160575"/>
            <a:chExt cx="80600" cy="51425"/>
          </a:xfrm>
        </p:grpSpPr>
        <p:sp>
          <p:nvSpPr>
            <p:cNvPr id="1048807" name="Google Shape;815;p32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08" name="Google Shape;816;p32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" name="Google Shape;817;p32"/>
          <p:cNvGrpSpPr/>
          <p:nvPr/>
        </p:nvGrpSpPr>
        <p:grpSpPr>
          <a:xfrm>
            <a:off x="2130013" y="4898395"/>
            <a:ext cx="211059" cy="134662"/>
            <a:chOff x="2097475" y="4160575"/>
            <a:chExt cx="80600" cy="51425"/>
          </a:xfrm>
        </p:grpSpPr>
        <p:sp>
          <p:nvSpPr>
            <p:cNvPr id="1048809" name="Google Shape;818;p32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0" name="Google Shape;819;p32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820;p32"/>
          <p:cNvGrpSpPr/>
          <p:nvPr/>
        </p:nvGrpSpPr>
        <p:grpSpPr>
          <a:xfrm>
            <a:off x="3148012" y="4978597"/>
            <a:ext cx="275171" cy="201125"/>
            <a:chOff x="2300825" y="4105475"/>
            <a:chExt cx="103475" cy="75625"/>
          </a:xfrm>
        </p:grpSpPr>
        <p:sp>
          <p:nvSpPr>
            <p:cNvPr id="1048811" name="Google Shape;821;p32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2" name="Google Shape;822;p32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23;p32"/>
          <p:cNvGrpSpPr/>
          <p:nvPr/>
        </p:nvGrpSpPr>
        <p:grpSpPr>
          <a:xfrm>
            <a:off x="4146167" y="4788917"/>
            <a:ext cx="275176" cy="175560"/>
            <a:chOff x="2097475" y="4160575"/>
            <a:chExt cx="80600" cy="51425"/>
          </a:xfrm>
        </p:grpSpPr>
        <p:sp>
          <p:nvSpPr>
            <p:cNvPr id="1048813" name="Google Shape;824;p32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4" name="Google Shape;825;p32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" name="Google Shape;826;p32"/>
          <p:cNvGrpSpPr/>
          <p:nvPr/>
        </p:nvGrpSpPr>
        <p:grpSpPr>
          <a:xfrm flipH="1">
            <a:off x="4751208" y="4964478"/>
            <a:ext cx="211048" cy="154260"/>
            <a:chOff x="2300825" y="4105475"/>
            <a:chExt cx="103475" cy="75625"/>
          </a:xfrm>
        </p:grpSpPr>
        <p:sp>
          <p:nvSpPr>
            <p:cNvPr id="1048815" name="Google Shape;827;p32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6" name="Google Shape;828;p32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829;p32"/>
          <p:cNvGrpSpPr/>
          <p:nvPr/>
        </p:nvGrpSpPr>
        <p:grpSpPr>
          <a:xfrm rot="2833521">
            <a:off x="6196217" y="4856948"/>
            <a:ext cx="211044" cy="154263"/>
            <a:chOff x="2300825" y="4105475"/>
            <a:chExt cx="103475" cy="75625"/>
          </a:xfrm>
        </p:grpSpPr>
        <p:sp>
          <p:nvSpPr>
            <p:cNvPr id="1048817" name="Google Shape;830;p32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18" name="Google Shape;831;p32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32;p32"/>
          <p:cNvGrpSpPr/>
          <p:nvPr/>
        </p:nvGrpSpPr>
        <p:grpSpPr>
          <a:xfrm>
            <a:off x="7789699" y="4746871"/>
            <a:ext cx="407038" cy="259676"/>
            <a:chOff x="2097475" y="4160575"/>
            <a:chExt cx="80600" cy="51425"/>
          </a:xfrm>
        </p:grpSpPr>
        <p:sp>
          <p:nvSpPr>
            <p:cNvPr id="1048819" name="Google Shape;833;p32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0" name="Google Shape;834;p32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35;p32"/>
          <p:cNvGrpSpPr/>
          <p:nvPr/>
        </p:nvGrpSpPr>
        <p:grpSpPr>
          <a:xfrm rot="143816">
            <a:off x="7143652" y="4888594"/>
            <a:ext cx="211046" cy="154266"/>
            <a:chOff x="2300825" y="4105475"/>
            <a:chExt cx="103475" cy="75625"/>
          </a:xfrm>
        </p:grpSpPr>
        <p:sp>
          <p:nvSpPr>
            <p:cNvPr id="1048821" name="Google Shape;836;p32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22" name="Google Shape;837;p32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23" name="Google Shape;838;p32"/>
          <p:cNvSpPr txBox="1">
            <a:spLocks noGrp="1"/>
          </p:cNvSpPr>
          <p:nvPr>
            <p:ph type="subTitle" idx="1"/>
          </p:nvPr>
        </p:nvSpPr>
        <p:spPr>
          <a:xfrm>
            <a:off x="715100" y="1490875"/>
            <a:ext cx="3546300" cy="1263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24" name="Google Shape;839;p32"/>
          <p:cNvSpPr txBox="1">
            <a:spLocks noGrp="1"/>
          </p:cNvSpPr>
          <p:nvPr>
            <p:ph type="subTitle" idx="2"/>
          </p:nvPr>
        </p:nvSpPr>
        <p:spPr>
          <a:xfrm>
            <a:off x="4882600" y="1490875"/>
            <a:ext cx="3546300" cy="1263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25" name="Google Shape;840;p32"/>
          <p:cNvSpPr txBox="1">
            <a:spLocks noGrp="1"/>
          </p:cNvSpPr>
          <p:nvPr>
            <p:ph type="subTitle" idx="3"/>
          </p:nvPr>
        </p:nvSpPr>
        <p:spPr>
          <a:xfrm>
            <a:off x="720000" y="3006900"/>
            <a:ext cx="3546300" cy="1263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26" name="Google Shape;841;p32"/>
          <p:cNvSpPr txBox="1">
            <a:spLocks noGrp="1"/>
          </p:cNvSpPr>
          <p:nvPr>
            <p:ph type="subTitle" idx="4"/>
          </p:nvPr>
        </p:nvSpPr>
        <p:spPr>
          <a:xfrm>
            <a:off x="4882600" y="3006900"/>
            <a:ext cx="3546300" cy="1263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27" name="Google Shape;842;p32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9" name="Google Shape;1065;p39"/>
          <p:cNvSpPr/>
          <p:nvPr/>
        </p:nvSpPr>
        <p:spPr>
          <a:xfrm>
            <a:off x="352200" y="207925"/>
            <a:ext cx="2283798" cy="532924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60" name="Google Shape;1066;p39"/>
          <p:cNvSpPr/>
          <p:nvPr/>
        </p:nvSpPr>
        <p:spPr>
          <a:xfrm>
            <a:off x="-57500" y="3765021"/>
            <a:ext cx="9259000" cy="1445356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61" name="Google Shape;1067;p39"/>
          <p:cNvSpPr/>
          <p:nvPr/>
        </p:nvSpPr>
        <p:spPr>
          <a:xfrm flipH="1">
            <a:off x="4712275" y="4335851"/>
            <a:ext cx="4653825" cy="1115925"/>
          </a:xfrm>
          <a:custGeom>
            <a:avLst/>
            <a:gdLst/>
            <a:ahLst/>
            <a:cxnLst/>
            <a:rect l="l" t="t" r="r" b="b"/>
            <a:pathLst>
              <a:path w="47745" h="13737" extrusionOk="0">
                <a:moveTo>
                  <a:pt x="3987" y="0"/>
                </a:moveTo>
                <a:cubicBezTo>
                  <a:pt x="2591" y="0"/>
                  <a:pt x="1175" y="489"/>
                  <a:pt x="0" y="1392"/>
                </a:cubicBezTo>
                <a:lnTo>
                  <a:pt x="0" y="13737"/>
                </a:lnTo>
                <a:lnTo>
                  <a:pt x="47745" y="12986"/>
                </a:lnTo>
                <a:cubicBezTo>
                  <a:pt x="47138" y="9432"/>
                  <a:pt x="42262" y="9114"/>
                  <a:pt x="42262" y="9114"/>
                </a:cubicBezTo>
                <a:cubicBezTo>
                  <a:pt x="42235" y="7520"/>
                  <a:pt x="41388" y="6795"/>
                  <a:pt x="40476" y="6795"/>
                </a:cubicBezTo>
                <a:cubicBezTo>
                  <a:pt x="40122" y="6795"/>
                  <a:pt x="39759" y="6903"/>
                  <a:pt x="39431" y="7113"/>
                </a:cubicBezTo>
                <a:cubicBezTo>
                  <a:pt x="39086" y="5805"/>
                  <a:pt x="38293" y="5098"/>
                  <a:pt x="37487" y="5098"/>
                </a:cubicBezTo>
                <a:cubicBezTo>
                  <a:pt x="36874" y="5098"/>
                  <a:pt x="36254" y="5508"/>
                  <a:pt x="35820" y="6376"/>
                </a:cubicBezTo>
                <a:cubicBezTo>
                  <a:pt x="35550" y="6023"/>
                  <a:pt x="35159" y="5841"/>
                  <a:pt x="34758" y="5841"/>
                </a:cubicBezTo>
                <a:cubicBezTo>
                  <a:pt x="34075" y="5841"/>
                  <a:pt x="33361" y="6370"/>
                  <a:pt x="33161" y="7489"/>
                </a:cubicBezTo>
                <a:cubicBezTo>
                  <a:pt x="32387" y="6565"/>
                  <a:pt x="31634" y="6119"/>
                  <a:pt x="30902" y="6119"/>
                </a:cubicBezTo>
                <a:cubicBezTo>
                  <a:pt x="30146" y="6119"/>
                  <a:pt x="29413" y="6596"/>
                  <a:pt x="28704" y="7517"/>
                </a:cubicBezTo>
                <a:cubicBezTo>
                  <a:pt x="27974" y="6365"/>
                  <a:pt x="26783" y="5425"/>
                  <a:pt x="25517" y="5425"/>
                </a:cubicBezTo>
                <a:cubicBezTo>
                  <a:pt x="24616" y="5425"/>
                  <a:pt x="23677" y="5901"/>
                  <a:pt x="22839" y="7113"/>
                </a:cubicBezTo>
                <a:cubicBezTo>
                  <a:pt x="22375" y="6239"/>
                  <a:pt x="21812" y="5905"/>
                  <a:pt x="21188" y="5905"/>
                </a:cubicBezTo>
                <a:cubicBezTo>
                  <a:pt x="20724" y="5905"/>
                  <a:pt x="20227" y="6090"/>
                  <a:pt x="19712" y="6376"/>
                </a:cubicBezTo>
                <a:cubicBezTo>
                  <a:pt x="18956" y="4354"/>
                  <a:pt x="17298" y="3044"/>
                  <a:pt x="15579" y="3044"/>
                </a:cubicBezTo>
                <a:cubicBezTo>
                  <a:pt x="14473" y="3044"/>
                  <a:pt x="13342" y="3586"/>
                  <a:pt x="12409" y="4830"/>
                </a:cubicBezTo>
                <a:cubicBezTo>
                  <a:pt x="12032" y="4253"/>
                  <a:pt x="11570" y="3995"/>
                  <a:pt x="11108" y="3995"/>
                </a:cubicBezTo>
                <a:cubicBezTo>
                  <a:pt x="10604" y="3995"/>
                  <a:pt x="10100" y="4300"/>
                  <a:pt x="9701" y="4830"/>
                </a:cubicBezTo>
                <a:cubicBezTo>
                  <a:pt x="8784" y="1481"/>
                  <a:pt x="6417" y="0"/>
                  <a:pt x="398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5" name="Google Shape;1068;p39"/>
          <p:cNvGrpSpPr/>
          <p:nvPr/>
        </p:nvGrpSpPr>
        <p:grpSpPr>
          <a:xfrm>
            <a:off x="-1099207" y="4335851"/>
            <a:ext cx="6413833" cy="1031022"/>
            <a:chOff x="3527925" y="4608500"/>
            <a:chExt cx="6030306" cy="969371"/>
          </a:xfrm>
        </p:grpSpPr>
        <p:sp>
          <p:nvSpPr>
            <p:cNvPr id="1049262" name="Google Shape;1069;p39"/>
            <p:cNvSpPr/>
            <p:nvPr/>
          </p:nvSpPr>
          <p:spPr>
            <a:xfrm>
              <a:off x="3527925" y="4608500"/>
              <a:ext cx="6030306" cy="969371"/>
            </a:xfrm>
            <a:custGeom>
              <a:avLst/>
              <a:gdLst/>
              <a:ahLst/>
              <a:cxnLst/>
              <a:rect l="l" t="t" r="r" b="b"/>
              <a:pathLst>
                <a:path w="45996" h="9492" extrusionOk="0">
                  <a:moveTo>
                    <a:pt x="34548" y="0"/>
                  </a:moveTo>
                  <a:cubicBezTo>
                    <a:pt x="33978" y="0"/>
                    <a:pt x="33404" y="262"/>
                    <a:pt x="32973" y="817"/>
                  </a:cubicBezTo>
                  <a:cubicBezTo>
                    <a:pt x="32624" y="515"/>
                    <a:pt x="32212" y="371"/>
                    <a:pt x="31798" y="371"/>
                  </a:cubicBezTo>
                  <a:cubicBezTo>
                    <a:pt x="30837" y="371"/>
                    <a:pt x="29865" y="1150"/>
                    <a:pt x="29643" y="2528"/>
                  </a:cubicBezTo>
                  <a:cubicBezTo>
                    <a:pt x="29082" y="1980"/>
                    <a:pt x="28493" y="1709"/>
                    <a:pt x="27964" y="1709"/>
                  </a:cubicBezTo>
                  <a:cubicBezTo>
                    <a:pt x="27205" y="1709"/>
                    <a:pt x="26569" y="2266"/>
                    <a:pt x="26313" y="3360"/>
                  </a:cubicBezTo>
                  <a:lnTo>
                    <a:pt x="23070" y="3714"/>
                  </a:lnTo>
                  <a:cubicBezTo>
                    <a:pt x="22576" y="2273"/>
                    <a:pt x="21469" y="1611"/>
                    <a:pt x="20300" y="1611"/>
                  </a:cubicBezTo>
                  <a:cubicBezTo>
                    <a:pt x="19693" y="1611"/>
                    <a:pt x="19069" y="1790"/>
                    <a:pt x="18505" y="2131"/>
                  </a:cubicBezTo>
                  <a:cubicBezTo>
                    <a:pt x="18216" y="1952"/>
                    <a:pt x="17889" y="1845"/>
                    <a:pt x="17573" y="1845"/>
                  </a:cubicBezTo>
                  <a:cubicBezTo>
                    <a:pt x="17085" y="1845"/>
                    <a:pt x="16622" y="2101"/>
                    <a:pt x="16359" y="2745"/>
                  </a:cubicBezTo>
                  <a:cubicBezTo>
                    <a:pt x="15960" y="1516"/>
                    <a:pt x="15153" y="962"/>
                    <a:pt x="14283" y="962"/>
                  </a:cubicBezTo>
                  <a:cubicBezTo>
                    <a:pt x="13661" y="962"/>
                    <a:pt x="13006" y="1246"/>
                    <a:pt x="12445" y="1770"/>
                  </a:cubicBezTo>
                  <a:cubicBezTo>
                    <a:pt x="12043" y="1223"/>
                    <a:pt x="11524" y="987"/>
                    <a:pt x="11026" y="987"/>
                  </a:cubicBezTo>
                  <a:cubicBezTo>
                    <a:pt x="10155" y="987"/>
                    <a:pt x="9346" y="1707"/>
                    <a:pt x="9332" y="2745"/>
                  </a:cubicBezTo>
                  <a:cubicBezTo>
                    <a:pt x="8882" y="2695"/>
                    <a:pt x="8455" y="2671"/>
                    <a:pt x="8049" y="2671"/>
                  </a:cubicBezTo>
                  <a:cubicBezTo>
                    <a:pt x="2212" y="2671"/>
                    <a:pt x="695" y="7534"/>
                    <a:pt x="0" y="9492"/>
                  </a:cubicBezTo>
                  <a:lnTo>
                    <a:pt x="44978" y="9145"/>
                  </a:lnTo>
                  <a:cubicBezTo>
                    <a:pt x="45996" y="6833"/>
                    <a:pt x="44275" y="5627"/>
                    <a:pt x="42653" y="5627"/>
                  </a:cubicBezTo>
                  <a:cubicBezTo>
                    <a:pt x="42020" y="5627"/>
                    <a:pt x="41402" y="5811"/>
                    <a:pt x="40968" y="6184"/>
                  </a:cubicBezTo>
                  <a:cubicBezTo>
                    <a:pt x="41288" y="5080"/>
                    <a:pt x="40781" y="4355"/>
                    <a:pt x="40132" y="4355"/>
                  </a:cubicBezTo>
                  <a:cubicBezTo>
                    <a:pt x="39867" y="4355"/>
                    <a:pt x="39580" y="4475"/>
                    <a:pt x="39315" y="4738"/>
                  </a:cubicBezTo>
                  <a:cubicBezTo>
                    <a:pt x="39501" y="3267"/>
                    <a:pt x="38702" y="2373"/>
                    <a:pt x="37592" y="2373"/>
                  </a:cubicBezTo>
                  <a:cubicBezTo>
                    <a:pt x="37328" y="2373"/>
                    <a:pt x="37047" y="2423"/>
                    <a:pt x="36758" y="2528"/>
                  </a:cubicBezTo>
                  <a:cubicBezTo>
                    <a:pt x="36664" y="911"/>
                    <a:pt x="35612" y="0"/>
                    <a:pt x="345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" name="Google Shape;1070;p39"/>
            <p:cNvGrpSpPr/>
            <p:nvPr/>
          </p:nvGrpSpPr>
          <p:grpSpPr>
            <a:xfrm rot="1447015">
              <a:off x="7679584" y="4760585"/>
              <a:ext cx="495419" cy="362102"/>
              <a:chOff x="2300825" y="4105475"/>
              <a:chExt cx="103475" cy="75625"/>
            </a:xfrm>
          </p:grpSpPr>
          <p:sp>
            <p:nvSpPr>
              <p:cNvPr id="1049263" name="Google Shape;1071;p39"/>
              <p:cNvSpPr/>
              <p:nvPr/>
            </p:nvSpPr>
            <p:spPr>
              <a:xfrm>
                <a:off x="2300825" y="4105475"/>
                <a:ext cx="103475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4139" h="3025" extrusionOk="0">
                    <a:moveTo>
                      <a:pt x="2777" y="0"/>
                    </a:moveTo>
                    <a:cubicBezTo>
                      <a:pt x="2352" y="0"/>
                      <a:pt x="1858" y="145"/>
                      <a:pt x="1394" y="433"/>
                    </a:cubicBezTo>
                    <a:cubicBezTo>
                      <a:pt x="455" y="1019"/>
                      <a:pt x="1" y="1972"/>
                      <a:pt x="368" y="2572"/>
                    </a:cubicBezTo>
                    <a:cubicBezTo>
                      <a:pt x="559" y="2872"/>
                      <a:pt x="925" y="3024"/>
                      <a:pt x="1362" y="3024"/>
                    </a:cubicBezTo>
                    <a:cubicBezTo>
                      <a:pt x="1785" y="3024"/>
                      <a:pt x="2275" y="2881"/>
                      <a:pt x="2738" y="2593"/>
                    </a:cubicBezTo>
                    <a:cubicBezTo>
                      <a:pt x="3677" y="2009"/>
                      <a:pt x="4139" y="1048"/>
                      <a:pt x="3764" y="456"/>
                    </a:cubicBezTo>
                    <a:cubicBezTo>
                      <a:pt x="3577" y="152"/>
                      <a:pt x="3213" y="0"/>
                      <a:pt x="27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64" name="Google Shape;1072;p39"/>
              <p:cNvSpPr/>
              <p:nvPr/>
            </p:nvSpPr>
            <p:spPr>
              <a:xfrm>
                <a:off x="2323025" y="4118950"/>
                <a:ext cx="45350" cy="3077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231" extrusionOk="0">
                    <a:moveTo>
                      <a:pt x="1369" y="1"/>
                    </a:moveTo>
                    <a:cubicBezTo>
                      <a:pt x="1172" y="1"/>
                      <a:pt x="918" y="80"/>
                      <a:pt x="673" y="234"/>
                    </a:cubicBezTo>
                    <a:cubicBezTo>
                      <a:pt x="239" y="509"/>
                      <a:pt x="0" y="891"/>
                      <a:pt x="130" y="1101"/>
                    </a:cubicBezTo>
                    <a:cubicBezTo>
                      <a:pt x="185" y="1188"/>
                      <a:pt x="296" y="1230"/>
                      <a:pt x="438" y="1230"/>
                    </a:cubicBezTo>
                    <a:cubicBezTo>
                      <a:pt x="636" y="1230"/>
                      <a:pt x="894" y="1148"/>
                      <a:pt x="1143" y="993"/>
                    </a:cubicBezTo>
                    <a:cubicBezTo>
                      <a:pt x="1576" y="726"/>
                      <a:pt x="1813" y="343"/>
                      <a:pt x="1683" y="133"/>
                    </a:cubicBezTo>
                    <a:cubicBezTo>
                      <a:pt x="1628" y="44"/>
                      <a:pt x="1514" y="1"/>
                      <a:pt x="13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073;p39"/>
            <p:cNvGrpSpPr/>
            <p:nvPr/>
          </p:nvGrpSpPr>
          <p:grpSpPr>
            <a:xfrm>
              <a:off x="6029856" y="4934848"/>
              <a:ext cx="327035" cy="208652"/>
              <a:chOff x="2097475" y="4160575"/>
              <a:chExt cx="80600" cy="51425"/>
            </a:xfrm>
          </p:grpSpPr>
          <p:sp>
            <p:nvSpPr>
              <p:cNvPr id="1049265" name="Google Shape;1074;p39"/>
              <p:cNvSpPr/>
              <p:nvPr/>
            </p:nvSpPr>
            <p:spPr>
              <a:xfrm>
                <a:off x="2097475" y="4160575"/>
                <a:ext cx="8060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3224" h="2057" extrusionOk="0">
                    <a:moveTo>
                      <a:pt x="1229" y="1"/>
                    </a:moveTo>
                    <a:cubicBezTo>
                      <a:pt x="703" y="1"/>
                      <a:pt x="274" y="212"/>
                      <a:pt x="160" y="578"/>
                    </a:cubicBezTo>
                    <a:cubicBezTo>
                      <a:pt x="1" y="1082"/>
                      <a:pt x="521" y="1696"/>
                      <a:pt x="1324" y="1949"/>
                    </a:cubicBezTo>
                    <a:cubicBezTo>
                      <a:pt x="1555" y="2022"/>
                      <a:pt x="1784" y="2057"/>
                      <a:pt x="1997" y="2057"/>
                    </a:cubicBezTo>
                    <a:cubicBezTo>
                      <a:pt x="2523" y="2057"/>
                      <a:pt x="2951" y="1847"/>
                      <a:pt x="3064" y="1488"/>
                    </a:cubicBezTo>
                    <a:cubicBezTo>
                      <a:pt x="3224" y="975"/>
                      <a:pt x="2704" y="361"/>
                      <a:pt x="1901" y="108"/>
                    </a:cubicBezTo>
                    <a:cubicBezTo>
                      <a:pt x="1671" y="35"/>
                      <a:pt x="1442" y="1"/>
                      <a:pt x="12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66" name="Google Shape;1075;p39"/>
              <p:cNvSpPr/>
              <p:nvPr/>
            </p:nvSpPr>
            <p:spPr>
              <a:xfrm>
                <a:off x="2120250" y="4172550"/>
                <a:ext cx="35950" cy="19325"/>
              </a:xfrm>
              <a:custGeom>
                <a:avLst/>
                <a:gdLst/>
                <a:ahLst/>
                <a:cxnLst/>
                <a:rect l="l" t="t" r="r" b="b"/>
                <a:pathLst>
                  <a:path w="1438" h="773" extrusionOk="0">
                    <a:moveTo>
                      <a:pt x="444" y="0"/>
                    </a:moveTo>
                    <a:cubicBezTo>
                      <a:pt x="242" y="0"/>
                      <a:pt x="88" y="62"/>
                      <a:pt x="50" y="177"/>
                    </a:cubicBezTo>
                    <a:cubicBezTo>
                      <a:pt x="0" y="359"/>
                      <a:pt x="253" y="596"/>
                      <a:pt x="614" y="713"/>
                    </a:cubicBezTo>
                    <a:cubicBezTo>
                      <a:pt x="744" y="753"/>
                      <a:pt x="872" y="772"/>
                      <a:pt x="985" y="772"/>
                    </a:cubicBezTo>
                    <a:cubicBezTo>
                      <a:pt x="1192" y="772"/>
                      <a:pt x="1350" y="709"/>
                      <a:pt x="1387" y="596"/>
                    </a:cubicBezTo>
                    <a:cubicBezTo>
                      <a:pt x="1437" y="416"/>
                      <a:pt x="1186" y="177"/>
                      <a:pt x="823" y="63"/>
                    </a:cubicBezTo>
                    <a:cubicBezTo>
                      <a:pt x="690" y="20"/>
                      <a:pt x="559" y="0"/>
                      <a:pt x="4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076;p39"/>
            <p:cNvGrpSpPr/>
            <p:nvPr/>
          </p:nvGrpSpPr>
          <p:grpSpPr>
            <a:xfrm rot="1447020">
              <a:off x="4174521" y="5039304"/>
              <a:ext cx="336609" cy="246036"/>
              <a:chOff x="2300825" y="4105475"/>
              <a:chExt cx="103475" cy="75625"/>
            </a:xfrm>
          </p:grpSpPr>
          <p:sp>
            <p:nvSpPr>
              <p:cNvPr id="1049267" name="Google Shape;1077;p39"/>
              <p:cNvSpPr/>
              <p:nvPr/>
            </p:nvSpPr>
            <p:spPr>
              <a:xfrm>
                <a:off x="2300825" y="4105475"/>
                <a:ext cx="103475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4139" h="3025" extrusionOk="0">
                    <a:moveTo>
                      <a:pt x="2777" y="0"/>
                    </a:moveTo>
                    <a:cubicBezTo>
                      <a:pt x="2352" y="0"/>
                      <a:pt x="1858" y="145"/>
                      <a:pt x="1394" y="433"/>
                    </a:cubicBezTo>
                    <a:cubicBezTo>
                      <a:pt x="455" y="1019"/>
                      <a:pt x="1" y="1972"/>
                      <a:pt x="368" y="2572"/>
                    </a:cubicBezTo>
                    <a:cubicBezTo>
                      <a:pt x="559" y="2872"/>
                      <a:pt x="925" y="3024"/>
                      <a:pt x="1362" y="3024"/>
                    </a:cubicBezTo>
                    <a:cubicBezTo>
                      <a:pt x="1785" y="3024"/>
                      <a:pt x="2275" y="2881"/>
                      <a:pt x="2738" y="2593"/>
                    </a:cubicBezTo>
                    <a:cubicBezTo>
                      <a:pt x="3677" y="2009"/>
                      <a:pt x="4139" y="1048"/>
                      <a:pt x="3764" y="456"/>
                    </a:cubicBezTo>
                    <a:cubicBezTo>
                      <a:pt x="3577" y="152"/>
                      <a:pt x="3213" y="0"/>
                      <a:pt x="27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68" name="Google Shape;1078;p39"/>
              <p:cNvSpPr/>
              <p:nvPr/>
            </p:nvSpPr>
            <p:spPr>
              <a:xfrm>
                <a:off x="2323025" y="4118950"/>
                <a:ext cx="45350" cy="3077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231" extrusionOk="0">
                    <a:moveTo>
                      <a:pt x="1369" y="1"/>
                    </a:moveTo>
                    <a:cubicBezTo>
                      <a:pt x="1172" y="1"/>
                      <a:pt x="918" y="80"/>
                      <a:pt x="673" y="234"/>
                    </a:cubicBezTo>
                    <a:cubicBezTo>
                      <a:pt x="239" y="509"/>
                      <a:pt x="0" y="891"/>
                      <a:pt x="130" y="1101"/>
                    </a:cubicBezTo>
                    <a:cubicBezTo>
                      <a:pt x="185" y="1188"/>
                      <a:pt x="296" y="1230"/>
                      <a:pt x="438" y="1230"/>
                    </a:cubicBezTo>
                    <a:cubicBezTo>
                      <a:pt x="636" y="1230"/>
                      <a:pt x="894" y="1148"/>
                      <a:pt x="1143" y="993"/>
                    </a:cubicBezTo>
                    <a:cubicBezTo>
                      <a:pt x="1576" y="726"/>
                      <a:pt x="1813" y="343"/>
                      <a:pt x="1683" y="133"/>
                    </a:cubicBezTo>
                    <a:cubicBezTo>
                      <a:pt x="1628" y="44"/>
                      <a:pt x="1514" y="1"/>
                      <a:pt x="13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" name="Google Shape;1079;p39"/>
            <p:cNvGrpSpPr/>
            <p:nvPr/>
          </p:nvGrpSpPr>
          <p:grpSpPr>
            <a:xfrm flipH="1">
              <a:off x="5011895" y="4873247"/>
              <a:ext cx="241373" cy="154002"/>
              <a:chOff x="2097475" y="4160575"/>
              <a:chExt cx="80600" cy="51425"/>
            </a:xfrm>
          </p:grpSpPr>
          <p:sp>
            <p:nvSpPr>
              <p:cNvPr id="1049269" name="Google Shape;1080;p39"/>
              <p:cNvSpPr/>
              <p:nvPr/>
            </p:nvSpPr>
            <p:spPr>
              <a:xfrm>
                <a:off x="2097475" y="4160575"/>
                <a:ext cx="8060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3224" h="2057" extrusionOk="0">
                    <a:moveTo>
                      <a:pt x="1229" y="1"/>
                    </a:moveTo>
                    <a:cubicBezTo>
                      <a:pt x="703" y="1"/>
                      <a:pt x="274" y="212"/>
                      <a:pt x="160" y="578"/>
                    </a:cubicBezTo>
                    <a:cubicBezTo>
                      <a:pt x="1" y="1082"/>
                      <a:pt x="521" y="1696"/>
                      <a:pt x="1324" y="1949"/>
                    </a:cubicBezTo>
                    <a:cubicBezTo>
                      <a:pt x="1555" y="2022"/>
                      <a:pt x="1784" y="2057"/>
                      <a:pt x="1997" y="2057"/>
                    </a:cubicBezTo>
                    <a:cubicBezTo>
                      <a:pt x="2523" y="2057"/>
                      <a:pt x="2951" y="1847"/>
                      <a:pt x="3064" y="1488"/>
                    </a:cubicBezTo>
                    <a:cubicBezTo>
                      <a:pt x="3224" y="975"/>
                      <a:pt x="2704" y="361"/>
                      <a:pt x="1901" y="108"/>
                    </a:cubicBezTo>
                    <a:cubicBezTo>
                      <a:pt x="1671" y="35"/>
                      <a:pt x="1442" y="1"/>
                      <a:pt x="12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70" name="Google Shape;1081;p39"/>
              <p:cNvSpPr/>
              <p:nvPr/>
            </p:nvSpPr>
            <p:spPr>
              <a:xfrm>
                <a:off x="2120250" y="4172550"/>
                <a:ext cx="35950" cy="19325"/>
              </a:xfrm>
              <a:custGeom>
                <a:avLst/>
                <a:gdLst/>
                <a:ahLst/>
                <a:cxnLst/>
                <a:rect l="l" t="t" r="r" b="b"/>
                <a:pathLst>
                  <a:path w="1438" h="773" extrusionOk="0">
                    <a:moveTo>
                      <a:pt x="444" y="0"/>
                    </a:moveTo>
                    <a:cubicBezTo>
                      <a:pt x="242" y="0"/>
                      <a:pt x="88" y="62"/>
                      <a:pt x="50" y="177"/>
                    </a:cubicBezTo>
                    <a:cubicBezTo>
                      <a:pt x="0" y="359"/>
                      <a:pt x="253" y="596"/>
                      <a:pt x="614" y="713"/>
                    </a:cubicBezTo>
                    <a:cubicBezTo>
                      <a:pt x="744" y="753"/>
                      <a:pt x="872" y="772"/>
                      <a:pt x="985" y="772"/>
                    </a:cubicBezTo>
                    <a:cubicBezTo>
                      <a:pt x="1192" y="772"/>
                      <a:pt x="1350" y="709"/>
                      <a:pt x="1387" y="596"/>
                    </a:cubicBezTo>
                    <a:cubicBezTo>
                      <a:pt x="1437" y="416"/>
                      <a:pt x="1186" y="177"/>
                      <a:pt x="823" y="63"/>
                    </a:cubicBezTo>
                    <a:cubicBezTo>
                      <a:pt x="690" y="20"/>
                      <a:pt x="559" y="0"/>
                      <a:pt x="4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9271" name="Google Shape;1082;p39"/>
          <p:cNvSpPr/>
          <p:nvPr/>
        </p:nvSpPr>
        <p:spPr>
          <a:xfrm flipH="1">
            <a:off x="8045175" y="2083224"/>
            <a:ext cx="1402586" cy="315455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72" name="Google Shape;1083;p39"/>
          <p:cNvSpPr/>
          <p:nvPr/>
        </p:nvSpPr>
        <p:spPr>
          <a:xfrm flipH="1">
            <a:off x="-177125" y="2945549"/>
            <a:ext cx="1402586" cy="315455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3" name="Google Shape;1085;p40"/>
          <p:cNvSpPr/>
          <p:nvPr/>
        </p:nvSpPr>
        <p:spPr>
          <a:xfrm>
            <a:off x="-57500" y="3765021"/>
            <a:ext cx="9259000" cy="1445356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086;p40"/>
          <p:cNvGrpSpPr/>
          <p:nvPr/>
        </p:nvGrpSpPr>
        <p:grpSpPr>
          <a:xfrm flipH="1">
            <a:off x="-1197238" y="3749174"/>
            <a:ext cx="3868473" cy="1840932"/>
            <a:chOff x="-5346053" y="1779835"/>
            <a:chExt cx="4607519" cy="2192629"/>
          </a:xfrm>
        </p:grpSpPr>
        <p:sp>
          <p:nvSpPr>
            <p:cNvPr id="1049274" name="Google Shape;1087;p40"/>
            <p:cNvSpPr/>
            <p:nvPr/>
          </p:nvSpPr>
          <p:spPr>
            <a:xfrm>
              <a:off x="-5346053" y="1779835"/>
              <a:ext cx="3495596" cy="2192629"/>
            </a:xfrm>
            <a:custGeom>
              <a:avLst/>
              <a:gdLst/>
              <a:ahLst/>
              <a:cxnLst/>
              <a:rect l="l" t="t" r="r" b="b"/>
              <a:pathLst>
                <a:path w="27995" h="17560" extrusionOk="0">
                  <a:moveTo>
                    <a:pt x="27994" y="0"/>
                  </a:moveTo>
                  <a:cubicBezTo>
                    <a:pt x="11266" y="413"/>
                    <a:pt x="3392" y="7324"/>
                    <a:pt x="792" y="14584"/>
                  </a:cubicBezTo>
                  <a:cubicBezTo>
                    <a:pt x="0" y="16791"/>
                    <a:pt x="2212" y="17559"/>
                    <a:pt x="5671" y="17559"/>
                  </a:cubicBezTo>
                  <a:cubicBezTo>
                    <a:pt x="13575" y="17559"/>
                    <a:pt x="27994" y="13551"/>
                    <a:pt x="27994" y="13551"/>
                  </a:cubicBezTo>
                  <a:lnTo>
                    <a:pt x="2799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5" name="Google Shape;1088;p40"/>
            <p:cNvSpPr/>
            <p:nvPr/>
          </p:nvSpPr>
          <p:spPr>
            <a:xfrm>
              <a:off x="-5070351" y="1894336"/>
              <a:ext cx="3176566" cy="1501377"/>
            </a:xfrm>
            <a:custGeom>
              <a:avLst/>
              <a:gdLst/>
              <a:ahLst/>
              <a:cxnLst/>
              <a:rect l="l" t="t" r="r" b="b"/>
              <a:pathLst>
                <a:path w="25440" h="12024" extrusionOk="0">
                  <a:moveTo>
                    <a:pt x="23699" y="0"/>
                  </a:moveTo>
                  <a:cubicBezTo>
                    <a:pt x="19986" y="0"/>
                    <a:pt x="15096" y="1359"/>
                    <a:pt x="10625" y="3540"/>
                  </a:cubicBezTo>
                  <a:cubicBezTo>
                    <a:pt x="6147" y="5714"/>
                    <a:pt x="2081" y="8711"/>
                    <a:pt x="7" y="11991"/>
                  </a:cubicBezTo>
                  <a:cubicBezTo>
                    <a:pt x="0" y="11998"/>
                    <a:pt x="7" y="12012"/>
                    <a:pt x="14" y="12020"/>
                  </a:cubicBezTo>
                  <a:cubicBezTo>
                    <a:pt x="16" y="12022"/>
                    <a:pt x="19" y="12023"/>
                    <a:pt x="22" y="12023"/>
                  </a:cubicBezTo>
                  <a:cubicBezTo>
                    <a:pt x="29" y="12023"/>
                    <a:pt x="39" y="12018"/>
                    <a:pt x="44" y="12012"/>
                  </a:cubicBezTo>
                  <a:cubicBezTo>
                    <a:pt x="2108" y="8740"/>
                    <a:pt x="6168" y="5750"/>
                    <a:pt x="10639" y="3576"/>
                  </a:cubicBezTo>
                  <a:cubicBezTo>
                    <a:pt x="15110" y="1402"/>
                    <a:pt x="19993" y="43"/>
                    <a:pt x="23699" y="43"/>
                  </a:cubicBezTo>
                  <a:cubicBezTo>
                    <a:pt x="24306" y="43"/>
                    <a:pt x="24876" y="80"/>
                    <a:pt x="25410" y="153"/>
                  </a:cubicBezTo>
                  <a:cubicBezTo>
                    <a:pt x="25414" y="154"/>
                    <a:pt x="25417" y="155"/>
                    <a:pt x="25420" y="155"/>
                  </a:cubicBezTo>
                  <a:cubicBezTo>
                    <a:pt x="25428" y="155"/>
                    <a:pt x="25433" y="148"/>
                    <a:pt x="25433" y="137"/>
                  </a:cubicBezTo>
                  <a:cubicBezTo>
                    <a:pt x="25440" y="123"/>
                    <a:pt x="25433" y="116"/>
                    <a:pt x="25417" y="116"/>
                  </a:cubicBezTo>
                  <a:cubicBezTo>
                    <a:pt x="24883" y="36"/>
                    <a:pt x="24306" y="0"/>
                    <a:pt x="2369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6" name="Google Shape;1089;p40"/>
            <p:cNvSpPr/>
            <p:nvPr/>
          </p:nvSpPr>
          <p:spPr>
            <a:xfrm>
              <a:off x="-4954975" y="2045798"/>
              <a:ext cx="3119877" cy="1446686"/>
            </a:xfrm>
            <a:custGeom>
              <a:avLst/>
              <a:gdLst/>
              <a:ahLst/>
              <a:cxnLst/>
              <a:rect l="l" t="t" r="r" b="b"/>
              <a:pathLst>
                <a:path w="24986" h="11586" extrusionOk="0">
                  <a:moveTo>
                    <a:pt x="22956" y="0"/>
                  </a:moveTo>
                  <a:cubicBezTo>
                    <a:pt x="19416" y="0"/>
                    <a:pt x="14785" y="1250"/>
                    <a:pt x="10488" y="3324"/>
                  </a:cubicBezTo>
                  <a:cubicBezTo>
                    <a:pt x="6198" y="5397"/>
                    <a:pt x="2224" y="8285"/>
                    <a:pt x="7" y="11551"/>
                  </a:cubicBezTo>
                  <a:cubicBezTo>
                    <a:pt x="0" y="11565"/>
                    <a:pt x="0" y="11572"/>
                    <a:pt x="7" y="11579"/>
                  </a:cubicBezTo>
                  <a:cubicBezTo>
                    <a:pt x="15" y="11583"/>
                    <a:pt x="21" y="11585"/>
                    <a:pt x="25" y="11585"/>
                  </a:cubicBezTo>
                  <a:cubicBezTo>
                    <a:pt x="30" y="11585"/>
                    <a:pt x="33" y="11583"/>
                    <a:pt x="37" y="11579"/>
                  </a:cubicBezTo>
                  <a:cubicBezTo>
                    <a:pt x="2254" y="8314"/>
                    <a:pt x="6220" y="5433"/>
                    <a:pt x="10511" y="3360"/>
                  </a:cubicBezTo>
                  <a:cubicBezTo>
                    <a:pt x="14801" y="1294"/>
                    <a:pt x="19423" y="37"/>
                    <a:pt x="22956" y="37"/>
                  </a:cubicBezTo>
                  <a:cubicBezTo>
                    <a:pt x="23670" y="37"/>
                    <a:pt x="24342" y="94"/>
                    <a:pt x="24956" y="196"/>
                  </a:cubicBezTo>
                  <a:cubicBezTo>
                    <a:pt x="24960" y="198"/>
                    <a:pt x="24963" y="199"/>
                    <a:pt x="24966" y="199"/>
                  </a:cubicBezTo>
                  <a:cubicBezTo>
                    <a:pt x="24974" y="199"/>
                    <a:pt x="24979" y="192"/>
                    <a:pt x="24986" y="181"/>
                  </a:cubicBezTo>
                  <a:cubicBezTo>
                    <a:pt x="24986" y="174"/>
                    <a:pt x="24977" y="160"/>
                    <a:pt x="24963" y="160"/>
                  </a:cubicBezTo>
                  <a:cubicBezTo>
                    <a:pt x="24349" y="51"/>
                    <a:pt x="23670" y="0"/>
                    <a:pt x="2295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7" name="Google Shape;1090;p40"/>
            <p:cNvSpPr/>
            <p:nvPr/>
          </p:nvSpPr>
          <p:spPr>
            <a:xfrm>
              <a:off x="-4755691" y="2245956"/>
              <a:ext cx="2987270" cy="1364150"/>
            </a:xfrm>
            <a:custGeom>
              <a:avLst/>
              <a:gdLst/>
              <a:ahLst/>
              <a:cxnLst/>
              <a:rect l="l" t="t" r="r" b="b"/>
              <a:pathLst>
                <a:path w="23924" h="10925" extrusionOk="0">
                  <a:moveTo>
                    <a:pt x="23476" y="1"/>
                  </a:moveTo>
                  <a:cubicBezTo>
                    <a:pt x="11695" y="1"/>
                    <a:pt x="3931" y="5072"/>
                    <a:pt x="8" y="10894"/>
                  </a:cubicBezTo>
                  <a:cubicBezTo>
                    <a:pt x="1" y="10901"/>
                    <a:pt x="8" y="10915"/>
                    <a:pt x="15" y="10922"/>
                  </a:cubicBezTo>
                  <a:cubicBezTo>
                    <a:pt x="17" y="10924"/>
                    <a:pt x="20" y="10925"/>
                    <a:pt x="23" y="10925"/>
                  </a:cubicBezTo>
                  <a:cubicBezTo>
                    <a:pt x="30" y="10925"/>
                    <a:pt x="39" y="10920"/>
                    <a:pt x="44" y="10915"/>
                  </a:cubicBezTo>
                  <a:cubicBezTo>
                    <a:pt x="3958" y="5108"/>
                    <a:pt x="11709" y="44"/>
                    <a:pt x="23476" y="44"/>
                  </a:cubicBezTo>
                  <a:lnTo>
                    <a:pt x="23901" y="44"/>
                  </a:lnTo>
                  <a:cubicBezTo>
                    <a:pt x="23916" y="44"/>
                    <a:pt x="23923" y="37"/>
                    <a:pt x="23923" y="24"/>
                  </a:cubicBezTo>
                  <a:cubicBezTo>
                    <a:pt x="23923" y="17"/>
                    <a:pt x="23916" y="1"/>
                    <a:pt x="239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8" name="Google Shape;1091;p40"/>
            <p:cNvSpPr/>
            <p:nvPr/>
          </p:nvSpPr>
          <p:spPr>
            <a:xfrm>
              <a:off x="-4010621" y="2731306"/>
              <a:ext cx="3137608" cy="1015527"/>
            </a:xfrm>
            <a:custGeom>
              <a:avLst/>
              <a:gdLst/>
              <a:ahLst/>
              <a:cxnLst/>
              <a:rect l="l" t="t" r="r" b="b"/>
              <a:pathLst>
                <a:path w="25128" h="8133" extrusionOk="0">
                  <a:moveTo>
                    <a:pt x="19806" y="1"/>
                  </a:moveTo>
                  <a:cubicBezTo>
                    <a:pt x="10653" y="1"/>
                    <a:pt x="3972" y="3598"/>
                    <a:pt x="8" y="8098"/>
                  </a:cubicBezTo>
                  <a:cubicBezTo>
                    <a:pt x="1" y="8105"/>
                    <a:pt x="8" y="8119"/>
                    <a:pt x="14" y="8126"/>
                  </a:cubicBezTo>
                  <a:cubicBezTo>
                    <a:pt x="18" y="8130"/>
                    <a:pt x="23" y="8132"/>
                    <a:pt x="29" y="8132"/>
                  </a:cubicBezTo>
                  <a:cubicBezTo>
                    <a:pt x="34" y="8132"/>
                    <a:pt x="40" y="8130"/>
                    <a:pt x="44" y="8126"/>
                  </a:cubicBezTo>
                  <a:cubicBezTo>
                    <a:pt x="4002" y="3634"/>
                    <a:pt x="10669" y="37"/>
                    <a:pt x="19806" y="37"/>
                  </a:cubicBezTo>
                  <a:cubicBezTo>
                    <a:pt x="21488" y="37"/>
                    <a:pt x="23258" y="160"/>
                    <a:pt x="25107" y="420"/>
                  </a:cubicBezTo>
                  <a:cubicBezTo>
                    <a:pt x="25108" y="421"/>
                    <a:pt x="25110" y="422"/>
                    <a:pt x="25111" y="422"/>
                  </a:cubicBezTo>
                  <a:cubicBezTo>
                    <a:pt x="25119" y="422"/>
                    <a:pt x="25128" y="410"/>
                    <a:pt x="25128" y="404"/>
                  </a:cubicBezTo>
                  <a:cubicBezTo>
                    <a:pt x="25128" y="391"/>
                    <a:pt x="25121" y="384"/>
                    <a:pt x="25107" y="384"/>
                  </a:cubicBezTo>
                  <a:cubicBezTo>
                    <a:pt x="23258" y="124"/>
                    <a:pt x="21488" y="1"/>
                    <a:pt x="198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79" name="Google Shape;1092;p40"/>
            <p:cNvSpPr/>
            <p:nvPr/>
          </p:nvSpPr>
          <p:spPr>
            <a:xfrm>
              <a:off x="-3876392" y="2922475"/>
              <a:ext cx="3137857" cy="1015527"/>
            </a:xfrm>
            <a:custGeom>
              <a:avLst/>
              <a:gdLst/>
              <a:ahLst/>
              <a:cxnLst/>
              <a:rect l="l" t="t" r="r" b="b"/>
              <a:pathLst>
                <a:path w="25130" h="8133" extrusionOk="0">
                  <a:moveTo>
                    <a:pt x="19806" y="0"/>
                  </a:moveTo>
                  <a:cubicBezTo>
                    <a:pt x="10655" y="0"/>
                    <a:pt x="3974" y="3597"/>
                    <a:pt x="9" y="8097"/>
                  </a:cubicBezTo>
                  <a:cubicBezTo>
                    <a:pt x="0" y="8104"/>
                    <a:pt x="0" y="8120"/>
                    <a:pt x="9" y="8127"/>
                  </a:cubicBezTo>
                  <a:cubicBezTo>
                    <a:pt x="13" y="8130"/>
                    <a:pt x="18" y="8132"/>
                    <a:pt x="23" y="8132"/>
                  </a:cubicBezTo>
                  <a:cubicBezTo>
                    <a:pt x="28" y="8132"/>
                    <a:pt x="33" y="8130"/>
                    <a:pt x="37" y="8127"/>
                  </a:cubicBezTo>
                  <a:cubicBezTo>
                    <a:pt x="3996" y="3627"/>
                    <a:pt x="10662" y="37"/>
                    <a:pt x="19806" y="37"/>
                  </a:cubicBezTo>
                  <a:cubicBezTo>
                    <a:pt x="21489" y="37"/>
                    <a:pt x="23252" y="160"/>
                    <a:pt x="25102" y="420"/>
                  </a:cubicBezTo>
                  <a:cubicBezTo>
                    <a:pt x="25116" y="420"/>
                    <a:pt x="25123" y="413"/>
                    <a:pt x="25123" y="406"/>
                  </a:cubicBezTo>
                  <a:cubicBezTo>
                    <a:pt x="25130" y="390"/>
                    <a:pt x="25123" y="383"/>
                    <a:pt x="25109" y="383"/>
                  </a:cubicBezTo>
                  <a:cubicBezTo>
                    <a:pt x="23259" y="123"/>
                    <a:pt x="21489" y="0"/>
                    <a:pt x="198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0" name="Google Shape;1093;p40"/>
            <p:cNvSpPr/>
            <p:nvPr/>
          </p:nvSpPr>
          <p:spPr>
            <a:xfrm>
              <a:off x="-4603231" y="2397542"/>
              <a:ext cx="2953806" cy="1231918"/>
            </a:xfrm>
            <a:custGeom>
              <a:avLst/>
              <a:gdLst/>
              <a:ahLst/>
              <a:cxnLst/>
              <a:rect l="l" t="t" r="r" b="b"/>
              <a:pathLst>
                <a:path w="23656" h="9866" extrusionOk="0">
                  <a:moveTo>
                    <a:pt x="23633" y="0"/>
                  </a:moveTo>
                  <a:cubicBezTo>
                    <a:pt x="19655" y="110"/>
                    <a:pt x="15942" y="406"/>
                    <a:pt x="12128" y="1750"/>
                  </a:cubicBezTo>
                  <a:cubicBezTo>
                    <a:pt x="8314" y="3093"/>
                    <a:pt x="4400" y="5490"/>
                    <a:pt x="14" y="9831"/>
                  </a:cubicBezTo>
                  <a:cubicBezTo>
                    <a:pt x="0" y="9838"/>
                    <a:pt x="0" y="9845"/>
                    <a:pt x="14" y="9861"/>
                  </a:cubicBezTo>
                  <a:cubicBezTo>
                    <a:pt x="18" y="9864"/>
                    <a:pt x="22" y="9866"/>
                    <a:pt x="26" y="9866"/>
                  </a:cubicBezTo>
                  <a:cubicBezTo>
                    <a:pt x="30" y="9866"/>
                    <a:pt x="33" y="9864"/>
                    <a:pt x="37" y="9861"/>
                  </a:cubicBezTo>
                  <a:cubicBezTo>
                    <a:pt x="4421" y="5527"/>
                    <a:pt x="8328" y="3128"/>
                    <a:pt x="12142" y="1784"/>
                  </a:cubicBezTo>
                  <a:cubicBezTo>
                    <a:pt x="15949" y="441"/>
                    <a:pt x="19655" y="153"/>
                    <a:pt x="23633" y="37"/>
                  </a:cubicBezTo>
                  <a:cubicBezTo>
                    <a:pt x="23649" y="37"/>
                    <a:pt x="23656" y="30"/>
                    <a:pt x="23656" y="16"/>
                  </a:cubicBezTo>
                  <a:cubicBezTo>
                    <a:pt x="23656" y="7"/>
                    <a:pt x="23649" y="0"/>
                    <a:pt x="236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1" name="Google Shape;1094;p40"/>
            <p:cNvSpPr/>
            <p:nvPr/>
          </p:nvSpPr>
          <p:spPr>
            <a:xfrm>
              <a:off x="-4434663" y="2540138"/>
              <a:ext cx="2703202" cy="1340551"/>
            </a:xfrm>
            <a:custGeom>
              <a:avLst/>
              <a:gdLst/>
              <a:ahLst/>
              <a:cxnLst/>
              <a:rect l="l" t="t" r="r" b="b"/>
              <a:pathLst>
                <a:path w="21649" h="10736" extrusionOk="0">
                  <a:moveTo>
                    <a:pt x="21626" y="1"/>
                  </a:moveTo>
                  <a:cubicBezTo>
                    <a:pt x="13191" y="282"/>
                    <a:pt x="4291" y="4232"/>
                    <a:pt x="8" y="10705"/>
                  </a:cubicBezTo>
                  <a:cubicBezTo>
                    <a:pt x="1" y="10712"/>
                    <a:pt x="8" y="10726"/>
                    <a:pt x="16" y="10733"/>
                  </a:cubicBezTo>
                  <a:cubicBezTo>
                    <a:pt x="18" y="10735"/>
                    <a:pt x="21" y="10736"/>
                    <a:pt x="24" y="10736"/>
                  </a:cubicBezTo>
                  <a:cubicBezTo>
                    <a:pt x="31" y="10736"/>
                    <a:pt x="39" y="10731"/>
                    <a:pt x="44" y="10726"/>
                  </a:cubicBezTo>
                  <a:cubicBezTo>
                    <a:pt x="4314" y="4276"/>
                    <a:pt x="13198" y="318"/>
                    <a:pt x="21626" y="44"/>
                  </a:cubicBezTo>
                  <a:cubicBezTo>
                    <a:pt x="21642" y="44"/>
                    <a:pt x="21649" y="36"/>
                    <a:pt x="21649" y="22"/>
                  </a:cubicBezTo>
                  <a:cubicBezTo>
                    <a:pt x="21649" y="15"/>
                    <a:pt x="21642" y="1"/>
                    <a:pt x="2162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282" name="Google Shape;1095;p40"/>
          <p:cNvSpPr/>
          <p:nvPr/>
        </p:nvSpPr>
        <p:spPr>
          <a:xfrm>
            <a:off x="7469300" y="268537"/>
            <a:ext cx="2283798" cy="532924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83" name="Google Shape;1096;p40"/>
          <p:cNvSpPr/>
          <p:nvPr/>
        </p:nvSpPr>
        <p:spPr>
          <a:xfrm flipH="1">
            <a:off x="-213575" y="1148049"/>
            <a:ext cx="1402586" cy="315455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84" name="Google Shape;1097;p40"/>
          <p:cNvSpPr/>
          <p:nvPr/>
        </p:nvSpPr>
        <p:spPr>
          <a:xfrm flipH="1">
            <a:off x="8035879" y="2769124"/>
            <a:ext cx="1863121" cy="419022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85" name="Google Shape;1098;p40"/>
          <p:cNvSpPr/>
          <p:nvPr/>
        </p:nvSpPr>
        <p:spPr>
          <a:xfrm>
            <a:off x="5043549" y="4292849"/>
            <a:ext cx="4404214" cy="1063170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86" name="Google Shape;1099;p40"/>
          <p:cNvSpPr/>
          <p:nvPr/>
        </p:nvSpPr>
        <p:spPr>
          <a:xfrm flipH="1">
            <a:off x="-299152" y="4450025"/>
            <a:ext cx="5586789" cy="1112439"/>
          </a:xfrm>
          <a:custGeom>
            <a:avLst/>
            <a:gdLst/>
            <a:ahLst/>
            <a:cxnLst/>
            <a:rect l="l" t="t" r="r" b="b"/>
            <a:pathLst>
              <a:path w="45996" h="9492" extrusionOk="0">
                <a:moveTo>
                  <a:pt x="34548" y="0"/>
                </a:moveTo>
                <a:cubicBezTo>
                  <a:pt x="33978" y="0"/>
                  <a:pt x="33404" y="262"/>
                  <a:pt x="32973" y="817"/>
                </a:cubicBezTo>
                <a:cubicBezTo>
                  <a:pt x="32624" y="515"/>
                  <a:pt x="32212" y="371"/>
                  <a:pt x="31798" y="371"/>
                </a:cubicBezTo>
                <a:cubicBezTo>
                  <a:pt x="30837" y="371"/>
                  <a:pt x="29865" y="1150"/>
                  <a:pt x="29643" y="2528"/>
                </a:cubicBezTo>
                <a:cubicBezTo>
                  <a:pt x="29082" y="1980"/>
                  <a:pt x="28493" y="1709"/>
                  <a:pt x="27964" y="1709"/>
                </a:cubicBezTo>
                <a:cubicBezTo>
                  <a:pt x="27205" y="1709"/>
                  <a:pt x="26569" y="2266"/>
                  <a:pt x="26313" y="3360"/>
                </a:cubicBezTo>
                <a:lnTo>
                  <a:pt x="23070" y="3714"/>
                </a:lnTo>
                <a:cubicBezTo>
                  <a:pt x="22576" y="2273"/>
                  <a:pt x="21469" y="1611"/>
                  <a:pt x="20300" y="1611"/>
                </a:cubicBezTo>
                <a:cubicBezTo>
                  <a:pt x="19693" y="1611"/>
                  <a:pt x="19069" y="1790"/>
                  <a:pt x="18505" y="2131"/>
                </a:cubicBezTo>
                <a:cubicBezTo>
                  <a:pt x="18216" y="1952"/>
                  <a:pt x="17889" y="1845"/>
                  <a:pt x="17573" y="1845"/>
                </a:cubicBezTo>
                <a:cubicBezTo>
                  <a:pt x="17085" y="1845"/>
                  <a:pt x="16622" y="2101"/>
                  <a:pt x="16359" y="2745"/>
                </a:cubicBezTo>
                <a:cubicBezTo>
                  <a:pt x="15960" y="1516"/>
                  <a:pt x="15153" y="962"/>
                  <a:pt x="14283" y="962"/>
                </a:cubicBezTo>
                <a:cubicBezTo>
                  <a:pt x="13661" y="962"/>
                  <a:pt x="13006" y="1246"/>
                  <a:pt x="12445" y="1770"/>
                </a:cubicBezTo>
                <a:cubicBezTo>
                  <a:pt x="12043" y="1223"/>
                  <a:pt x="11524" y="987"/>
                  <a:pt x="11026" y="987"/>
                </a:cubicBezTo>
                <a:cubicBezTo>
                  <a:pt x="10155" y="987"/>
                  <a:pt x="9346" y="1707"/>
                  <a:pt x="9332" y="2745"/>
                </a:cubicBezTo>
                <a:cubicBezTo>
                  <a:pt x="8882" y="2695"/>
                  <a:pt x="8455" y="2671"/>
                  <a:pt x="8049" y="2671"/>
                </a:cubicBezTo>
                <a:cubicBezTo>
                  <a:pt x="2212" y="2671"/>
                  <a:pt x="695" y="7534"/>
                  <a:pt x="0" y="9492"/>
                </a:cubicBezTo>
                <a:lnTo>
                  <a:pt x="44978" y="9145"/>
                </a:lnTo>
                <a:cubicBezTo>
                  <a:pt x="45996" y="6833"/>
                  <a:pt x="44275" y="5627"/>
                  <a:pt x="42653" y="5627"/>
                </a:cubicBezTo>
                <a:cubicBezTo>
                  <a:pt x="42020" y="5627"/>
                  <a:pt x="41402" y="5811"/>
                  <a:pt x="40968" y="6184"/>
                </a:cubicBezTo>
                <a:cubicBezTo>
                  <a:pt x="41288" y="5080"/>
                  <a:pt x="40781" y="4355"/>
                  <a:pt x="40132" y="4355"/>
                </a:cubicBezTo>
                <a:cubicBezTo>
                  <a:pt x="39867" y="4355"/>
                  <a:pt x="39580" y="4475"/>
                  <a:pt x="39315" y="4738"/>
                </a:cubicBezTo>
                <a:cubicBezTo>
                  <a:pt x="39501" y="3267"/>
                  <a:pt x="38702" y="2373"/>
                  <a:pt x="37592" y="2373"/>
                </a:cubicBezTo>
                <a:cubicBezTo>
                  <a:pt x="37328" y="2373"/>
                  <a:pt x="37047" y="2423"/>
                  <a:pt x="36758" y="2528"/>
                </a:cubicBezTo>
                <a:cubicBezTo>
                  <a:pt x="36664" y="911"/>
                  <a:pt x="35612" y="0"/>
                  <a:pt x="345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" name="Google Shape;1100;p40"/>
          <p:cNvGrpSpPr/>
          <p:nvPr/>
        </p:nvGrpSpPr>
        <p:grpSpPr>
          <a:xfrm flipH="1">
            <a:off x="8790024" y="4539968"/>
            <a:ext cx="354826" cy="259333"/>
            <a:chOff x="2300825" y="4105475"/>
            <a:chExt cx="103475" cy="75625"/>
          </a:xfrm>
        </p:grpSpPr>
        <p:sp>
          <p:nvSpPr>
            <p:cNvPr id="1049287" name="Google Shape;1101;p4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88" name="Google Shape;1102;p4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103;p40"/>
          <p:cNvGrpSpPr/>
          <p:nvPr/>
        </p:nvGrpSpPr>
        <p:grpSpPr>
          <a:xfrm flipH="1">
            <a:off x="8407059" y="4799389"/>
            <a:ext cx="226696" cy="144638"/>
            <a:chOff x="2097475" y="4160575"/>
            <a:chExt cx="80600" cy="51425"/>
          </a:xfrm>
        </p:grpSpPr>
        <p:sp>
          <p:nvSpPr>
            <p:cNvPr id="1049289" name="Google Shape;1104;p4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0" name="Google Shape;1105;p4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" name="Google Shape;1106;p40"/>
          <p:cNvGrpSpPr/>
          <p:nvPr/>
        </p:nvGrpSpPr>
        <p:grpSpPr>
          <a:xfrm flipH="1">
            <a:off x="6887311" y="4786339"/>
            <a:ext cx="226696" cy="144638"/>
            <a:chOff x="2097475" y="4160575"/>
            <a:chExt cx="80600" cy="51425"/>
          </a:xfrm>
        </p:grpSpPr>
        <p:sp>
          <p:nvSpPr>
            <p:cNvPr id="1049291" name="Google Shape;1107;p4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92" name="Google Shape;1108;p4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" name="Google Shape;1109;p40"/>
          <p:cNvGrpSpPr/>
          <p:nvPr/>
        </p:nvGrpSpPr>
        <p:grpSpPr>
          <a:xfrm>
            <a:off x="3638278" y="4470177"/>
            <a:ext cx="3092907" cy="869589"/>
            <a:chOff x="3878197" y="4535600"/>
            <a:chExt cx="2464664" cy="692900"/>
          </a:xfrm>
        </p:grpSpPr>
        <p:sp>
          <p:nvSpPr>
            <p:cNvPr id="1049293" name="Google Shape;1110;p40"/>
            <p:cNvSpPr/>
            <p:nvPr/>
          </p:nvSpPr>
          <p:spPr>
            <a:xfrm flipH="1">
              <a:off x="3878197" y="4535600"/>
              <a:ext cx="2464664" cy="692900"/>
            </a:xfrm>
            <a:custGeom>
              <a:avLst/>
              <a:gdLst/>
              <a:ahLst/>
              <a:cxnLst/>
              <a:rect l="l" t="t" r="r" b="b"/>
              <a:pathLst>
                <a:path w="20926" h="5883" extrusionOk="0">
                  <a:moveTo>
                    <a:pt x="12500" y="1"/>
                  </a:moveTo>
                  <a:cubicBezTo>
                    <a:pt x="11426" y="1"/>
                    <a:pt x="10383" y="736"/>
                    <a:pt x="9933" y="1678"/>
                  </a:cubicBezTo>
                  <a:cubicBezTo>
                    <a:pt x="9145" y="774"/>
                    <a:pt x="8378" y="274"/>
                    <a:pt x="7633" y="274"/>
                  </a:cubicBezTo>
                  <a:cubicBezTo>
                    <a:pt x="6813" y="274"/>
                    <a:pt x="6020" y="881"/>
                    <a:pt x="5260" y="2221"/>
                  </a:cubicBezTo>
                  <a:cubicBezTo>
                    <a:pt x="2557" y="2438"/>
                    <a:pt x="702" y="3557"/>
                    <a:pt x="0" y="5882"/>
                  </a:cubicBezTo>
                  <a:lnTo>
                    <a:pt x="20926" y="5882"/>
                  </a:lnTo>
                  <a:cubicBezTo>
                    <a:pt x="20571" y="3007"/>
                    <a:pt x="19351" y="1728"/>
                    <a:pt x="17438" y="1728"/>
                  </a:cubicBezTo>
                  <a:cubicBezTo>
                    <a:pt x="16741" y="1728"/>
                    <a:pt x="15953" y="1897"/>
                    <a:pt x="15082" y="2221"/>
                  </a:cubicBezTo>
                  <a:cubicBezTo>
                    <a:pt x="14477" y="608"/>
                    <a:pt x="13475" y="1"/>
                    <a:pt x="12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6" name="Google Shape;1111;p40"/>
            <p:cNvGrpSpPr/>
            <p:nvPr/>
          </p:nvGrpSpPr>
          <p:grpSpPr>
            <a:xfrm flipH="1">
              <a:off x="5678054" y="4905697"/>
              <a:ext cx="275171" cy="201125"/>
              <a:chOff x="2300825" y="4105475"/>
              <a:chExt cx="103475" cy="75625"/>
            </a:xfrm>
          </p:grpSpPr>
          <p:sp>
            <p:nvSpPr>
              <p:cNvPr id="1049294" name="Google Shape;1112;p40"/>
              <p:cNvSpPr/>
              <p:nvPr/>
            </p:nvSpPr>
            <p:spPr>
              <a:xfrm>
                <a:off x="2300825" y="4105475"/>
                <a:ext cx="103475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4139" h="3025" extrusionOk="0">
                    <a:moveTo>
                      <a:pt x="2777" y="0"/>
                    </a:moveTo>
                    <a:cubicBezTo>
                      <a:pt x="2352" y="0"/>
                      <a:pt x="1858" y="145"/>
                      <a:pt x="1394" y="433"/>
                    </a:cubicBezTo>
                    <a:cubicBezTo>
                      <a:pt x="455" y="1019"/>
                      <a:pt x="1" y="1972"/>
                      <a:pt x="368" y="2572"/>
                    </a:cubicBezTo>
                    <a:cubicBezTo>
                      <a:pt x="559" y="2872"/>
                      <a:pt x="925" y="3024"/>
                      <a:pt x="1362" y="3024"/>
                    </a:cubicBezTo>
                    <a:cubicBezTo>
                      <a:pt x="1785" y="3024"/>
                      <a:pt x="2275" y="2881"/>
                      <a:pt x="2738" y="2593"/>
                    </a:cubicBezTo>
                    <a:cubicBezTo>
                      <a:pt x="3677" y="2009"/>
                      <a:pt x="4139" y="1048"/>
                      <a:pt x="3764" y="456"/>
                    </a:cubicBezTo>
                    <a:cubicBezTo>
                      <a:pt x="3577" y="152"/>
                      <a:pt x="3213" y="0"/>
                      <a:pt x="27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95" name="Google Shape;1113;p40"/>
              <p:cNvSpPr/>
              <p:nvPr/>
            </p:nvSpPr>
            <p:spPr>
              <a:xfrm>
                <a:off x="2323025" y="4118950"/>
                <a:ext cx="45350" cy="3077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231" extrusionOk="0">
                    <a:moveTo>
                      <a:pt x="1369" y="1"/>
                    </a:moveTo>
                    <a:cubicBezTo>
                      <a:pt x="1172" y="1"/>
                      <a:pt x="918" y="80"/>
                      <a:pt x="673" y="234"/>
                    </a:cubicBezTo>
                    <a:cubicBezTo>
                      <a:pt x="239" y="509"/>
                      <a:pt x="0" y="891"/>
                      <a:pt x="130" y="1101"/>
                    </a:cubicBezTo>
                    <a:cubicBezTo>
                      <a:pt x="185" y="1188"/>
                      <a:pt x="296" y="1230"/>
                      <a:pt x="438" y="1230"/>
                    </a:cubicBezTo>
                    <a:cubicBezTo>
                      <a:pt x="636" y="1230"/>
                      <a:pt x="894" y="1148"/>
                      <a:pt x="1143" y="993"/>
                    </a:cubicBezTo>
                    <a:cubicBezTo>
                      <a:pt x="1576" y="726"/>
                      <a:pt x="1813" y="343"/>
                      <a:pt x="1683" y="133"/>
                    </a:cubicBezTo>
                    <a:cubicBezTo>
                      <a:pt x="1628" y="44"/>
                      <a:pt x="1514" y="1"/>
                      <a:pt x="13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7" name="Google Shape;1114;p40"/>
            <p:cNvGrpSpPr/>
            <p:nvPr/>
          </p:nvGrpSpPr>
          <p:grpSpPr>
            <a:xfrm flipH="1">
              <a:off x="4679893" y="4716017"/>
              <a:ext cx="275176" cy="175560"/>
              <a:chOff x="2097475" y="4160575"/>
              <a:chExt cx="80600" cy="51425"/>
            </a:xfrm>
          </p:grpSpPr>
          <p:sp>
            <p:nvSpPr>
              <p:cNvPr id="1049296" name="Google Shape;1115;p40"/>
              <p:cNvSpPr/>
              <p:nvPr/>
            </p:nvSpPr>
            <p:spPr>
              <a:xfrm>
                <a:off x="2097475" y="4160575"/>
                <a:ext cx="8060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3224" h="2057" extrusionOk="0">
                    <a:moveTo>
                      <a:pt x="1229" y="1"/>
                    </a:moveTo>
                    <a:cubicBezTo>
                      <a:pt x="703" y="1"/>
                      <a:pt x="274" y="212"/>
                      <a:pt x="160" y="578"/>
                    </a:cubicBezTo>
                    <a:cubicBezTo>
                      <a:pt x="1" y="1082"/>
                      <a:pt x="521" y="1696"/>
                      <a:pt x="1324" y="1949"/>
                    </a:cubicBezTo>
                    <a:cubicBezTo>
                      <a:pt x="1555" y="2022"/>
                      <a:pt x="1784" y="2057"/>
                      <a:pt x="1997" y="2057"/>
                    </a:cubicBezTo>
                    <a:cubicBezTo>
                      <a:pt x="2523" y="2057"/>
                      <a:pt x="2951" y="1847"/>
                      <a:pt x="3064" y="1488"/>
                    </a:cubicBezTo>
                    <a:cubicBezTo>
                      <a:pt x="3224" y="975"/>
                      <a:pt x="2704" y="361"/>
                      <a:pt x="1901" y="108"/>
                    </a:cubicBezTo>
                    <a:cubicBezTo>
                      <a:pt x="1671" y="35"/>
                      <a:pt x="1442" y="1"/>
                      <a:pt x="122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97" name="Google Shape;1116;p40"/>
              <p:cNvSpPr/>
              <p:nvPr/>
            </p:nvSpPr>
            <p:spPr>
              <a:xfrm>
                <a:off x="2120250" y="4172550"/>
                <a:ext cx="35950" cy="19325"/>
              </a:xfrm>
              <a:custGeom>
                <a:avLst/>
                <a:gdLst/>
                <a:ahLst/>
                <a:cxnLst/>
                <a:rect l="l" t="t" r="r" b="b"/>
                <a:pathLst>
                  <a:path w="1438" h="773" extrusionOk="0">
                    <a:moveTo>
                      <a:pt x="444" y="0"/>
                    </a:moveTo>
                    <a:cubicBezTo>
                      <a:pt x="242" y="0"/>
                      <a:pt x="88" y="62"/>
                      <a:pt x="50" y="177"/>
                    </a:cubicBezTo>
                    <a:cubicBezTo>
                      <a:pt x="0" y="359"/>
                      <a:pt x="253" y="596"/>
                      <a:pt x="614" y="713"/>
                    </a:cubicBezTo>
                    <a:cubicBezTo>
                      <a:pt x="744" y="753"/>
                      <a:pt x="872" y="772"/>
                      <a:pt x="985" y="772"/>
                    </a:cubicBezTo>
                    <a:cubicBezTo>
                      <a:pt x="1192" y="772"/>
                      <a:pt x="1350" y="709"/>
                      <a:pt x="1387" y="596"/>
                    </a:cubicBezTo>
                    <a:cubicBezTo>
                      <a:pt x="1437" y="416"/>
                      <a:pt x="1186" y="177"/>
                      <a:pt x="823" y="63"/>
                    </a:cubicBezTo>
                    <a:cubicBezTo>
                      <a:pt x="690" y="20"/>
                      <a:pt x="559" y="0"/>
                      <a:pt x="4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" name="Google Shape;1117;p40"/>
            <p:cNvGrpSpPr/>
            <p:nvPr/>
          </p:nvGrpSpPr>
          <p:grpSpPr>
            <a:xfrm>
              <a:off x="4138981" y="4891578"/>
              <a:ext cx="211048" cy="154260"/>
              <a:chOff x="2300825" y="4105475"/>
              <a:chExt cx="103475" cy="75625"/>
            </a:xfrm>
          </p:grpSpPr>
          <p:sp>
            <p:nvSpPr>
              <p:cNvPr id="1049298" name="Google Shape;1118;p40"/>
              <p:cNvSpPr/>
              <p:nvPr/>
            </p:nvSpPr>
            <p:spPr>
              <a:xfrm>
                <a:off x="2300825" y="4105475"/>
                <a:ext cx="103475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4139" h="3025" extrusionOk="0">
                    <a:moveTo>
                      <a:pt x="2777" y="0"/>
                    </a:moveTo>
                    <a:cubicBezTo>
                      <a:pt x="2352" y="0"/>
                      <a:pt x="1858" y="145"/>
                      <a:pt x="1394" y="433"/>
                    </a:cubicBezTo>
                    <a:cubicBezTo>
                      <a:pt x="455" y="1019"/>
                      <a:pt x="1" y="1972"/>
                      <a:pt x="368" y="2572"/>
                    </a:cubicBezTo>
                    <a:cubicBezTo>
                      <a:pt x="559" y="2872"/>
                      <a:pt x="925" y="3024"/>
                      <a:pt x="1362" y="3024"/>
                    </a:cubicBezTo>
                    <a:cubicBezTo>
                      <a:pt x="1785" y="3024"/>
                      <a:pt x="2275" y="2881"/>
                      <a:pt x="2738" y="2593"/>
                    </a:cubicBezTo>
                    <a:cubicBezTo>
                      <a:pt x="3677" y="2009"/>
                      <a:pt x="4139" y="1048"/>
                      <a:pt x="3764" y="456"/>
                    </a:cubicBezTo>
                    <a:cubicBezTo>
                      <a:pt x="3577" y="152"/>
                      <a:pt x="3213" y="0"/>
                      <a:pt x="27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99" name="Google Shape;1119;p40"/>
              <p:cNvSpPr/>
              <p:nvPr/>
            </p:nvSpPr>
            <p:spPr>
              <a:xfrm>
                <a:off x="2323025" y="4118950"/>
                <a:ext cx="45350" cy="3077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231" extrusionOk="0">
                    <a:moveTo>
                      <a:pt x="1369" y="1"/>
                    </a:moveTo>
                    <a:cubicBezTo>
                      <a:pt x="1172" y="1"/>
                      <a:pt x="918" y="80"/>
                      <a:pt x="673" y="234"/>
                    </a:cubicBezTo>
                    <a:cubicBezTo>
                      <a:pt x="239" y="509"/>
                      <a:pt x="0" y="891"/>
                      <a:pt x="130" y="1101"/>
                    </a:cubicBezTo>
                    <a:cubicBezTo>
                      <a:pt x="185" y="1188"/>
                      <a:pt x="296" y="1230"/>
                      <a:pt x="438" y="1230"/>
                    </a:cubicBezTo>
                    <a:cubicBezTo>
                      <a:pt x="636" y="1230"/>
                      <a:pt x="894" y="1148"/>
                      <a:pt x="1143" y="993"/>
                    </a:cubicBezTo>
                    <a:cubicBezTo>
                      <a:pt x="1576" y="726"/>
                      <a:pt x="1813" y="343"/>
                      <a:pt x="1683" y="133"/>
                    </a:cubicBezTo>
                    <a:cubicBezTo>
                      <a:pt x="1628" y="44"/>
                      <a:pt x="1514" y="1"/>
                      <a:pt x="136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9" name="Google Shape;1120;p40"/>
          <p:cNvGrpSpPr/>
          <p:nvPr/>
        </p:nvGrpSpPr>
        <p:grpSpPr>
          <a:xfrm rot="-2833521" flipH="1">
            <a:off x="2693976" y="4784048"/>
            <a:ext cx="211044" cy="154263"/>
            <a:chOff x="2300825" y="4105475"/>
            <a:chExt cx="103475" cy="75625"/>
          </a:xfrm>
        </p:grpSpPr>
        <p:sp>
          <p:nvSpPr>
            <p:cNvPr id="1049300" name="Google Shape;1121;p4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1" name="Google Shape;1122;p4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" name="Google Shape;1123;p40"/>
          <p:cNvGrpSpPr/>
          <p:nvPr/>
        </p:nvGrpSpPr>
        <p:grpSpPr>
          <a:xfrm flipH="1">
            <a:off x="904499" y="4673971"/>
            <a:ext cx="407038" cy="259676"/>
            <a:chOff x="2097475" y="4160575"/>
            <a:chExt cx="80600" cy="51425"/>
          </a:xfrm>
        </p:grpSpPr>
        <p:sp>
          <p:nvSpPr>
            <p:cNvPr id="1049302" name="Google Shape;1124;p40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3" name="Google Shape;1125;p40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" name="Google Shape;1126;p40"/>
          <p:cNvGrpSpPr/>
          <p:nvPr/>
        </p:nvGrpSpPr>
        <p:grpSpPr>
          <a:xfrm rot="-143816" flipH="1">
            <a:off x="1746538" y="4815694"/>
            <a:ext cx="211046" cy="154266"/>
            <a:chOff x="2300825" y="4105475"/>
            <a:chExt cx="103475" cy="75625"/>
          </a:xfrm>
        </p:grpSpPr>
        <p:sp>
          <p:nvSpPr>
            <p:cNvPr id="1049304" name="Google Shape;1127;p40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05" name="Google Shape;1128;p40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7" name="Google Shape;60;p3"/>
          <p:cNvSpPr/>
          <p:nvPr/>
        </p:nvSpPr>
        <p:spPr>
          <a:xfrm>
            <a:off x="-57500" y="2550499"/>
            <a:ext cx="9259000" cy="2659819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68" name="Google Shape;61;p3"/>
          <p:cNvSpPr/>
          <p:nvPr/>
        </p:nvSpPr>
        <p:spPr>
          <a:xfrm rot="689182" flipH="1">
            <a:off x="-231231" y="2702306"/>
            <a:ext cx="3910390" cy="1723950"/>
          </a:xfrm>
          <a:custGeom>
            <a:avLst/>
            <a:gdLst/>
            <a:ahLst/>
            <a:cxnLst/>
            <a:rect l="l" t="t" r="r" b="b"/>
            <a:pathLst>
              <a:path w="42639" h="18798" extrusionOk="0">
                <a:moveTo>
                  <a:pt x="40165" y="1"/>
                </a:moveTo>
                <a:cubicBezTo>
                  <a:pt x="36321" y="1"/>
                  <a:pt x="34815" y="4035"/>
                  <a:pt x="34815" y="4035"/>
                </a:cubicBezTo>
                <a:cubicBezTo>
                  <a:pt x="34261" y="3379"/>
                  <a:pt x="33728" y="3121"/>
                  <a:pt x="33268" y="3121"/>
                </a:cubicBezTo>
                <a:cubicBezTo>
                  <a:pt x="32300" y="3121"/>
                  <a:pt x="31652" y="4260"/>
                  <a:pt x="31804" y="5219"/>
                </a:cubicBezTo>
                <a:cubicBezTo>
                  <a:pt x="31308" y="4740"/>
                  <a:pt x="30828" y="4470"/>
                  <a:pt x="30366" y="4470"/>
                </a:cubicBezTo>
                <a:cubicBezTo>
                  <a:pt x="29847" y="4470"/>
                  <a:pt x="29353" y="4812"/>
                  <a:pt x="28886" y="5580"/>
                </a:cubicBezTo>
                <a:cubicBezTo>
                  <a:pt x="28259" y="4925"/>
                  <a:pt x="27632" y="4662"/>
                  <a:pt x="27084" y="4662"/>
                </a:cubicBezTo>
                <a:cubicBezTo>
                  <a:pt x="25838" y="4662"/>
                  <a:pt x="25001" y="6023"/>
                  <a:pt x="25513" y="7227"/>
                </a:cubicBezTo>
                <a:cubicBezTo>
                  <a:pt x="24430" y="5671"/>
                  <a:pt x="22956" y="4990"/>
                  <a:pt x="21642" y="4990"/>
                </a:cubicBezTo>
                <a:cubicBezTo>
                  <a:pt x="19689" y="4990"/>
                  <a:pt x="18091" y="6496"/>
                  <a:pt x="18665" y="8867"/>
                </a:cubicBezTo>
                <a:cubicBezTo>
                  <a:pt x="18380" y="8785"/>
                  <a:pt x="18106" y="8747"/>
                  <a:pt x="17850" y="8747"/>
                </a:cubicBezTo>
                <a:cubicBezTo>
                  <a:pt x="16374" y="8747"/>
                  <a:pt x="15465" y="10011"/>
                  <a:pt x="16289" y="11604"/>
                </a:cubicBezTo>
                <a:cubicBezTo>
                  <a:pt x="15720" y="11374"/>
                  <a:pt x="15213" y="11269"/>
                  <a:pt x="14772" y="11269"/>
                </a:cubicBezTo>
                <a:cubicBezTo>
                  <a:pt x="13124" y="11269"/>
                  <a:pt x="12408" y="12729"/>
                  <a:pt x="12915" y="14530"/>
                </a:cubicBezTo>
                <a:cubicBezTo>
                  <a:pt x="12289" y="13568"/>
                  <a:pt x="11475" y="12993"/>
                  <a:pt x="10652" y="12993"/>
                </a:cubicBezTo>
                <a:cubicBezTo>
                  <a:pt x="9911" y="12993"/>
                  <a:pt x="9161" y="13459"/>
                  <a:pt x="8531" y="14530"/>
                </a:cubicBezTo>
                <a:cubicBezTo>
                  <a:pt x="7541" y="13529"/>
                  <a:pt x="6617" y="13113"/>
                  <a:pt x="5860" y="13113"/>
                </a:cubicBezTo>
                <a:cubicBezTo>
                  <a:pt x="4520" y="13113"/>
                  <a:pt x="3703" y="14416"/>
                  <a:pt x="3967" y="16083"/>
                </a:cubicBezTo>
                <a:cubicBezTo>
                  <a:pt x="3477" y="15776"/>
                  <a:pt x="3007" y="15602"/>
                  <a:pt x="2562" y="15602"/>
                </a:cubicBezTo>
                <a:cubicBezTo>
                  <a:pt x="1548" y="15602"/>
                  <a:pt x="668" y="16505"/>
                  <a:pt x="1" y="18798"/>
                </a:cubicBezTo>
                <a:lnTo>
                  <a:pt x="42638" y="18084"/>
                </a:lnTo>
                <a:lnTo>
                  <a:pt x="42638" y="502"/>
                </a:lnTo>
                <a:cubicBezTo>
                  <a:pt x="41724" y="149"/>
                  <a:pt x="40901" y="1"/>
                  <a:pt x="4016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69" name="Google Shape;62;p3"/>
          <p:cNvSpPr/>
          <p:nvPr/>
        </p:nvSpPr>
        <p:spPr>
          <a:xfrm>
            <a:off x="2691900" y="4474051"/>
            <a:ext cx="2537539" cy="713402"/>
          </a:xfrm>
          <a:custGeom>
            <a:avLst/>
            <a:gdLst/>
            <a:ahLst/>
            <a:cxnLst/>
            <a:rect l="l" t="t" r="r" b="b"/>
            <a:pathLst>
              <a:path w="20926" h="5883" extrusionOk="0">
                <a:moveTo>
                  <a:pt x="12500" y="1"/>
                </a:moveTo>
                <a:cubicBezTo>
                  <a:pt x="11426" y="1"/>
                  <a:pt x="10383" y="736"/>
                  <a:pt x="9933" y="1678"/>
                </a:cubicBezTo>
                <a:cubicBezTo>
                  <a:pt x="9145" y="774"/>
                  <a:pt x="8378" y="274"/>
                  <a:pt x="7633" y="274"/>
                </a:cubicBezTo>
                <a:cubicBezTo>
                  <a:pt x="6813" y="274"/>
                  <a:pt x="6020" y="881"/>
                  <a:pt x="5260" y="2221"/>
                </a:cubicBezTo>
                <a:cubicBezTo>
                  <a:pt x="2557" y="2438"/>
                  <a:pt x="702" y="3557"/>
                  <a:pt x="0" y="5882"/>
                </a:cubicBezTo>
                <a:lnTo>
                  <a:pt x="20926" y="5882"/>
                </a:lnTo>
                <a:cubicBezTo>
                  <a:pt x="20571" y="3007"/>
                  <a:pt x="19351" y="1728"/>
                  <a:pt x="17438" y="1728"/>
                </a:cubicBezTo>
                <a:cubicBezTo>
                  <a:pt x="16741" y="1728"/>
                  <a:pt x="15953" y="1897"/>
                  <a:pt x="15082" y="2221"/>
                </a:cubicBezTo>
                <a:cubicBezTo>
                  <a:pt x="14477" y="608"/>
                  <a:pt x="13475" y="1"/>
                  <a:pt x="1250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" name="Google Shape;63;p3"/>
          <p:cNvGrpSpPr/>
          <p:nvPr/>
        </p:nvGrpSpPr>
        <p:grpSpPr>
          <a:xfrm rot="136939">
            <a:off x="-2013652" y="3696002"/>
            <a:ext cx="5883355" cy="1825109"/>
            <a:chOff x="123450" y="3064325"/>
            <a:chExt cx="1134050" cy="351800"/>
          </a:xfrm>
        </p:grpSpPr>
        <p:sp>
          <p:nvSpPr>
            <p:cNvPr id="1048970" name="Google Shape;64;p3"/>
            <p:cNvSpPr/>
            <p:nvPr/>
          </p:nvSpPr>
          <p:spPr>
            <a:xfrm>
              <a:off x="123450" y="3064325"/>
              <a:ext cx="1134050" cy="333675"/>
            </a:xfrm>
            <a:custGeom>
              <a:avLst/>
              <a:gdLst/>
              <a:ahLst/>
              <a:cxnLst/>
              <a:rect l="l" t="t" r="r" b="b"/>
              <a:pathLst>
                <a:path w="45362" h="13347" extrusionOk="0">
                  <a:moveTo>
                    <a:pt x="19780" y="0"/>
                  </a:moveTo>
                  <a:cubicBezTo>
                    <a:pt x="17815" y="0"/>
                    <a:pt x="15777" y="124"/>
                    <a:pt x="13667" y="367"/>
                  </a:cubicBezTo>
                  <a:cubicBezTo>
                    <a:pt x="0" y="1948"/>
                    <a:pt x="16952" y="13346"/>
                    <a:pt x="16952" y="13346"/>
                  </a:cubicBezTo>
                  <a:lnTo>
                    <a:pt x="45361" y="12003"/>
                  </a:lnTo>
                  <a:cubicBezTo>
                    <a:pt x="39106" y="3721"/>
                    <a:pt x="30539" y="0"/>
                    <a:pt x="197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1" name="Google Shape;65;p3"/>
            <p:cNvSpPr/>
            <p:nvPr/>
          </p:nvSpPr>
          <p:spPr>
            <a:xfrm>
              <a:off x="454800" y="3096075"/>
              <a:ext cx="788950" cy="289950"/>
            </a:xfrm>
            <a:custGeom>
              <a:avLst/>
              <a:gdLst/>
              <a:ahLst/>
              <a:cxnLst/>
              <a:rect l="l" t="t" r="r" b="b"/>
              <a:pathLst>
                <a:path w="31558" h="11598" extrusionOk="0">
                  <a:moveTo>
                    <a:pt x="6819" y="0"/>
                  </a:moveTo>
                  <a:cubicBezTo>
                    <a:pt x="4017" y="0"/>
                    <a:pt x="1647" y="404"/>
                    <a:pt x="14" y="968"/>
                  </a:cubicBezTo>
                  <a:cubicBezTo>
                    <a:pt x="8" y="975"/>
                    <a:pt x="1" y="982"/>
                    <a:pt x="1" y="997"/>
                  </a:cubicBezTo>
                  <a:cubicBezTo>
                    <a:pt x="6" y="1002"/>
                    <a:pt x="10" y="1007"/>
                    <a:pt x="18" y="1007"/>
                  </a:cubicBezTo>
                  <a:cubicBezTo>
                    <a:pt x="22" y="1007"/>
                    <a:pt x="26" y="1006"/>
                    <a:pt x="30" y="1004"/>
                  </a:cubicBezTo>
                  <a:cubicBezTo>
                    <a:pt x="1661" y="441"/>
                    <a:pt x="4024" y="44"/>
                    <a:pt x="6819" y="44"/>
                  </a:cubicBezTo>
                  <a:cubicBezTo>
                    <a:pt x="13876" y="44"/>
                    <a:pt x="23693" y="2601"/>
                    <a:pt x="31521" y="11592"/>
                  </a:cubicBezTo>
                  <a:cubicBezTo>
                    <a:pt x="31526" y="11596"/>
                    <a:pt x="31531" y="11598"/>
                    <a:pt x="31537" y="11598"/>
                  </a:cubicBezTo>
                  <a:cubicBezTo>
                    <a:pt x="31542" y="11598"/>
                    <a:pt x="31547" y="11596"/>
                    <a:pt x="31551" y="11592"/>
                  </a:cubicBezTo>
                  <a:cubicBezTo>
                    <a:pt x="31558" y="11585"/>
                    <a:pt x="31558" y="11572"/>
                    <a:pt x="31551" y="11565"/>
                  </a:cubicBezTo>
                  <a:cubicBezTo>
                    <a:pt x="23713" y="2564"/>
                    <a:pt x="13883" y="0"/>
                    <a:pt x="6819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2" name="Google Shape;66;p3"/>
            <p:cNvSpPr/>
            <p:nvPr/>
          </p:nvSpPr>
          <p:spPr>
            <a:xfrm>
              <a:off x="445225" y="3126025"/>
              <a:ext cx="757750" cy="274800"/>
            </a:xfrm>
            <a:custGeom>
              <a:avLst/>
              <a:gdLst/>
              <a:ahLst/>
              <a:cxnLst/>
              <a:rect l="l" t="t" r="r" b="b"/>
              <a:pathLst>
                <a:path w="30310" h="10992" extrusionOk="0">
                  <a:moveTo>
                    <a:pt x="6184" y="0"/>
                  </a:moveTo>
                  <a:cubicBezTo>
                    <a:pt x="4747" y="0"/>
                    <a:pt x="3468" y="116"/>
                    <a:pt x="2414" y="347"/>
                  </a:cubicBezTo>
                  <a:cubicBezTo>
                    <a:pt x="1351" y="586"/>
                    <a:pt x="527" y="926"/>
                    <a:pt x="7" y="1380"/>
                  </a:cubicBezTo>
                  <a:cubicBezTo>
                    <a:pt x="0" y="1396"/>
                    <a:pt x="0" y="1403"/>
                    <a:pt x="7" y="1410"/>
                  </a:cubicBezTo>
                  <a:cubicBezTo>
                    <a:pt x="13" y="1418"/>
                    <a:pt x="19" y="1421"/>
                    <a:pt x="26" y="1421"/>
                  </a:cubicBezTo>
                  <a:cubicBezTo>
                    <a:pt x="30" y="1421"/>
                    <a:pt x="34" y="1419"/>
                    <a:pt x="37" y="1417"/>
                  </a:cubicBezTo>
                  <a:cubicBezTo>
                    <a:pt x="550" y="969"/>
                    <a:pt x="1367" y="623"/>
                    <a:pt x="2420" y="390"/>
                  </a:cubicBezTo>
                  <a:cubicBezTo>
                    <a:pt x="3468" y="160"/>
                    <a:pt x="4754" y="37"/>
                    <a:pt x="6184" y="37"/>
                  </a:cubicBezTo>
                  <a:cubicBezTo>
                    <a:pt x="10012" y="37"/>
                    <a:pt x="14916" y="883"/>
                    <a:pt x="19423" y="2673"/>
                  </a:cubicBezTo>
                  <a:cubicBezTo>
                    <a:pt x="23930" y="4464"/>
                    <a:pt x="28040" y="7203"/>
                    <a:pt x="30273" y="10980"/>
                  </a:cubicBezTo>
                  <a:cubicBezTo>
                    <a:pt x="30277" y="10988"/>
                    <a:pt x="30281" y="10992"/>
                    <a:pt x="30287" y="10992"/>
                  </a:cubicBezTo>
                  <a:cubicBezTo>
                    <a:pt x="30290" y="10992"/>
                    <a:pt x="30295" y="10990"/>
                    <a:pt x="30301" y="10987"/>
                  </a:cubicBezTo>
                  <a:cubicBezTo>
                    <a:pt x="30309" y="10980"/>
                    <a:pt x="30309" y="10973"/>
                    <a:pt x="30309" y="10958"/>
                  </a:cubicBezTo>
                  <a:cubicBezTo>
                    <a:pt x="28070" y="7167"/>
                    <a:pt x="23953" y="4429"/>
                    <a:pt x="19438" y="2637"/>
                  </a:cubicBezTo>
                  <a:cubicBezTo>
                    <a:pt x="14924" y="846"/>
                    <a:pt x="10012" y="0"/>
                    <a:pt x="6184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3" name="Google Shape;67;p3"/>
            <p:cNvSpPr/>
            <p:nvPr/>
          </p:nvSpPr>
          <p:spPr>
            <a:xfrm>
              <a:off x="458625" y="3162850"/>
              <a:ext cx="691425" cy="226250"/>
            </a:xfrm>
            <a:custGeom>
              <a:avLst/>
              <a:gdLst/>
              <a:ahLst/>
              <a:cxnLst/>
              <a:rect l="l" t="t" r="r" b="b"/>
              <a:pathLst>
                <a:path w="27657" h="9050" extrusionOk="0">
                  <a:moveTo>
                    <a:pt x="5691" y="1"/>
                  </a:moveTo>
                  <a:cubicBezTo>
                    <a:pt x="3771" y="1"/>
                    <a:pt x="1855" y="174"/>
                    <a:pt x="21" y="536"/>
                  </a:cubicBezTo>
                  <a:cubicBezTo>
                    <a:pt x="7" y="543"/>
                    <a:pt x="0" y="550"/>
                    <a:pt x="0" y="564"/>
                  </a:cubicBezTo>
                  <a:cubicBezTo>
                    <a:pt x="7" y="573"/>
                    <a:pt x="14" y="580"/>
                    <a:pt x="28" y="580"/>
                  </a:cubicBezTo>
                  <a:cubicBezTo>
                    <a:pt x="1864" y="217"/>
                    <a:pt x="3771" y="44"/>
                    <a:pt x="5691" y="44"/>
                  </a:cubicBezTo>
                  <a:cubicBezTo>
                    <a:pt x="10155" y="44"/>
                    <a:pt x="14692" y="970"/>
                    <a:pt x="18583" y="2551"/>
                  </a:cubicBezTo>
                  <a:cubicBezTo>
                    <a:pt x="22484" y="4140"/>
                    <a:pt x="25734" y="6387"/>
                    <a:pt x="27620" y="9038"/>
                  </a:cubicBezTo>
                  <a:cubicBezTo>
                    <a:pt x="27624" y="9046"/>
                    <a:pt x="27631" y="9049"/>
                    <a:pt x="27637" y="9049"/>
                  </a:cubicBezTo>
                  <a:cubicBezTo>
                    <a:pt x="27642" y="9049"/>
                    <a:pt x="27646" y="9047"/>
                    <a:pt x="27650" y="9044"/>
                  </a:cubicBezTo>
                  <a:cubicBezTo>
                    <a:pt x="27657" y="9038"/>
                    <a:pt x="27657" y="9031"/>
                    <a:pt x="27650" y="9015"/>
                  </a:cubicBezTo>
                  <a:cubicBezTo>
                    <a:pt x="25757" y="6358"/>
                    <a:pt x="22500" y="4104"/>
                    <a:pt x="18606" y="2514"/>
                  </a:cubicBezTo>
                  <a:cubicBezTo>
                    <a:pt x="14706" y="926"/>
                    <a:pt x="10162" y="1"/>
                    <a:pt x="569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4" name="Google Shape;68;p3"/>
            <p:cNvSpPr/>
            <p:nvPr/>
          </p:nvSpPr>
          <p:spPr>
            <a:xfrm>
              <a:off x="454800" y="3203500"/>
              <a:ext cx="647575" cy="182525"/>
            </a:xfrm>
            <a:custGeom>
              <a:avLst/>
              <a:gdLst/>
              <a:ahLst/>
              <a:cxnLst/>
              <a:rect l="l" t="t" r="r" b="b"/>
              <a:pathLst>
                <a:path w="25903" h="7301" extrusionOk="0">
                  <a:moveTo>
                    <a:pt x="5021" y="1"/>
                  </a:moveTo>
                  <a:cubicBezTo>
                    <a:pt x="3107" y="1"/>
                    <a:pt x="1380" y="188"/>
                    <a:pt x="14" y="578"/>
                  </a:cubicBezTo>
                  <a:cubicBezTo>
                    <a:pt x="8" y="578"/>
                    <a:pt x="1" y="594"/>
                    <a:pt x="1" y="601"/>
                  </a:cubicBezTo>
                  <a:cubicBezTo>
                    <a:pt x="6" y="611"/>
                    <a:pt x="11" y="617"/>
                    <a:pt x="19" y="617"/>
                  </a:cubicBezTo>
                  <a:cubicBezTo>
                    <a:pt x="22" y="617"/>
                    <a:pt x="26" y="616"/>
                    <a:pt x="30" y="614"/>
                  </a:cubicBezTo>
                  <a:cubicBezTo>
                    <a:pt x="1387" y="231"/>
                    <a:pt x="3107" y="44"/>
                    <a:pt x="5021" y="44"/>
                  </a:cubicBezTo>
                  <a:cubicBezTo>
                    <a:pt x="8474" y="44"/>
                    <a:pt x="12555" y="658"/>
                    <a:pt x="16339" y="1871"/>
                  </a:cubicBezTo>
                  <a:cubicBezTo>
                    <a:pt x="20132" y="3085"/>
                    <a:pt x="23613" y="4905"/>
                    <a:pt x="25866" y="7295"/>
                  </a:cubicBezTo>
                  <a:cubicBezTo>
                    <a:pt x="25870" y="7299"/>
                    <a:pt x="25875" y="7301"/>
                    <a:pt x="25881" y="7301"/>
                  </a:cubicBezTo>
                  <a:cubicBezTo>
                    <a:pt x="25886" y="7301"/>
                    <a:pt x="25892" y="7299"/>
                    <a:pt x="25896" y="7295"/>
                  </a:cubicBezTo>
                  <a:cubicBezTo>
                    <a:pt x="25903" y="7288"/>
                    <a:pt x="25903" y="7275"/>
                    <a:pt x="25896" y="7268"/>
                  </a:cubicBezTo>
                  <a:cubicBezTo>
                    <a:pt x="23634" y="4868"/>
                    <a:pt x="20146" y="3048"/>
                    <a:pt x="16353" y="1835"/>
                  </a:cubicBezTo>
                  <a:cubicBezTo>
                    <a:pt x="12562" y="614"/>
                    <a:pt x="8474" y="1"/>
                    <a:pt x="502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5" name="Google Shape;69;p3"/>
            <p:cNvSpPr/>
            <p:nvPr/>
          </p:nvSpPr>
          <p:spPr>
            <a:xfrm>
              <a:off x="535150" y="3243025"/>
              <a:ext cx="508000" cy="157300"/>
            </a:xfrm>
            <a:custGeom>
              <a:avLst/>
              <a:gdLst/>
              <a:ahLst/>
              <a:cxnLst/>
              <a:rect l="l" t="t" r="r" b="b"/>
              <a:pathLst>
                <a:path w="20320" h="6292" extrusionOk="0">
                  <a:moveTo>
                    <a:pt x="2211" y="1"/>
                  </a:moveTo>
                  <a:cubicBezTo>
                    <a:pt x="1460" y="1"/>
                    <a:pt x="730" y="30"/>
                    <a:pt x="23" y="103"/>
                  </a:cubicBezTo>
                  <a:cubicBezTo>
                    <a:pt x="7" y="103"/>
                    <a:pt x="1" y="117"/>
                    <a:pt x="1" y="124"/>
                  </a:cubicBezTo>
                  <a:cubicBezTo>
                    <a:pt x="1" y="139"/>
                    <a:pt x="16" y="146"/>
                    <a:pt x="23" y="146"/>
                  </a:cubicBezTo>
                  <a:cubicBezTo>
                    <a:pt x="730" y="74"/>
                    <a:pt x="1460" y="37"/>
                    <a:pt x="2211" y="37"/>
                  </a:cubicBezTo>
                  <a:cubicBezTo>
                    <a:pt x="5541" y="37"/>
                    <a:pt x="9218" y="703"/>
                    <a:pt x="12489" y="1814"/>
                  </a:cubicBezTo>
                  <a:cubicBezTo>
                    <a:pt x="15755" y="2927"/>
                    <a:pt x="18608" y="4494"/>
                    <a:pt x="20283" y="6285"/>
                  </a:cubicBezTo>
                  <a:cubicBezTo>
                    <a:pt x="20286" y="6289"/>
                    <a:pt x="20292" y="6291"/>
                    <a:pt x="20297" y="6291"/>
                  </a:cubicBezTo>
                  <a:cubicBezTo>
                    <a:pt x="20303" y="6291"/>
                    <a:pt x="20309" y="6289"/>
                    <a:pt x="20312" y="6285"/>
                  </a:cubicBezTo>
                  <a:cubicBezTo>
                    <a:pt x="20319" y="6278"/>
                    <a:pt x="20319" y="6264"/>
                    <a:pt x="20312" y="6257"/>
                  </a:cubicBezTo>
                  <a:cubicBezTo>
                    <a:pt x="18629" y="4458"/>
                    <a:pt x="15769" y="2890"/>
                    <a:pt x="12504" y="1778"/>
                  </a:cubicBezTo>
                  <a:cubicBezTo>
                    <a:pt x="9232" y="666"/>
                    <a:pt x="5548" y="1"/>
                    <a:pt x="2211" y="1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76" name="Google Shape;70;p3"/>
            <p:cNvSpPr/>
            <p:nvPr/>
          </p:nvSpPr>
          <p:spPr>
            <a:xfrm>
              <a:off x="642800" y="3294350"/>
              <a:ext cx="365325" cy="121775"/>
            </a:xfrm>
            <a:custGeom>
              <a:avLst/>
              <a:gdLst/>
              <a:ahLst/>
              <a:cxnLst/>
              <a:rect l="l" t="t" r="r" b="b"/>
              <a:pathLst>
                <a:path w="14613" h="4871" extrusionOk="0">
                  <a:moveTo>
                    <a:pt x="21" y="0"/>
                  </a:moveTo>
                  <a:cubicBezTo>
                    <a:pt x="8" y="0"/>
                    <a:pt x="1" y="7"/>
                    <a:pt x="1" y="14"/>
                  </a:cubicBezTo>
                  <a:cubicBezTo>
                    <a:pt x="1" y="28"/>
                    <a:pt x="8" y="37"/>
                    <a:pt x="21" y="37"/>
                  </a:cubicBezTo>
                  <a:cubicBezTo>
                    <a:pt x="9202" y="130"/>
                    <a:pt x="13283" y="3018"/>
                    <a:pt x="14576" y="4861"/>
                  </a:cubicBezTo>
                  <a:cubicBezTo>
                    <a:pt x="14581" y="4866"/>
                    <a:pt x="14586" y="4871"/>
                    <a:pt x="14594" y="4871"/>
                  </a:cubicBezTo>
                  <a:cubicBezTo>
                    <a:pt x="14597" y="4871"/>
                    <a:pt x="14601" y="4870"/>
                    <a:pt x="14606" y="4868"/>
                  </a:cubicBezTo>
                  <a:cubicBezTo>
                    <a:pt x="14612" y="4861"/>
                    <a:pt x="14612" y="4847"/>
                    <a:pt x="14606" y="4838"/>
                  </a:cubicBezTo>
                  <a:cubicBezTo>
                    <a:pt x="13305" y="2984"/>
                    <a:pt x="9209" y="94"/>
                    <a:pt x="21" y="0"/>
                  </a:cubicBez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77" name="Google Shape;71;p3"/>
          <p:cNvSpPr/>
          <p:nvPr/>
        </p:nvSpPr>
        <p:spPr>
          <a:xfrm flipH="1">
            <a:off x="2534011" y="288200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78" name="Google Shape;72;p3"/>
          <p:cNvSpPr/>
          <p:nvPr/>
        </p:nvSpPr>
        <p:spPr>
          <a:xfrm>
            <a:off x="7841870" y="764137"/>
            <a:ext cx="1519291" cy="341724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79" name="Google Shape;73;p3"/>
          <p:cNvSpPr/>
          <p:nvPr/>
        </p:nvSpPr>
        <p:spPr>
          <a:xfrm flipH="1">
            <a:off x="4363108" y="3480626"/>
            <a:ext cx="4867317" cy="1725589"/>
          </a:xfrm>
          <a:custGeom>
            <a:avLst/>
            <a:gdLst/>
            <a:ahLst/>
            <a:cxnLst/>
            <a:rect l="l" t="t" r="r" b="b"/>
            <a:pathLst>
              <a:path w="42450" h="16678" extrusionOk="0">
                <a:moveTo>
                  <a:pt x="1188" y="0"/>
                </a:moveTo>
                <a:cubicBezTo>
                  <a:pt x="933" y="0"/>
                  <a:pt x="660" y="61"/>
                  <a:pt x="377" y="195"/>
                </a:cubicBezTo>
                <a:lnTo>
                  <a:pt x="1" y="16303"/>
                </a:lnTo>
                <a:lnTo>
                  <a:pt x="41511" y="16678"/>
                </a:lnTo>
                <a:lnTo>
                  <a:pt x="42449" y="16678"/>
                </a:lnTo>
                <a:cubicBezTo>
                  <a:pt x="41974" y="13607"/>
                  <a:pt x="40167" y="13043"/>
                  <a:pt x="38903" y="13043"/>
                </a:cubicBezTo>
                <a:cubicBezTo>
                  <a:pt x="38169" y="13043"/>
                  <a:pt x="37618" y="13233"/>
                  <a:pt x="37618" y="13233"/>
                </a:cubicBezTo>
                <a:cubicBezTo>
                  <a:pt x="37694" y="11532"/>
                  <a:pt x="36888" y="10540"/>
                  <a:pt x="35758" y="10540"/>
                </a:cubicBezTo>
                <a:cubicBezTo>
                  <a:pt x="35295" y="10540"/>
                  <a:pt x="34778" y="10707"/>
                  <a:pt x="34245" y="11059"/>
                </a:cubicBezTo>
                <a:cubicBezTo>
                  <a:pt x="33756" y="9550"/>
                  <a:pt x="32737" y="8804"/>
                  <a:pt x="31677" y="8804"/>
                </a:cubicBezTo>
                <a:cubicBezTo>
                  <a:pt x="30952" y="8804"/>
                  <a:pt x="30208" y="9153"/>
                  <a:pt x="29600" y="9846"/>
                </a:cubicBezTo>
                <a:cubicBezTo>
                  <a:pt x="29396" y="7940"/>
                  <a:pt x="28227" y="7037"/>
                  <a:pt x="26993" y="7037"/>
                </a:cubicBezTo>
                <a:cubicBezTo>
                  <a:pt x="25958" y="7037"/>
                  <a:pt x="24876" y="7672"/>
                  <a:pt x="24277" y="8884"/>
                </a:cubicBezTo>
                <a:cubicBezTo>
                  <a:pt x="23517" y="8288"/>
                  <a:pt x="22813" y="7997"/>
                  <a:pt x="22163" y="7997"/>
                </a:cubicBezTo>
                <a:cubicBezTo>
                  <a:pt x="21205" y="7997"/>
                  <a:pt x="20364" y="8628"/>
                  <a:pt x="19633" y="9846"/>
                </a:cubicBezTo>
                <a:cubicBezTo>
                  <a:pt x="19296" y="9674"/>
                  <a:pt x="19003" y="9595"/>
                  <a:pt x="18748" y="9595"/>
                </a:cubicBezTo>
                <a:cubicBezTo>
                  <a:pt x="18027" y="9595"/>
                  <a:pt x="17599" y="10221"/>
                  <a:pt x="17306" y="11137"/>
                </a:cubicBezTo>
                <a:cubicBezTo>
                  <a:pt x="17306" y="11137"/>
                  <a:pt x="14024" y="9833"/>
                  <a:pt x="13478" y="9833"/>
                </a:cubicBezTo>
                <a:cubicBezTo>
                  <a:pt x="13447" y="9833"/>
                  <a:pt x="13425" y="9837"/>
                  <a:pt x="13413" y="9846"/>
                </a:cubicBezTo>
                <a:cubicBezTo>
                  <a:pt x="13401" y="9855"/>
                  <a:pt x="13385" y="9859"/>
                  <a:pt x="13365" y="9859"/>
                </a:cubicBezTo>
                <a:cubicBezTo>
                  <a:pt x="13006" y="9859"/>
                  <a:pt x="11392" y="8516"/>
                  <a:pt x="11392" y="8516"/>
                </a:cubicBezTo>
                <a:cubicBezTo>
                  <a:pt x="11854" y="7154"/>
                  <a:pt x="11289" y="5705"/>
                  <a:pt x="10061" y="5705"/>
                </a:cubicBezTo>
                <a:cubicBezTo>
                  <a:pt x="9870" y="5705"/>
                  <a:pt x="9663" y="5740"/>
                  <a:pt x="9441" y="5816"/>
                </a:cubicBezTo>
                <a:cubicBezTo>
                  <a:pt x="9679" y="4060"/>
                  <a:pt x="9002" y="2863"/>
                  <a:pt x="7746" y="2863"/>
                </a:cubicBezTo>
                <a:cubicBezTo>
                  <a:pt x="7209" y="2863"/>
                  <a:pt x="6566" y="3082"/>
                  <a:pt x="5844" y="3569"/>
                </a:cubicBezTo>
                <a:cubicBezTo>
                  <a:pt x="5772" y="2468"/>
                  <a:pt x="5156" y="1655"/>
                  <a:pt x="4315" y="1655"/>
                </a:cubicBezTo>
                <a:cubicBezTo>
                  <a:pt x="3959" y="1655"/>
                  <a:pt x="3563" y="1801"/>
                  <a:pt x="3150" y="2132"/>
                </a:cubicBezTo>
                <a:cubicBezTo>
                  <a:pt x="2977" y="980"/>
                  <a:pt x="2215" y="0"/>
                  <a:pt x="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74;p3"/>
          <p:cNvGrpSpPr/>
          <p:nvPr/>
        </p:nvGrpSpPr>
        <p:grpSpPr>
          <a:xfrm>
            <a:off x="8102304" y="4608500"/>
            <a:ext cx="374497" cy="239876"/>
            <a:chOff x="999775" y="4108325"/>
            <a:chExt cx="105850" cy="67800"/>
          </a:xfrm>
        </p:grpSpPr>
        <p:sp>
          <p:nvSpPr>
            <p:cNvPr id="1048980" name="Google Shape;75;p3"/>
            <p:cNvSpPr/>
            <p:nvPr/>
          </p:nvSpPr>
          <p:spPr>
            <a:xfrm>
              <a:off x="999775" y="4108325"/>
              <a:ext cx="105850" cy="67800"/>
            </a:xfrm>
            <a:custGeom>
              <a:avLst/>
              <a:gdLst/>
              <a:ahLst/>
              <a:cxnLst/>
              <a:rect l="l" t="t" r="r" b="b"/>
              <a:pathLst>
                <a:path w="4234" h="2712" extrusionOk="0">
                  <a:moveTo>
                    <a:pt x="1608" y="1"/>
                  </a:moveTo>
                  <a:cubicBezTo>
                    <a:pt x="921" y="1"/>
                    <a:pt x="359" y="275"/>
                    <a:pt x="210" y="745"/>
                  </a:cubicBezTo>
                  <a:cubicBezTo>
                    <a:pt x="1" y="1418"/>
                    <a:pt x="680" y="2235"/>
                    <a:pt x="1734" y="2566"/>
                  </a:cubicBezTo>
                  <a:cubicBezTo>
                    <a:pt x="2040" y="2665"/>
                    <a:pt x="2344" y="2712"/>
                    <a:pt x="2627" y="2712"/>
                  </a:cubicBezTo>
                  <a:cubicBezTo>
                    <a:pt x="3312" y="2712"/>
                    <a:pt x="3871" y="2437"/>
                    <a:pt x="4024" y="1966"/>
                  </a:cubicBezTo>
                  <a:cubicBezTo>
                    <a:pt x="4234" y="1295"/>
                    <a:pt x="3554" y="479"/>
                    <a:pt x="2500" y="146"/>
                  </a:cubicBezTo>
                  <a:cubicBezTo>
                    <a:pt x="2195" y="47"/>
                    <a:pt x="1891" y="1"/>
                    <a:pt x="1608" y="1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1" name="Google Shape;76;p3"/>
            <p:cNvSpPr/>
            <p:nvPr/>
          </p:nvSpPr>
          <p:spPr>
            <a:xfrm>
              <a:off x="1031375" y="4118575"/>
              <a:ext cx="47350" cy="25450"/>
            </a:xfrm>
            <a:custGeom>
              <a:avLst/>
              <a:gdLst/>
              <a:ahLst/>
              <a:cxnLst/>
              <a:rect l="l" t="t" r="r" b="b"/>
              <a:pathLst>
                <a:path w="1894" h="1018" extrusionOk="0">
                  <a:moveTo>
                    <a:pt x="584" y="1"/>
                  </a:moveTo>
                  <a:cubicBezTo>
                    <a:pt x="322" y="1"/>
                    <a:pt x="124" y="81"/>
                    <a:pt x="73" y="228"/>
                  </a:cubicBezTo>
                  <a:cubicBezTo>
                    <a:pt x="0" y="465"/>
                    <a:pt x="333" y="776"/>
                    <a:pt x="810" y="935"/>
                  </a:cubicBezTo>
                  <a:cubicBezTo>
                    <a:pt x="986" y="991"/>
                    <a:pt x="1158" y="1017"/>
                    <a:pt x="1309" y="1017"/>
                  </a:cubicBezTo>
                  <a:cubicBezTo>
                    <a:pt x="1574" y="1017"/>
                    <a:pt x="1775" y="936"/>
                    <a:pt x="1821" y="784"/>
                  </a:cubicBezTo>
                  <a:cubicBezTo>
                    <a:pt x="1893" y="552"/>
                    <a:pt x="1567" y="235"/>
                    <a:pt x="1084" y="82"/>
                  </a:cubicBezTo>
                  <a:cubicBezTo>
                    <a:pt x="907" y="27"/>
                    <a:pt x="735" y="1"/>
                    <a:pt x="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77;p3"/>
          <p:cNvGrpSpPr/>
          <p:nvPr/>
        </p:nvGrpSpPr>
        <p:grpSpPr>
          <a:xfrm>
            <a:off x="8623423" y="4122223"/>
            <a:ext cx="268615" cy="168735"/>
            <a:chOff x="1295225" y="4125525"/>
            <a:chExt cx="105625" cy="66350"/>
          </a:xfrm>
        </p:grpSpPr>
        <p:sp>
          <p:nvSpPr>
            <p:cNvPr id="1048982" name="Google Shape;78;p3"/>
            <p:cNvSpPr/>
            <p:nvPr/>
          </p:nvSpPr>
          <p:spPr>
            <a:xfrm>
              <a:off x="1295225" y="4125525"/>
              <a:ext cx="105625" cy="66350"/>
            </a:xfrm>
            <a:custGeom>
              <a:avLst/>
              <a:gdLst/>
              <a:ahLst/>
              <a:cxnLst/>
              <a:rect l="l" t="t" r="r" b="b"/>
              <a:pathLst>
                <a:path w="4225" h="2654" extrusionOk="0">
                  <a:moveTo>
                    <a:pt x="2540" y="1"/>
                  </a:moveTo>
                  <a:cubicBezTo>
                    <a:pt x="2303" y="1"/>
                    <a:pt x="2052" y="31"/>
                    <a:pt x="1798" y="94"/>
                  </a:cubicBezTo>
                  <a:cubicBezTo>
                    <a:pt x="730" y="368"/>
                    <a:pt x="0" y="1141"/>
                    <a:pt x="173" y="1820"/>
                  </a:cubicBezTo>
                  <a:cubicBezTo>
                    <a:pt x="305" y="2338"/>
                    <a:pt x="923" y="2653"/>
                    <a:pt x="1683" y="2653"/>
                  </a:cubicBezTo>
                  <a:cubicBezTo>
                    <a:pt x="1920" y="2653"/>
                    <a:pt x="2172" y="2623"/>
                    <a:pt x="2427" y="2557"/>
                  </a:cubicBezTo>
                  <a:cubicBezTo>
                    <a:pt x="3495" y="2290"/>
                    <a:pt x="4225" y="1517"/>
                    <a:pt x="4051" y="838"/>
                  </a:cubicBezTo>
                  <a:cubicBezTo>
                    <a:pt x="3919" y="314"/>
                    <a:pt x="3303" y="1"/>
                    <a:pt x="2540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3" name="Google Shape;79;p3"/>
            <p:cNvSpPr/>
            <p:nvPr/>
          </p:nvSpPr>
          <p:spPr>
            <a:xfrm>
              <a:off x="1320650" y="4135975"/>
              <a:ext cx="47350" cy="24450"/>
            </a:xfrm>
            <a:custGeom>
              <a:avLst/>
              <a:gdLst/>
              <a:ahLst/>
              <a:cxnLst/>
              <a:rect l="l" t="t" r="r" b="b"/>
              <a:pathLst>
                <a:path w="1894" h="978" extrusionOk="0">
                  <a:moveTo>
                    <a:pt x="1269" y="0"/>
                  </a:moveTo>
                  <a:cubicBezTo>
                    <a:pt x="1137" y="0"/>
                    <a:pt x="990" y="19"/>
                    <a:pt x="840" y="59"/>
                  </a:cubicBezTo>
                  <a:cubicBezTo>
                    <a:pt x="347" y="182"/>
                    <a:pt x="1" y="478"/>
                    <a:pt x="60" y="716"/>
                  </a:cubicBezTo>
                  <a:cubicBezTo>
                    <a:pt x="99" y="882"/>
                    <a:pt x="326" y="978"/>
                    <a:pt x="625" y="978"/>
                  </a:cubicBezTo>
                  <a:cubicBezTo>
                    <a:pt x="758" y="978"/>
                    <a:pt x="905" y="959"/>
                    <a:pt x="1056" y="919"/>
                  </a:cubicBezTo>
                  <a:cubicBezTo>
                    <a:pt x="1547" y="796"/>
                    <a:pt x="1894" y="499"/>
                    <a:pt x="1836" y="262"/>
                  </a:cubicBezTo>
                  <a:cubicBezTo>
                    <a:pt x="1796" y="96"/>
                    <a:pt x="1568" y="0"/>
                    <a:pt x="1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" name="Google Shape;80;p3"/>
          <p:cNvGrpSpPr/>
          <p:nvPr/>
        </p:nvGrpSpPr>
        <p:grpSpPr>
          <a:xfrm>
            <a:off x="997362" y="3389120"/>
            <a:ext cx="268626" cy="172063"/>
            <a:chOff x="999775" y="4108325"/>
            <a:chExt cx="105850" cy="67800"/>
          </a:xfrm>
        </p:grpSpPr>
        <p:sp>
          <p:nvSpPr>
            <p:cNvPr id="1048984" name="Google Shape;81;p3"/>
            <p:cNvSpPr/>
            <p:nvPr/>
          </p:nvSpPr>
          <p:spPr>
            <a:xfrm>
              <a:off x="999775" y="4108325"/>
              <a:ext cx="105850" cy="67800"/>
            </a:xfrm>
            <a:custGeom>
              <a:avLst/>
              <a:gdLst/>
              <a:ahLst/>
              <a:cxnLst/>
              <a:rect l="l" t="t" r="r" b="b"/>
              <a:pathLst>
                <a:path w="4234" h="2712" extrusionOk="0">
                  <a:moveTo>
                    <a:pt x="1608" y="1"/>
                  </a:moveTo>
                  <a:cubicBezTo>
                    <a:pt x="921" y="1"/>
                    <a:pt x="359" y="275"/>
                    <a:pt x="210" y="745"/>
                  </a:cubicBezTo>
                  <a:cubicBezTo>
                    <a:pt x="1" y="1418"/>
                    <a:pt x="680" y="2235"/>
                    <a:pt x="1734" y="2566"/>
                  </a:cubicBezTo>
                  <a:cubicBezTo>
                    <a:pt x="2040" y="2665"/>
                    <a:pt x="2344" y="2712"/>
                    <a:pt x="2627" y="2712"/>
                  </a:cubicBezTo>
                  <a:cubicBezTo>
                    <a:pt x="3312" y="2712"/>
                    <a:pt x="3871" y="2437"/>
                    <a:pt x="4024" y="1966"/>
                  </a:cubicBezTo>
                  <a:cubicBezTo>
                    <a:pt x="4234" y="1295"/>
                    <a:pt x="3554" y="479"/>
                    <a:pt x="2500" y="146"/>
                  </a:cubicBezTo>
                  <a:cubicBezTo>
                    <a:pt x="2195" y="47"/>
                    <a:pt x="1891" y="1"/>
                    <a:pt x="1608" y="1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5" name="Google Shape;82;p3"/>
            <p:cNvSpPr/>
            <p:nvPr/>
          </p:nvSpPr>
          <p:spPr>
            <a:xfrm>
              <a:off x="1031375" y="4118575"/>
              <a:ext cx="47350" cy="25450"/>
            </a:xfrm>
            <a:custGeom>
              <a:avLst/>
              <a:gdLst/>
              <a:ahLst/>
              <a:cxnLst/>
              <a:rect l="l" t="t" r="r" b="b"/>
              <a:pathLst>
                <a:path w="1894" h="1018" extrusionOk="0">
                  <a:moveTo>
                    <a:pt x="584" y="1"/>
                  </a:moveTo>
                  <a:cubicBezTo>
                    <a:pt x="322" y="1"/>
                    <a:pt x="124" y="81"/>
                    <a:pt x="73" y="228"/>
                  </a:cubicBezTo>
                  <a:cubicBezTo>
                    <a:pt x="0" y="465"/>
                    <a:pt x="333" y="776"/>
                    <a:pt x="810" y="935"/>
                  </a:cubicBezTo>
                  <a:cubicBezTo>
                    <a:pt x="986" y="991"/>
                    <a:pt x="1158" y="1017"/>
                    <a:pt x="1309" y="1017"/>
                  </a:cubicBezTo>
                  <a:cubicBezTo>
                    <a:pt x="1574" y="1017"/>
                    <a:pt x="1775" y="936"/>
                    <a:pt x="1821" y="784"/>
                  </a:cubicBezTo>
                  <a:cubicBezTo>
                    <a:pt x="1893" y="552"/>
                    <a:pt x="1567" y="235"/>
                    <a:pt x="1084" y="82"/>
                  </a:cubicBezTo>
                  <a:cubicBezTo>
                    <a:pt x="907" y="27"/>
                    <a:pt x="735" y="1"/>
                    <a:pt x="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83;p3"/>
          <p:cNvGrpSpPr/>
          <p:nvPr/>
        </p:nvGrpSpPr>
        <p:grpSpPr>
          <a:xfrm>
            <a:off x="6145798" y="4632323"/>
            <a:ext cx="268615" cy="168735"/>
            <a:chOff x="1295225" y="4125525"/>
            <a:chExt cx="105625" cy="66350"/>
          </a:xfrm>
        </p:grpSpPr>
        <p:sp>
          <p:nvSpPr>
            <p:cNvPr id="1048986" name="Google Shape;84;p3"/>
            <p:cNvSpPr/>
            <p:nvPr/>
          </p:nvSpPr>
          <p:spPr>
            <a:xfrm>
              <a:off x="1295225" y="4125525"/>
              <a:ext cx="105625" cy="66350"/>
            </a:xfrm>
            <a:custGeom>
              <a:avLst/>
              <a:gdLst/>
              <a:ahLst/>
              <a:cxnLst/>
              <a:rect l="l" t="t" r="r" b="b"/>
              <a:pathLst>
                <a:path w="4225" h="2654" extrusionOk="0">
                  <a:moveTo>
                    <a:pt x="2540" y="1"/>
                  </a:moveTo>
                  <a:cubicBezTo>
                    <a:pt x="2303" y="1"/>
                    <a:pt x="2052" y="31"/>
                    <a:pt x="1798" y="94"/>
                  </a:cubicBezTo>
                  <a:cubicBezTo>
                    <a:pt x="730" y="368"/>
                    <a:pt x="0" y="1141"/>
                    <a:pt x="173" y="1820"/>
                  </a:cubicBezTo>
                  <a:cubicBezTo>
                    <a:pt x="305" y="2338"/>
                    <a:pt x="923" y="2653"/>
                    <a:pt x="1683" y="2653"/>
                  </a:cubicBezTo>
                  <a:cubicBezTo>
                    <a:pt x="1920" y="2653"/>
                    <a:pt x="2172" y="2623"/>
                    <a:pt x="2427" y="2557"/>
                  </a:cubicBezTo>
                  <a:cubicBezTo>
                    <a:pt x="3495" y="2290"/>
                    <a:pt x="4225" y="1517"/>
                    <a:pt x="4051" y="838"/>
                  </a:cubicBezTo>
                  <a:cubicBezTo>
                    <a:pt x="3919" y="314"/>
                    <a:pt x="3303" y="1"/>
                    <a:pt x="2540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7" name="Google Shape;85;p3"/>
            <p:cNvSpPr/>
            <p:nvPr/>
          </p:nvSpPr>
          <p:spPr>
            <a:xfrm>
              <a:off x="1320650" y="4135975"/>
              <a:ext cx="47350" cy="24450"/>
            </a:xfrm>
            <a:custGeom>
              <a:avLst/>
              <a:gdLst/>
              <a:ahLst/>
              <a:cxnLst/>
              <a:rect l="l" t="t" r="r" b="b"/>
              <a:pathLst>
                <a:path w="1894" h="978" extrusionOk="0">
                  <a:moveTo>
                    <a:pt x="1269" y="0"/>
                  </a:moveTo>
                  <a:cubicBezTo>
                    <a:pt x="1137" y="0"/>
                    <a:pt x="990" y="19"/>
                    <a:pt x="840" y="59"/>
                  </a:cubicBezTo>
                  <a:cubicBezTo>
                    <a:pt x="347" y="182"/>
                    <a:pt x="1" y="478"/>
                    <a:pt x="60" y="716"/>
                  </a:cubicBezTo>
                  <a:cubicBezTo>
                    <a:pt x="99" y="882"/>
                    <a:pt x="326" y="978"/>
                    <a:pt x="625" y="978"/>
                  </a:cubicBezTo>
                  <a:cubicBezTo>
                    <a:pt x="758" y="978"/>
                    <a:pt x="905" y="959"/>
                    <a:pt x="1056" y="919"/>
                  </a:cubicBezTo>
                  <a:cubicBezTo>
                    <a:pt x="1547" y="796"/>
                    <a:pt x="1894" y="499"/>
                    <a:pt x="1836" y="262"/>
                  </a:cubicBezTo>
                  <a:cubicBezTo>
                    <a:pt x="1796" y="96"/>
                    <a:pt x="1568" y="0"/>
                    <a:pt x="1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86;p3"/>
          <p:cNvGrpSpPr/>
          <p:nvPr/>
        </p:nvGrpSpPr>
        <p:grpSpPr>
          <a:xfrm flipH="1">
            <a:off x="194750" y="3053262"/>
            <a:ext cx="433696" cy="239875"/>
            <a:chOff x="1295225" y="4125525"/>
            <a:chExt cx="105625" cy="66350"/>
          </a:xfrm>
        </p:grpSpPr>
        <p:sp>
          <p:nvSpPr>
            <p:cNvPr id="1048988" name="Google Shape;87;p3"/>
            <p:cNvSpPr/>
            <p:nvPr/>
          </p:nvSpPr>
          <p:spPr>
            <a:xfrm>
              <a:off x="1295225" y="4125525"/>
              <a:ext cx="105625" cy="66350"/>
            </a:xfrm>
            <a:custGeom>
              <a:avLst/>
              <a:gdLst/>
              <a:ahLst/>
              <a:cxnLst/>
              <a:rect l="l" t="t" r="r" b="b"/>
              <a:pathLst>
                <a:path w="4225" h="2654" extrusionOk="0">
                  <a:moveTo>
                    <a:pt x="2540" y="1"/>
                  </a:moveTo>
                  <a:cubicBezTo>
                    <a:pt x="2303" y="1"/>
                    <a:pt x="2052" y="31"/>
                    <a:pt x="1798" y="94"/>
                  </a:cubicBezTo>
                  <a:cubicBezTo>
                    <a:pt x="730" y="368"/>
                    <a:pt x="0" y="1141"/>
                    <a:pt x="173" y="1820"/>
                  </a:cubicBezTo>
                  <a:cubicBezTo>
                    <a:pt x="305" y="2338"/>
                    <a:pt x="923" y="2653"/>
                    <a:pt x="1683" y="2653"/>
                  </a:cubicBezTo>
                  <a:cubicBezTo>
                    <a:pt x="1920" y="2653"/>
                    <a:pt x="2172" y="2623"/>
                    <a:pt x="2427" y="2557"/>
                  </a:cubicBezTo>
                  <a:cubicBezTo>
                    <a:pt x="3495" y="2290"/>
                    <a:pt x="4225" y="1517"/>
                    <a:pt x="4051" y="838"/>
                  </a:cubicBezTo>
                  <a:cubicBezTo>
                    <a:pt x="3919" y="314"/>
                    <a:pt x="3303" y="1"/>
                    <a:pt x="2540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89" name="Google Shape;88;p3"/>
            <p:cNvSpPr/>
            <p:nvPr/>
          </p:nvSpPr>
          <p:spPr>
            <a:xfrm>
              <a:off x="1320650" y="4135975"/>
              <a:ext cx="47350" cy="24450"/>
            </a:xfrm>
            <a:custGeom>
              <a:avLst/>
              <a:gdLst/>
              <a:ahLst/>
              <a:cxnLst/>
              <a:rect l="l" t="t" r="r" b="b"/>
              <a:pathLst>
                <a:path w="1894" h="978" extrusionOk="0">
                  <a:moveTo>
                    <a:pt x="1269" y="0"/>
                  </a:moveTo>
                  <a:cubicBezTo>
                    <a:pt x="1137" y="0"/>
                    <a:pt x="990" y="19"/>
                    <a:pt x="840" y="59"/>
                  </a:cubicBezTo>
                  <a:cubicBezTo>
                    <a:pt x="347" y="182"/>
                    <a:pt x="1" y="478"/>
                    <a:pt x="60" y="716"/>
                  </a:cubicBezTo>
                  <a:cubicBezTo>
                    <a:pt x="99" y="882"/>
                    <a:pt x="326" y="978"/>
                    <a:pt x="625" y="978"/>
                  </a:cubicBezTo>
                  <a:cubicBezTo>
                    <a:pt x="758" y="978"/>
                    <a:pt x="905" y="959"/>
                    <a:pt x="1056" y="919"/>
                  </a:cubicBezTo>
                  <a:cubicBezTo>
                    <a:pt x="1547" y="796"/>
                    <a:pt x="1894" y="499"/>
                    <a:pt x="1836" y="262"/>
                  </a:cubicBezTo>
                  <a:cubicBezTo>
                    <a:pt x="1796" y="96"/>
                    <a:pt x="1568" y="0"/>
                    <a:pt x="1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90" name="Google Shape;89;p3"/>
          <p:cNvSpPr txBox="1">
            <a:spLocks noGrp="1"/>
          </p:cNvSpPr>
          <p:nvPr>
            <p:ph type="title"/>
          </p:nvPr>
        </p:nvSpPr>
        <p:spPr>
          <a:xfrm>
            <a:off x="3188100" y="1075900"/>
            <a:ext cx="4785300" cy="17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8991" name="Google Shape;90;p3"/>
          <p:cNvSpPr txBox="1">
            <a:spLocks noGrp="1"/>
          </p:cNvSpPr>
          <p:nvPr>
            <p:ph type="title" idx="2" hasCustomPrompt="1"/>
          </p:nvPr>
        </p:nvSpPr>
        <p:spPr>
          <a:xfrm>
            <a:off x="799100" y="752100"/>
            <a:ext cx="997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048992" name="Google Shape;91;p3"/>
          <p:cNvSpPr txBox="1">
            <a:spLocks noGrp="1"/>
          </p:cNvSpPr>
          <p:nvPr>
            <p:ph type="subTitle" idx="1"/>
          </p:nvPr>
        </p:nvSpPr>
        <p:spPr>
          <a:xfrm>
            <a:off x="4210050" y="2866188"/>
            <a:ext cx="27414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>
                <a:solidFill>
                  <a:srgbClr val="06494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Google Shape;93;p4"/>
          <p:cNvSpPr/>
          <p:nvPr/>
        </p:nvSpPr>
        <p:spPr>
          <a:xfrm>
            <a:off x="-57500" y="2550499"/>
            <a:ext cx="9259000" cy="2659819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32" name="Google Shape;94;p4"/>
          <p:cNvSpPr/>
          <p:nvPr/>
        </p:nvSpPr>
        <p:spPr>
          <a:xfrm>
            <a:off x="1864800" y="4608500"/>
            <a:ext cx="5414419" cy="918375"/>
          </a:xfrm>
          <a:custGeom>
            <a:avLst/>
            <a:gdLst/>
            <a:ahLst/>
            <a:cxnLst/>
            <a:rect l="l" t="t" r="r" b="b"/>
            <a:pathLst>
              <a:path w="45996" h="9492" extrusionOk="0">
                <a:moveTo>
                  <a:pt x="34548" y="0"/>
                </a:moveTo>
                <a:cubicBezTo>
                  <a:pt x="33978" y="0"/>
                  <a:pt x="33404" y="262"/>
                  <a:pt x="32973" y="817"/>
                </a:cubicBezTo>
                <a:cubicBezTo>
                  <a:pt x="32624" y="515"/>
                  <a:pt x="32212" y="371"/>
                  <a:pt x="31798" y="371"/>
                </a:cubicBezTo>
                <a:cubicBezTo>
                  <a:pt x="30837" y="371"/>
                  <a:pt x="29865" y="1150"/>
                  <a:pt x="29643" y="2528"/>
                </a:cubicBezTo>
                <a:cubicBezTo>
                  <a:pt x="29082" y="1980"/>
                  <a:pt x="28493" y="1709"/>
                  <a:pt x="27964" y="1709"/>
                </a:cubicBezTo>
                <a:cubicBezTo>
                  <a:pt x="27205" y="1709"/>
                  <a:pt x="26569" y="2266"/>
                  <a:pt x="26313" y="3360"/>
                </a:cubicBezTo>
                <a:lnTo>
                  <a:pt x="23070" y="3714"/>
                </a:lnTo>
                <a:cubicBezTo>
                  <a:pt x="22576" y="2273"/>
                  <a:pt x="21469" y="1611"/>
                  <a:pt x="20300" y="1611"/>
                </a:cubicBezTo>
                <a:cubicBezTo>
                  <a:pt x="19693" y="1611"/>
                  <a:pt x="19069" y="1790"/>
                  <a:pt x="18505" y="2131"/>
                </a:cubicBezTo>
                <a:cubicBezTo>
                  <a:pt x="18216" y="1952"/>
                  <a:pt x="17889" y="1845"/>
                  <a:pt x="17573" y="1845"/>
                </a:cubicBezTo>
                <a:cubicBezTo>
                  <a:pt x="17085" y="1845"/>
                  <a:pt x="16622" y="2101"/>
                  <a:pt x="16359" y="2745"/>
                </a:cubicBezTo>
                <a:cubicBezTo>
                  <a:pt x="15960" y="1516"/>
                  <a:pt x="15153" y="962"/>
                  <a:pt x="14283" y="962"/>
                </a:cubicBezTo>
                <a:cubicBezTo>
                  <a:pt x="13661" y="962"/>
                  <a:pt x="13006" y="1246"/>
                  <a:pt x="12445" y="1770"/>
                </a:cubicBezTo>
                <a:cubicBezTo>
                  <a:pt x="12043" y="1223"/>
                  <a:pt x="11524" y="987"/>
                  <a:pt x="11026" y="987"/>
                </a:cubicBezTo>
                <a:cubicBezTo>
                  <a:pt x="10155" y="987"/>
                  <a:pt x="9346" y="1707"/>
                  <a:pt x="9332" y="2745"/>
                </a:cubicBezTo>
                <a:cubicBezTo>
                  <a:pt x="8882" y="2695"/>
                  <a:pt x="8455" y="2671"/>
                  <a:pt x="8049" y="2671"/>
                </a:cubicBezTo>
                <a:cubicBezTo>
                  <a:pt x="2212" y="2671"/>
                  <a:pt x="695" y="7534"/>
                  <a:pt x="0" y="9492"/>
                </a:cubicBezTo>
                <a:lnTo>
                  <a:pt x="44978" y="9145"/>
                </a:lnTo>
                <a:cubicBezTo>
                  <a:pt x="45996" y="6833"/>
                  <a:pt x="44275" y="5627"/>
                  <a:pt x="42653" y="5627"/>
                </a:cubicBezTo>
                <a:cubicBezTo>
                  <a:pt x="42020" y="5627"/>
                  <a:pt x="41402" y="5811"/>
                  <a:pt x="40968" y="6184"/>
                </a:cubicBezTo>
                <a:cubicBezTo>
                  <a:pt x="41288" y="5080"/>
                  <a:pt x="40781" y="4355"/>
                  <a:pt x="40132" y="4355"/>
                </a:cubicBezTo>
                <a:cubicBezTo>
                  <a:pt x="39867" y="4355"/>
                  <a:pt x="39580" y="4475"/>
                  <a:pt x="39315" y="4738"/>
                </a:cubicBezTo>
                <a:cubicBezTo>
                  <a:pt x="39501" y="3267"/>
                  <a:pt x="38702" y="2373"/>
                  <a:pt x="37592" y="2373"/>
                </a:cubicBezTo>
                <a:cubicBezTo>
                  <a:pt x="37328" y="2373"/>
                  <a:pt x="37047" y="2423"/>
                  <a:pt x="36758" y="2528"/>
                </a:cubicBezTo>
                <a:cubicBezTo>
                  <a:pt x="36664" y="911"/>
                  <a:pt x="35612" y="0"/>
                  <a:pt x="34548" y="0"/>
                </a:cubicBezTo>
                <a:close/>
              </a:path>
            </a:pathLst>
          </a:custGeom>
          <a:solidFill>
            <a:srgbClr val="0649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33" name="Google Shape;95;p4"/>
          <p:cNvSpPr/>
          <p:nvPr/>
        </p:nvSpPr>
        <p:spPr>
          <a:xfrm>
            <a:off x="6024845" y="4375373"/>
            <a:ext cx="3249884" cy="918381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34" name="Google Shape;96;p4"/>
          <p:cNvSpPr/>
          <p:nvPr/>
        </p:nvSpPr>
        <p:spPr>
          <a:xfrm flipH="1">
            <a:off x="-130382" y="3900288"/>
            <a:ext cx="2895551" cy="1310032"/>
          </a:xfrm>
          <a:custGeom>
            <a:avLst/>
            <a:gdLst/>
            <a:ahLst/>
            <a:cxnLst/>
            <a:rect l="l" t="t" r="r" b="b"/>
            <a:pathLst>
              <a:path w="16489" h="7460" extrusionOk="0">
                <a:moveTo>
                  <a:pt x="13015" y="1"/>
                </a:moveTo>
                <a:cubicBezTo>
                  <a:pt x="11300" y="1"/>
                  <a:pt x="9798" y="1449"/>
                  <a:pt x="9685" y="3126"/>
                </a:cubicBezTo>
                <a:cubicBezTo>
                  <a:pt x="9246" y="2689"/>
                  <a:pt x="8865" y="2505"/>
                  <a:pt x="8540" y="2505"/>
                </a:cubicBezTo>
                <a:cubicBezTo>
                  <a:pt x="7876" y="2505"/>
                  <a:pt x="7445" y="3275"/>
                  <a:pt x="7222" y="4230"/>
                </a:cubicBezTo>
                <a:cubicBezTo>
                  <a:pt x="6721" y="3753"/>
                  <a:pt x="6145" y="3487"/>
                  <a:pt x="5603" y="3487"/>
                </a:cubicBezTo>
                <a:cubicBezTo>
                  <a:pt x="4830" y="3487"/>
                  <a:pt x="4125" y="4027"/>
                  <a:pt x="3798" y="5270"/>
                </a:cubicBezTo>
                <a:cubicBezTo>
                  <a:pt x="3337" y="4915"/>
                  <a:pt x="2804" y="4743"/>
                  <a:pt x="2292" y="4743"/>
                </a:cubicBezTo>
                <a:cubicBezTo>
                  <a:pt x="1088" y="4743"/>
                  <a:pt x="1" y="5696"/>
                  <a:pt x="244" y="7460"/>
                </a:cubicBezTo>
                <a:lnTo>
                  <a:pt x="16489" y="7460"/>
                </a:lnTo>
                <a:lnTo>
                  <a:pt x="16309" y="2173"/>
                </a:lnTo>
                <a:cubicBezTo>
                  <a:pt x="15336" y="613"/>
                  <a:pt x="14130" y="1"/>
                  <a:pt x="13015" y="1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97;p4"/>
          <p:cNvGrpSpPr/>
          <p:nvPr/>
        </p:nvGrpSpPr>
        <p:grpSpPr>
          <a:xfrm>
            <a:off x="-130335" y="4608498"/>
            <a:ext cx="2450106" cy="1143713"/>
            <a:chOff x="4812600" y="1848700"/>
            <a:chExt cx="698175" cy="325900"/>
          </a:xfrm>
        </p:grpSpPr>
        <p:sp>
          <p:nvSpPr>
            <p:cNvPr id="1048735" name="Google Shape;98;p4"/>
            <p:cNvSpPr/>
            <p:nvPr/>
          </p:nvSpPr>
          <p:spPr>
            <a:xfrm>
              <a:off x="4829250" y="1848700"/>
              <a:ext cx="681525" cy="325900"/>
            </a:xfrm>
            <a:custGeom>
              <a:avLst/>
              <a:gdLst/>
              <a:ahLst/>
              <a:cxnLst/>
              <a:rect l="l" t="t" r="r" b="b"/>
              <a:pathLst>
                <a:path w="27261" h="13036" extrusionOk="0">
                  <a:moveTo>
                    <a:pt x="5463" y="1"/>
                  </a:moveTo>
                  <a:cubicBezTo>
                    <a:pt x="3591" y="1"/>
                    <a:pt x="1800" y="230"/>
                    <a:pt x="181" y="721"/>
                  </a:cubicBezTo>
                  <a:lnTo>
                    <a:pt x="1" y="13036"/>
                  </a:lnTo>
                  <a:lnTo>
                    <a:pt x="1" y="13036"/>
                  </a:lnTo>
                  <a:lnTo>
                    <a:pt x="27260" y="12855"/>
                  </a:lnTo>
                  <a:lnTo>
                    <a:pt x="25641" y="8558"/>
                  </a:lnTo>
                  <a:cubicBezTo>
                    <a:pt x="21355" y="3512"/>
                    <a:pt x="12792" y="1"/>
                    <a:pt x="5463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6" name="Google Shape;99;p4"/>
            <p:cNvSpPr/>
            <p:nvPr/>
          </p:nvSpPr>
          <p:spPr>
            <a:xfrm>
              <a:off x="4833600" y="1867050"/>
              <a:ext cx="614500" cy="204275"/>
            </a:xfrm>
            <a:custGeom>
              <a:avLst/>
              <a:gdLst/>
              <a:ahLst/>
              <a:cxnLst/>
              <a:rect l="l" t="t" r="r" b="b"/>
              <a:pathLst>
                <a:path w="24580" h="8171" extrusionOk="0">
                  <a:moveTo>
                    <a:pt x="4897" y="1"/>
                  </a:moveTo>
                  <a:cubicBezTo>
                    <a:pt x="2947" y="1"/>
                    <a:pt x="1264" y="217"/>
                    <a:pt x="0" y="536"/>
                  </a:cubicBezTo>
                  <a:lnTo>
                    <a:pt x="0" y="580"/>
                  </a:lnTo>
                  <a:cubicBezTo>
                    <a:pt x="1257" y="254"/>
                    <a:pt x="2947" y="37"/>
                    <a:pt x="4897" y="37"/>
                  </a:cubicBezTo>
                  <a:cubicBezTo>
                    <a:pt x="10509" y="37"/>
                    <a:pt x="18323" y="1836"/>
                    <a:pt x="24543" y="8164"/>
                  </a:cubicBezTo>
                  <a:cubicBezTo>
                    <a:pt x="24550" y="8171"/>
                    <a:pt x="24557" y="8171"/>
                    <a:pt x="24557" y="8171"/>
                  </a:cubicBezTo>
                  <a:cubicBezTo>
                    <a:pt x="24564" y="8171"/>
                    <a:pt x="24573" y="8171"/>
                    <a:pt x="24573" y="8164"/>
                  </a:cubicBezTo>
                  <a:cubicBezTo>
                    <a:pt x="24580" y="8157"/>
                    <a:pt x="24580" y="8141"/>
                    <a:pt x="24573" y="8134"/>
                  </a:cubicBezTo>
                  <a:cubicBezTo>
                    <a:pt x="18339" y="1800"/>
                    <a:pt x="10516" y="1"/>
                    <a:pt x="4897" y="1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7" name="Google Shape;100;p4"/>
            <p:cNvSpPr/>
            <p:nvPr/>
          </p:nvSpPr>
          <p:spPr>
            <a:xfrm>
              <a:off x="4812600" y="1901725"/>
              <a:ext cx="20625" cy="11600"/>
            </a:xfrm>
            <a:custGeom>
              <a:avLst/>
              <a:gdLst/>
              <a:ahLst/>
              <a:cxnLst/>
              <a:rect l="l" t="t" r="r" b="b"/>
              <a:pathLst>
                <a:path w="825" h="464" extrusionOk="0">
                  <a:moveTo>
                    <a:pt x="824" y="0"/>
                  </a:moveTo>
                  <a:cubicBezTo>
                    <a:pt x="500" y="124"/>
                    <a:pt x="225" y="269"/>
                    <a:pt x="17" y="427"/>
                  </a:cubicBezTo>
                  <a:cubicBezTo>
                    <a:pt x="8" y="434"/>
                    <a:pt x="1" y="449"/>
                    <a:pt x="8" y="456"/>
                  </a:cubicBezTo>
                  <a:cubicBezTo>
                    <a:pt x="17" y="463"/>
                    <a:pt x="24" y="463"/>
                    <a:pt x="24" y="463"/>
                  </a:cubicBezTo>
                  <a:lnTo>
                    <a:pt x="37" y="463"/>
                  </a:lnTo>
                  <a:cubicBezTo>
                    <a:pt x="240" y="304"/>
                    <a:pt x="507" y="160"/>
                    <a:pt x="824" y="44"/>
                  </a:cubicBezTo>
                  <a:lnTo>
                    <a:pt x="824" y="0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8" name="Google Shape;101;p4"/>
            <p:cNvSpPr/>
            <p:nvPr/>
          </p:nvSpPr>
          <p:spPr>
            <a:xfrm>
              <a:off x="4833200" y="1888025"/>
              <a:ext cx="582575" cy="193800"/>
            </a:xfrm>
            <a:custGeom>
              <a:avLst/>
              <a:gdLst/>
              <a:ahLst/>
              <a:cxnLst/>
              <a:rect l="l" t="t" r="r" b="b"/>
              <a:pathLst>
                <a:path w="23303" h="7752" extrusionOk="0">
                  <a:moveTo>
                    <a:pt x="4104" y="1"/>
                  </a:moveTo>
                  <a:cubicBezTo>
                    <a:pt x="2963" y="1"/>
                    <a:pt x="1937" y="87"/>
                    <a:pt x="1099" y="245"/>
                  </a:cubicBezTo>
                  <a:cubicBezTo>
                    <a:pt x="687" y="332"/>
                    <a:pt x="319" y="427"/>
                    <a:pt x="0" y="548"/>
                  </a:cubicBezTo>
                  <a:lnTo>
                    <a:pt x="0" y="592"/>
                  </a:lnTo>
                  <a:cubicBezTo>
                    <a:pt x="319" y="470"/>
                    <a:pt x="694" y="368"/>
                    <a:pt x="1106" y="288"/>
                  </a:cubicBezTo>
                  <a:cubicBezTo>
                    <a:pt x="1944" y="124"/>
                    <a:pt x="2963" y="44"/>
                    <a:pt x="4104" y="44"/>
                  </a:cubicBezTo>
                  <a:cubicBezTo>
                    <a:pt x="7144" y="44"/>
                    <a:pt x="11052" y="635"/>
                    <a:pt x="14635" y="1892"/>
                  </a:cubicBezTo>
                  <a:cubicBezTo>
                    <a:pt x="18225" y="3157"/>
                    <a:pt x="21489" y="5078"/>
                    <a:pt x="23259" y="7736"/>
                  </a:cubicBezTo>
                  <a:cubicBezTo>
                    <a:pt x="23266" y="7743"/>
                    <a:pt x="23273" y="7751"/>
                    <a:pt x="23280" y="7751"/>
                  </a:cubicBezTo>
                  <a:cubicBezTo>
                    <a:pt x="23280" y="7751"/>
                    <a:pt x="23289" y="7751"/>
                    <a:pt x="23289" y="7743"/>
                  </a:cubicBezTo>
                  <a:cubicBezTo>
                    <a:pt x="23302" y="7736"/>
                    <a:pt x="23302" y="7729"/>
                    <a:pt x="23295" y="7715"/>
                  </a:cubicBezTo>
                  <a:cubicBezTo>
                    <a:pt x="21512" y="5049"/>
                    <a:pt x="18239" y="3121"/>
                    <a:pt x="14649" y="1857"/>
                  </a:cubicBezTo>
                  <a:cubicBezTo>
                    <a:pt x="11059" y="600"/>
                    <a:pt x="7151" y="1"/>
                    <a:pt x="4104" y="1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39" name="Google Shape;102;p4"/>
            <p:cNvSpPr/>
            <p:nvPr/>
          </p:nvSpPr>
          <p:spPr>
            <a:xfrm>
              <a:off x="4823275" y="1921950"/>
              <a:ext cx="9775" cy="2550"/>
            </a:xfrm>
            <a:custGeom>
              <a:avLst/>
              <a:gdLst/>
              <a:ahLst/>
              <a:cxnLst/>
              <a:rect l="l" t="t" r="r" b="b"/>
              <a:pathLst>
                <a:path w="391" h="102" extrusionOk="0">
                  <a:moveTo>
                    <a:pt x="390" y="1"/>
                  </a:moveTo>
                  <a:cubicBezTo>
                    <a:pt x="267" y="15"/>
                    <a:pt x="144" y="37"/>
                    <a:pt x="23" y="58"/>
                  </a:cubicBezTo>
                  <a:cubicBezTo>
                    <a:pt x="7" y="58"/>
                    <a:pt x="0" y="74"/>
                    <a:pt x="7" y="81"/>
                  </a:cubicBezTo>
                  <a:cubicBezTo>
                    <a:pt x="7" y="95"/>
                    <a:pt x="14" y="102"/>
                    <a:pt x="23" y="102"/>
                  </a:cubicBezTo>
                  <a:lnTo>
                    <a:pt x="30" y="102"/>
                  </a:lnTo>
                  <a:cubicBezTo>
                    <a:pt x="144" y="81"/>
                    <a:pt x="267" y="58"/>
                    <a:pt x="390" y="37"/>
                  </a:cubicBezTo>
                  <a:lnTo>
                    <a:pt x="390" y="1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0" name="Google Shape;103;p4"/>
            <p:cNvSpPr/>
            <p:nvPr/>
          </p:nvSpPr>
          <p:spPr>
            <a:xfrm>
              <a:off x="4833025" y="1914025"/>
              <a:ext cx="540675" cy="159475"/>
            </a:xfrm>
            <a:custGeom>
              <a:avLst/>
              <a:gdLst/>
              <a:ahLst/>
              <a:cxnLst/>
              <a:rect l="l" t="t" r="r" b="b"/>
              <a:pathLst>
                <a:path w="21627" h="6379" extrusionOk="0">
                  <a:moveTo>
                    <a:pt x="4147" y="1"/>
                  </a:moveTo>
                  <a:cubicBezTo>
                    <a:pt x="2745" y="1"/>
                    <a:pt x="1351" y="101"/>
                    <a:pt x="0" y="318"/>
                  </a:cubicBezTo>
                  <a:lnTo>
                    <a:pt x="0" y="354"/>
                  </a:lnTo>
                  <a:cubicBezTo>
                    <a:pt x="1344" y="145"/>
                    <a:pt x="2738" y="44"/>
                    <a:pt x="4147" y="44"/>
                  </a:cubicBezTo>
                  <a:cubicBezTo>
                    <a:pt x="7694" y="44"/>
                    <a:pt x="11305" y="694"/>
                    <a:pt x="14403" y="1805"/>
                  </a:cubicBezTo>
                  <a:cubicBezTo>
                    <a:pt x="17502" y="2925"/>
                    <a:pt x="20089" y="4508"/>
                    <a:pt x="21583" y="6371"/>
                  </a:cubicBezTo>
                  <a:cubicBezTo>
                    <a:pt x="21590" y="6378"/>
                    <a:pt x="21597" y="6378"/>
                    <a:pt x="21605" y="6378"/>
                  </a:cubicBezTo>
                  <a:cubicBezTo>
                    <a:pt x="21605" y="6378"/>
                    <a:pt x="21612" y="6378"/>
                    <a:pt x="21612" y="6371"/>
                  </a:cubicBezTo>
                  <a:cubicBezTo>
                    <a:pt x="21626" y="6364"/>
                    <a:pt x="21626" y="6356"/>
                    <a:pt x="21619" y="6342"/>
                  </a:cubicBezTo>
                  <a:cubicBezTo>
                    <a:pt x="20109" y="4471"/>
                    <a:pt x="17516" y="2889"/>
                    <a:pt x="14418" y="1771"/>
                  </a:cubicBezTo>
                  <a:cubicBezTo>
                    <a:pt x="11312" y="651"/>
                    <a:pt x="7701" y="1"/>
                    <a:pt x="4147" y="1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1" name="Google Shape;104;p4"/>
            <p:cNvSpPr/>
            <p:nvPr/>
          </p:nvSpPr>
          <p:spPr>
            <a:xfrm>
              <a:off x="4820200" y="1950125"/>
              <a:ext cx="12325" cy="3625"/>
            </a:xfrm>
            <a:custGeom>
              <a:avLst/>
              <a:gdLst/>
              <a:ahLst/>
              <a:cxnLst/>
              <a:rect l="l" t="t" r="r" b="b"/>
              <a:pathLst>
                <a:path w="493" h="145" extrusionOk="0">
                  <a:moveTo>
                    <a:pt x="493" y="1"/>
                  </a:moveTo>
                  <a:cubicBezTo>
                    <a:pt x="333" y="30"/>
                    <a:pt x="174" y="67"/>
                    <a:pt x="23" y="101"/>
                  </a:cubicBezTo>
                  <a:cubicBezTo>
                    <a:pt x="7" y="110"/>
                    <a:pt x="0" y="117"/>
                    <a:pt x="7" y="131"/>
                  </a:cubicBezTo>
                  <a:cubicBezTo>
                    <a:pt x="7" y="138"/>
                    <a:pt x="16" y="145"/>
                    <a:pt x="30" y="145"/>
                  </a:cubicBezTo>
                  <a:cubicBezTo>
                    <a:pt x="181" y="110"/>
                    <a:pt x="333" y="74"/>
                    <a:pt x="493" y="37"/>
                  </a:cubicBezTo>
                  <a:lnTo>
                    <a:pt x="493" y="1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2" name="Google Shape;105;p4"/>
            <p:cNvSpPr/>
            <p:nvPr/>
          </p:nvSpPr>
          <p:spPr>
            <a:xfrm>
              <a:off x="4832500" y="1942550"/>
              <a:ext cx="503275" cy="128775"/>
            </a:xfrm>
            <a:custGeom>
              <a:avLst/>
              <a:gdLst/>
              <a:ahLst/>
              <a:cxnLst/>
              <a:rect l="l" t="t" r="r" b="b"/>
              <a:pathLst>
                <a:path w="20131" h="5151" extrusionOk="0">
                  <a:moveTo>
                    <a:pt x="3511" y="0"/>
                  </a:moveTo>
                  <a:cubicBezTo>
                    <a:pt x="2202" y="0"/>
                    <a:pt x="1004" y="101"/>
                    <a:pt x="1" y="304"/>
                  </a:cubicBezTo>
                  <a:lnTo>
                    <a:pt x="1" y="340"/>
                  </a:lnTo>
                  <a:cubicBezTo>
                    <a:pt x="1004" y="144"/>
                    <a:pt x="2195" y="44"/>
                    <a:pt x="3511" y="44"/>
                  </a:cubicBezTo>
                  <a:cubicBezTo>
                    <a:pt x="6255" y="44"/>
                    <a:pt x="9506" y="477"/>
                    <a:pt x="12517" y="1330"/>
                  </a:cubicBezTo>
                  <a:cubicBezTo>
                    <a:pt x="15530" y="2190"/>
                    <a:pt x="18303" y="3461"/>
                    <a:pt x="20094" y="5144"/>
                  </a:cubicBezTo>
                  <a:cubicBezTo>
                    <a:pt x="20094" y="5151"/>
                    <a:pt x="20101" y="5151"/>
                    <a:pt x="20110" y="5151"/>
                  </a:cubicBezTo>
                  <a:cubicBezTo>
                    <a:pt x="20110" y="5151"/>
                    <a:pt x="20116" y="5151"/>
                    <a:pt x="20123" y="5144"/>
                  </a:cubicBezTo>
                  <a:cubicBezTo>
                    <a:pt x="20130" y="5137"/>
                    <a:pt x="20130" y="5121"/>
                    <a:pt x="20123" y="5114"/>
                  </a:cubicBezTo>
                  <a:cubicBezTo>
                    <a:pt x="18324" y="3424"/>
                    <a:pt x="15543" y="2147"/>
                    <a:pt x="12525" y="1294"/>
                  </a:cubicBezTo>
                  <a:cubicBezTo>
                    <a:pt x="9513" y="434"/>
                    <a:pt x="6262" y="0"/>
                    <a:pt x="3511" y="0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3" name="Google Shape;106;p4"/>
            <p:cNvSpPr/>
            <p:nvPr/>
          </p:nvSpPr>
          <p:spPr>
            <a:xfrm>
              <a:off x="4884125" y="1970375"/>
              <a:ext cx="404525" cy="110875"/>
            </a:xfrm>
            <a:custGeom>
              <a:avLst/>
              <a:gdLst/>
              <a:ahLst/>
              <a:cxnLst/>
              <a:rect l="l" t="t" r="r" b="b"/>
              <a:pathLst>
                <a:path w="16181" h="4435" extrusionOk="0">
                  <a:moveTo>
                    <a:pt x="1770" y="0"/>
                  </a:moveTo>
                  <a:cubicBezTo>
                    <a:pt x="1170" y="0"/>
                    <a:pt x="586" y="21"/>
                    <a:pt x="23" y="71"/>
                  </a:cubicBezTo>
                  <a:cubicBezTo>
                    <a:pt x="16" y="71"/>
                    <a:pt x="0" y="87"/>
                    <a:pt x="7" y="94"/>
                  </a:cubicBezTo>
                  <a:cubicBezTo>
                    <a:pt x="7" y="108"/>
                    <a:pt x="16" y="115"/>
                    <a:pt x="23" y="115"/>
                  </a:cubicBezTo>
                  <a:lnTo>
                    <a:pt x="30" y="115"/>
                  </a:lnTo>
                  <a:cubicBezTo>
                    <a:pt x="586" y="64"/>
                    <a:pt x="1170" y="44"/>
                    <a:pt x="1770" y="44"/>
                  </a:cubicBezTo>
                  <a:cubicBezTo>
                    <a:pt x="4414" y="44"/>
                    <a:pt x="7347" y="505"/>
                    <a:pt x="9940" y="1294"/>
                  </a:cubicBezTo>
                  <a:cubicBezTo>
                    <a:pt x="12541" y="2074"/>
                    <a:pt x="14808" y="3171"/>
                    <a:pt x="16145" y="4435"/>
                  </a:cubicBezTo>
                  <a:lnTo>
                    <a:pt x="16172" y="4435"/>
                  </a:lnTo>
                  <a:cubicBezTo>
                    <a:pt x="16181" y="4421"/>
                    <a:pt x="16181" y="4414"/>
                    <a:pt x="16172" y="4405"/>
                  </a:cubicBezTo>
                  <a:cubicBezTo>
                    <a:pt x="14829" y="3135"/>
                    <a:pt x="12554" y="2037"/>
                    <a:pt x="9954" y="1250"/>
                  </a:cubicBezTo>
                  <a:cubicBezTo>
                    <a:pt x="7354" y="470"/>
                    <a:pt x="4421" y="0"/>
                    <a:pt x="1770" y="0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4" name="Google Shape;107;p4"/>
            <p:cNvSpPr/>
            <p:nvPr/>
          </p:nvSpPr>
          <p:spPr>
            <a:xfrm>
              <a:off x="4969875" y="2006475"/>
              <a:ext cx="290800" cy="85950"/>
            </a:xfrm>
            <a:custGeom>
              <a:avLst/>
              <a:gdLst/>
              <a:ahLst/>
              <a:cxnLst/>
              <a:rect l="l" t="t" r="r" b="b"/>
              <a:pathLst>
                <a:path w="11632" h="3438" extrusionOk="0">
                  <a:moveTo>
                    <a:pt x="23" y="0"/>
                  </a:moveTo>
                  <a:cubicBezTo>
                    <a:pt x="10" y="0"/>
                    <a:pt x="1" y="7"/>
                    <a:pt x="1" y="23"/>
                  </a:cubicBezTo>
                  <a:cubicBezTo>
                    <a:pt x="1" y="30"/>
                    <a:pt x="10" y="37"/>
                    <a:pt x="23" y="37"/>
                  </a:cubicBezTo>
                  <a:cubicBezTo>
                    <a:pt x="7325" y="110"/>
                    <a:pt x="10568" y="2138"/>
                    <a:pt x="11595" y="3431"/>
                  </a:cubicBezTo>
                  <a:cubicBezTo>
                    <a:pt x="11602" y="3438"/>
                    <a:pt x="11602" y="3438"/>
                    <a:pt x="11609" y="3438"/>
                  </a:cubicBezTo>
                  <a:lnTo>
                    <a:pt x="11624" y="3438"/>
                  </a:lnTo>
                  <a:cubicBezTo>
                    <a:pt x="11631" y="3431"/>
                    <a:pt x="11631" y="3417"/>
                    <a:pt x="11624" y="3410"/>
                  </a:cubicBezTo>
                  <a:cubicBezTo>
                    <a:pt x="10591" y="2103"/>
                    <a:pt x="7334" y="66"/>
                    <a:pt x="23" y="0"/>
                  </a:cubicBezTo>
                  <a:close/>
                </a:path>
              </a:pathLst>
            </a:custGeom>
            <a:solidFill>
              <a:srgbClr val="2F48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108;p4"/>
          <p:cNvGrpSpPr/>
          <p:nvPr/>
        </p:nvGrpSpPr>
        <p:grpSpPr>
          <a:xfrm>
            <a:off x="326138" y="4141109"/>
            <a:ext cx="266898" cy="185074"/>
            <a:chOff x="465800" y="3989200"/>
            <a:chExt cx="104950" cy="72775"/>
          </a:xfrm>
        </p:grpSpPr>
        <p:sp>
          <p:nvSpPr>
            <p:cNvPr id="1048745" name="Google Shape;109;p4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6" name="Google Shape;110;p4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111;p4"/>
          <p:cNvGrpSpPr/>
          <p:nvPr/>
        </p:nvGrpSpPr>
        <p:grpSpPr>
          <a:xfrm>
            <a:off x="6849006" y="4911441"/>
            <a:ext cx="202621" cy="126392"/>
            <a:chOff x="745525" y="4025025"/>
            <a:chExt cx="79675" cy="49700"/>
          </a:xfrm>
        </p:grpSpPr>
        <p:sp>
          <p:nvSpPr>
            <p:cNvPr id="1048747" name="Google Shape;112;p4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48" name="Google Shape;113;p4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114;p4"/>
          <p:cNvGrpSpPr/>
          <p:nvPr/>
        </p:nvGrpSpPr>
        <p:grpSpPr>
          <a:xfrm>
            <a:off x="2270256" y="4899291"/>
            <a:ext cx="202621" cy="126392"/>
            <a:chOff x="745525" y="4025025"/>
            <a:chExt cx="79675" cy="49700"/>
          </a:xfrm>
        </p:grpSpPr>
        <p:sp>
          <p:nvSpPr>
            <p:cNvPr id="1048749" name="Google Shape;115;p4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0" name="Google Shape;116;p4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oogle Shape;117;p4"/>
          <p:cNvGrpSpPr/>
          <p:nvPr/>
        </p:nvGrpSpPr>
        <p:grpSpPr>
          <a:xfrm>
            <a:off x="8657763" y="4626909"/>
            <a:ext cx="266898" cy="185074"/>
            <a:chOff x="465800" y="3989200"/>
            <a:chExt cx="104950" cy="72775"/>
          </a:xfrm>
        </p:grpSpPr>
        <p:sp>
          <p:nvSpPr>
            <p:cNvPr id="1048751" name="Google Shape;118;p4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2" name="Google Shape;119;p4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" name="Google Shape;120;p4"/>
          <p:cNvGrpSpPr/>
          <p:nvPr/>
        </p:nvGrpSpPr>
        <p:grpSpPr>
          <a:xfrm>
            <a:off x="7868331" y="4892220"/>
            <a:ext cx="202627" cy="140521"/>
            <a:chOff x="465800" y="3989200"/>
            <a:chExt cx="104950" cy="72775"/>
          </a:xfrm>
        </p:grpSpPr>
        <p:sp>
          <p:nvSpPr>
            <p:cNvPr id="1048753" name="Google Shape;121;p4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54" name="Google Shape;122;p4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55" name="Google Shape;123;p4"/>
          <p:cNvSpPr/>
          <p:nvPr/>
        </p:nvSpPr>
        <p:spPr>
          <a:xfrm>
            <a:off x="6849001" y="-52900"/>
            <a:ext cx="2071737" cy="35419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56" name="Google Shape;124;p4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8757" name="Google Shape;125;p4"/>
          <p:cNvSpPr txBox="1">
            <a:spLocks noGrp="1"/>
          </p:cNvSpPr>
          <p:nvPr>
            <p:ph type="body" idx="1"/>
          </p:nvPr>
        </p:nvSpPr>
        <p:spPr>
          <a:xfrm>
            <a:off x="720000" y="1073850"/>
            <a:ext cx="7704000" cy="4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5" name="Google Shape;127;p5"/>
          <p:cNvSpPr/>
          <p:nvPr/>
        </p:nvSpPr>
        <p:spPr>
          <a:xfrm>
            <a:off x="-57500" y="3607124"/>
            <a:ext cx="9259000" cy="1603224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" name="Google Shape;128;p5"/>
          <p:cNvGrpSpPr/>
          <p:nvPr/>
        </p:nvGrpSpPr>
        <p:grpSpPr>
          <a:xfrm>
            <a:off x="-66275" y="3944700"/>
            <a:ext cx="9295743" cy="1326342"/>
            <a:chOff x="-66275" y="3944700"/>
            <a:chExt cx="9295743" cy="1326342"/>
          </a:xfrm>
        </p:grpSpPr>
        <p:sp>
          <p:nvSpPr>
            <p:cNvPr id="1049086" name="Google Shape;129;p5"/>
            <p:cNvSpPr/>
            <p:nvPr/>
          </p:nvSpPr>
          <p:spPr>
            <a:xfrm>
              <a:off x="-66275" y="3944700"/>
              <a:ext cx="4584356" cy="1326342"/>
            </a:xfrm>
            <a:custGeom>
              <a:avLst/>
              <a:gdLst/>
              <a:ahLst/>
              <a:cxnLst/>
              <a:rect l="l" t="t" r="r" b="b"/>
              <a:pathLst>
                <a:path w="47745" h="13737" extrusionOk="0">
                  <a:moveTo>
                    <a:pt x="3987" y="0"/>
                  </a:moveTo>
                  <a:cubicBezTo>
                    <a:pt x="2591" y="0"/>
                    <a:pt x="1175" y="489"/>
                    <a:pt x="0" y="1392"/>
                  </a:cubicBezTo>
                  <a:lnTo>
                    <a:pt x="0" y="13737"/>
                  </a:lnTo>
                  <a:lnTo>
                    <a:pt x="47745" y="12986"/>
                  </a:lnTo>
                  <a:cubicBezTo>
                    <a:pt x="47138" y="9432"/>
                    <a:pt x="42262" y="9114"/>
                    <a:pt x="42262" y="9114"/>
                  </a:cubicBezTo>
                  <a:cubicBezTo>
                    <a:pt x="42235" y="7520"/>
                    <a:pt x="41388" y="6795"/>
                    <a:pt x="40476" y="6795"/>
                  </a:cubicBezTo>
                  <a:cubicBezTo>
                    <a:pt x="40122" y="6795"/>
                    <a:pt x="39759" y="6903"/>
                    <a:pt x="39431" y="7113"/>
                  </a:cubicBezTo>
                  <a:cubicBezTo>
                    <a:pt x="39086" y="5805"/>
                    <a:pt x="38293" y="5098"/>
                    <a:pt x="37487" y="5098"/>
                  </a:cubicBezTo>
                  <a:cubicBezTo>
                    <a:pt x="36874" y="5098"/>
                    <a:pt x="36254" y="5508"/>
                    <a:pt x="35820" y="6376"/>
                  </a:cubicBezTo>
                  <a:cubicBezTo>
                    <a:pt x="35550" y="6023"/>
                    <a:pt x="35159" y="5841"/>
                    <a:pt x="34758" y="5841"/>
                  </a:cubicBezTo>
                  <a:cubicBezTo>
                    <a:pt x="34075" y="5841"/>
                    <a:pt x="33361" y="6370"/>
                    <a:pt x="33161" y="7489"/>
                  </a:cubicBezTo>
                  <a:cubicBezTo>
                    <a:pt x="32387" y="6565"/>
                    <a:pt x="31634" y="6119"/>
                    <a:pt x="30902" y="6119"/>
                  </a:cubicBezTo>
                  <a:cubicBezTo>
                    <a:pt x="30146" y="6119"/>
                    <a:pt x="29413" y="6596"/>
                    <a:pt x="28704" y="7517"/>
                  </a:cubicBezTo>
                  <a:cubicBezTo>
                    <a:pt x="27974" y="6365"/>
                    <a:pt x="26783" y="5425"/>
                    <a:pt x="25517" y="5425"/>
                  </a:cubicBezTo>
                  <a:cubicBezTo>
                    <a:pt x="24616" y="5425"/>
                    <a:pt x="23677" y="5901"/>
                    <a:pt x="22839" y="7113"/>
                  </a:cubicBezTo>
                  <a:cubicBezTo>
                    <a:pt x="22375" y="6239"/>
                    <a:pt x="21812" y="5905"/>
                    <a:pt x="21188" y="5905"/>
                  </a:cubicBezTo>
                  <a:cubicBezTo>
                    <a:pt x="20724" y="5905"/>
                    <a:pt x="20227" y="6090"/>
                    <a:pt x="19712" y="6376"/>
                  </a:cubicBezTo>
                  <a:cubicBezTo>
                    <a:pt x="18956" y="4354"/>
                    <a:pt x="17298" y="3044"/>
                    <a:pt x="15579" y="3044"/>
                  </a:cubicBezTo>
                  <a:cubicBezTo>
                    <a:pt x="14473" y="3044"/>
                    <a:pt x="13342" y="3586"/>
                    <a:pt x="12409" y="4830"/>
                  </a:cubicBezTo>
                  <a:cubicBezTo>
                    <a:pt x="12032" y="4253"/>
                    <a:pt x="11570" y="3995"/>
                    <a:pt x="11108" y="3995"/>
                  </a:cubicBezTo>
                  <a:cubicBezTo>
                    <a:pt x="10604" y="3995"/>
                    <a:pt x="10100" y="4300"/>
                    <a:pt x="9701" y="4830"/>
                  </a:cubicBezTo>
                  <a:cubicBezTo>
                    <a:pt x="8784" y="1481"/>
                    <a:pt x="6417" y="0"/>
                    <a:pt x="39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87" name="Google Shape;130;p5"/>
            <p:cNvSpPr/>
            <p:nvPr/>
          </p:nvSpPr>
          <p:spPr>
            <a:xfrm>
              <a:off x="2031150" y="4240400"/>
              <a:ext cx="4442281" cy="996952"/>
            </a:xfrm>
            <a:custGeom>
              <a:avLst/>
              <a:gdLst/>
              <a:ahLst/>
              <a:cxnLst/>
              <a:rect l="l" t="t" r="r" b="b"/>
              <a:pathLst>
                <a:path w="38298" h="9429" extrusionOk="0">
                  <a:moveTo>
                    <a:pt x="17984" y="0"/>
                  </a:moveTo>
                  <a:cubicBezTo>
                    <a:pt x="15608" y="0"/>
                    <a:pt x="13417" y="346"/>
                    <a:pt x="11595" y="1028"/>
                  </a:cubicBezTo>
                  <a:cubicBezTo>
                    <a:pt x="7037" y="2726"/>
                    <a:pt x="2204" y="7211"/>
                    <a:pt x="1" y="9428"/>
                  </a:cubicBezTo>
                  <a:lnTo>
                    <a:pt x="38298" y="9428"/>
                  </a:lnTo>
                  <a:cubicBezTo>
                    <a:pt x="36362" y="7038"/>
                    <a:pt x="34021" y="5030"/>
                    <a:pt x="31385" y="3498"/>
                  </a:cubicBezTo>
                  <a:cubicBezTo>
                    <a:pt x="29927" y="2654"/>
                    <a:pt x="28373" y="1960"/>
                    <a:pt x="26763" y="1433"/>
                  </a:cubicBezTo>
                  <a:cubicBezTo>
                    <a:pt x="26574" y="1367"/>
                    <a:pt x="26387" y="1310"/>
                    <a:pt x="26200" y="1253"/>
                  </a:cubicBezTo>
                  <a:cubicBezTo>
                    <a:pt x="26120" y="1230"/>
                    <a:pt x="26040" y="1210"/>
                    <a:pt x="25960" y="1187"/>
                  </a:cubicBezTo>
                  <a:cubicBezTo>
                    <a:pt x="25803" y="1137"/>
                    <a:pt x="25643" y="1093"/>
                    <a:pt x="25484" y="1050"/>
                  </a:cubicBezTo>
                  <a:cubicBezTo>
                    <a:pt x="25404" y="1028"/>
                    <a:pt x="25333" y="1007"/>
                    <a:pt x="25253" y="984"/>
                  </a:cubicBezTo>
                  <a:cubicBezTo>
                    <a:pt x="25166" y="963"/>
                    <a:pt x="25087" y="941"/>
                    <a:pt x="25000" y="920"/>
                  </a:cubicBezTo>
                  <a:cubicBezTo>
                    <a:pt x="24270" y="733"/>
                    <a:pt x="23540" y="573"/>
                    <a:pt x="22819" y="443"/>
                  </a:cubicBezTo>
                  <a:cubicBezTo>
                    <a:pt x="21163" y="147"/>
                    <a:pt x="19534" y="0"/>
                    <a:pt x="179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88" name="Google Shape;131;p5"/>
            <p:cNvSpPr/>
            <p:nvPr/>
          </p:nvSpPr>
          <p:spPr>
            <a:xfrm>
              <a:off x="6011873" y="4325700"/>
              <a:ext cx="3217595" cy="911648"/>
            </a:xfrm>
            <a:custGeom>
              <a:avLst/>
              <a:gdLst/>
              <a:ahLst/>
              <a:cxnLst/>
              <a:rect l="l" t="t" r="r" b="b"/>
              <a:pathLst>
                <a:path w="23059" h="7747" extrusionOk="0">
                  <a:moveTo>
                    <a:pt x="18650" y="1"/>
                  </a:moveTo>
                  <a:cubicBezTo>
                    <a:pt x="13493" y="1"/>
                    <a:pt x="9429" y="4243"/>
                    <a:pt x="9429" y="4243"/>
                  </a:cubicBezTo>
                  <a:cubicBezTo>
                    <a:pt x="8634" y="3343"/>
                    <a:pt x="7746" y="2919"/>
                    <a:pt x="6934" y="2919"/>
                  </a:cubicBezTo>
                  <a:cubicBezTo>
                    <a:pt x="5870" y="2919"/>
                    <a:pt x="4936" y="3645"/>
                    <a:pt x="4510" y="4980"/>
                  </a:cubicBezTo>
                  <a:cubicBezTo>
                    <a:pt x="4092" y="4805"/>
                    <a:pt x="3657" y="4725"/>
                    <a:pt x="3237" y="4725"/>
                  </a:cubicBezTo>
                  <a:cubicBezTo>
                    <a:pt x="1495" y="4725"/>
                    <a:pt x="1" y="6100"/>
                    <a:pt x="949" y="7747"/>
                  </a:cubicBezTo>
                  <a:lnTo>
                    <a:pt x="22517" y="7747"/>
                  </a:lnTo>
                  <a:lnTo>
                    <a:pt x="23058" y="1123"/>
                  </a:lnTo>
                  <a:cubicBezTo>
                    <a:pt x="21548" y="317"/>
                    <a:pt x="20058" y="1"/>
                    <a:pt x="18650" y="1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32;p5"/>
          <p:cNvGrpSpPr/>
          <p:nvPr/>
        </p:nvGrpSpPr>
        <p:grpSpPr>
          <a:xfrm>
            <a:off x="817518" y="4608330"/>
            <a:ext cx="253183" cy="185047"/>
            <a:chOff x="2300825" y="4105475"/>
            <a:chExt cx="103475" cy="75625"/>
          </a:xfrm>
        </p:grpSpPr>
        <p:sp>
          <p:nvSpPr>
            <p:cNvPr id="1049089" name="Google Shape;133;p5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90" name="Google Shape;134;p5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" name="Google Shape;135;p5"/>
          <p:cNvGrpSpPr/>
          <p:nvPr/>
        </p:nvGrpSpPr>
        <p:grpSpPr>
          <a:xfrm>
            <a:off x="267007" y="4341297"/>
            <a:ext cx="330347" cy="210801"/>
            <a:chOff x="2097475" y="4160575"/>
            <a:chExt cx="80600" cy="51425"/>
          </a:xfrm>
        </p:grpSpPr>
        <p:sp>
          <p:nvSpPr>
            <p:cNvPr id="1049091" name="Google Shape;136;p5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92" name="Google Shape;137;p5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38;p5"/>
          <p:cNvGrpSpPr/>
          <p:nvPr/>
        </p:nvGrpSpPr>
        <p:grpSpPr>
          <a:xfrm>
            <a:off x="1366066" y="4446951"/>
            <a:ext cx="253173" cy="161552"/>
            <a:chOff x="2097475" y="4160575"/>
            <a:chExt cx="80600" cy="51425"/>
          </a:xfrm>
        </p:grpSpPr>
        <p:sp>
          <p:nvSpPr>
            <p:cNvPr id="1049093" name="Google Shape;139;p5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94" name="Google Shape;140;p5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" name="Google Shape;141;p5"/>
          <p:cNvGrpSpPr/>
          <p:nvPr/>
        </p:nvGrpSpPr>
        <p:grpSpPr>
          <a:xfrm rot="1495863">
            <a:off x="1891924" y="4767380"/>
            <a:ext cx="194417" cy="142094"/>
            <a:chOff x="2300825" y="4105475"/>
            <a:chExt cx="103475" cy="75625"/>
          </a:xfrm>
        </p:grpSpPr>
        <p:sp>
          <p:nvSpPr>
            <p:cNvPr id="1049095" name="Google Shape;142;p5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96" name="Google Shape;143;p5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4;p5"/>
          <p:cNvGrpSpPr/>
          <p:nvPr/>
        </p:nvGrpSpPr>
        <p:grpSpPr>
          <a:xfrm rot="-2700000">
            <a:off x="7888149" y="4554065"/>
            <a:ext cx="330342" cy="210803"/>
            <a:chOff x="2097475" y="4160575"/>
            <a:chExt cx="80600" cy="51425"/>
          </a:xfrm>
        </p:grpSpPr>
        <p:sp>
          <p:nvSpPr>
            <p:cNvPr id="1049097" name="Google Shape;145;p5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98" name="Google Shape;146;p5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" name="Google Shape;147;p5"/>
          <p:cNvGrpSpPr/>
          <p:nvPr/>
        </p:nvGrpSpPr>
        <p:grpSpPr>
          <a:xfrm rot="1495892">
            <a:off x="8422277" y="4664162"/>
            <a:ext cx="271909" cy="198729"/>
            <a:chOff x="2300825" y="4105475"/>
            <a:chExt cx="103475" cy="75625"/>
          </a:xfrm>
        </p:grpSpPr>
        <p:sp>
          <p:nvSpPr>
            <p:cNvPr id="1049099" name="Google Shape;148;p5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00" name="Google Shape;149;p5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101" name="Google Shape;150;p5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9102" name="Google Shape;151;p5"/>
          <p:cNvSpPr txBox="1">
            <a:spLocks noGrp="1"/>
          </p:cNvSpPr>
          <p:nvPr>
            <p:ph type="subTitle" idx="1"/>
          </p:nvPr>
        </p:nvSpPr>
        <p:spPr>
          <a:xfrm>
            <a:off x="720010" y="1848447"/>
            <a:ext cx="1982700" cy="1279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03" name="Google Shape;152;p5"/>
          <p:cNvSpPr txBox="1">
            <a:spLocks noGrp="1"/>
          </p:cNvSpPr>
          <p:nvPr>
            <p:ph type="subTitle" idx="2"/>
          </p:nvPr>
        </p:nvSpPr>
        <p:spPr>
          <a:xfrm>
            <a:off x="720000" y="1477875"/>
            <a:ext cx="19827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9104" name="Google Shape;153;p5"/>
          <p:cNvSpPr txBox="1">
            <a:spLocks noGrp="1"/>
          </p:cNvSpPr>
          <p:nvPr>
            <p:ph type="subTitle" idx="3"/>
          </p:nvPr>
        </p:nvSpPr>
        <p:spPr>
          <a:xfrm>
            <a:off x="6441300" y="2551659"/>
            <a:ext cx="1982700" cy="1279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9105" name="Google Shape;154;p5"/>
          <p:cNvSpPr txBox="1">
            <a:spLocks noGrp="1"/>
          </p:cNvSpPr>
          <p:nvPr>
            <p:ph type="subTitle" idx="4"/>
          </p:nvPr>
        </p:nvSpPr>
        <p:spPr>
          <a:xfrm>
            <a:off x="6441300" y="2181088"/>
            <a:ext cx="19827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8" name="Google Shape;180;p7"/>
          <p:cNvSpPr/>
          <p:nvPr/>
        </p:nvSpPr>
        <p:spPr>
          <a:xfrm>
            <a:off x="-57500" y="3607124"/>
            <a:ext cx="9259000" cy="1603224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09" name="Google Shape;181;p7"/>
          <p:cNvSpPr/>
          <p:nvPr/>
        </p:nvSpPr>
        <p:spPr>
          <a:xfrm>
            <a:off x="2615075" y="4500425"/>
            <a:ext cx="2619504" cy="740243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0" name="Google Shape;182;p7"/>
          <p:cNvSpPr/>
          <p:nvPr/>
        </p:nvSpPr>
        <p:spPr>
          <a:xfrm>
            <a:off x="6218863" y="3483450"/>
            <a:ext cx="3745516" cy="1757237"/>
          </a:xfrm>
          <a:custGeom>
            <a:avLst/>
            <a:gdLst/>
            <a:ahLst/>
            <a:cxnLst/>
            <a:rect l="l" t="t" r="r" b="b"/>
            <a:pathLst>
              <a:path w="42639" h="18798" extrusionOk="0">
                <a:moveTo>
                  <a:pt x="40165" y="1"/>
                </a:moveTo>
                <a:cubicBezTo>
                  <a:pt x="36321" y="1"/>
                  <a:pt x="34815" y="4035"/>
                  <a:pt x="34815" y="4035"/>
                </a:cubicBezTo>
                <a:cubicBezTo>
                  <a:pt x="34261" y="3379"/>
                  <a:pt x="33728" y="3121"/>
                  <a:pt x="33268" y="3121"/>
                </a:cubicBezTo>
                <a:cubicBezTo>
                  <a:pt x="32300" y="3121"/>
                  <a:pt x="31652" y="4260"/>
                  <a:pt x="31804" y="5219"/>
                </a:cubicBezTo>
                <a:cubicBezTo>
                  <a:pt x="31308" y="4740"/>
                  <a:pt x="30828" y="4470"/>
                  <a:pt x="30366" y="4470"/>
                </a:cubicBezTo>
                <a:cubicBezTo>
                  <a:pt x="29847" y="4470"/>
                  <a:pt x="29353" y="4812"/>
                  <a:pt x="28886" y="5580"/>
                </a:cubicBezTo>
                <a:cubicBezTo>
                  <a:pt x="28259" y="4925"/>
                  <a:pt x="27632" y="4662"/>
                  <a:pt x="27084" y="4662"/>
                </a:cubicBezTo>
                <a:cubicBezTo>
                  <a:pt x="25838" y="4662"/>
                  <a:pt x="25001" y="6023"/>
                  <a:pt x="25513" y="7227"/>
                </a:cubicBezTo>
                <a:cubicBezTo>
                  <a:pt x="24430" y="5671"/>
                  <a:pt x="22956" y="4990"/>
                  <a:pt x="21642" y="4990"/>
                </a:cubicBezTo>
                <a:cubicBezTo>
                  <a:pt x="19689" y="4990"/>
                  <a:pt x="18091" y="6496"/>
                  <a:pt x="18665" y="8867"/>
                </a:cubicBezTo>
                <a:cubicBezTo>
                  <a:pt x="18380" y="8785"/>
                  <a:pt x="18106" y="8747"/>
                  <a:pt x="17850" y="8747"/>
                </a:cubicBezTo>
                <a:cubicBezTo>
                  <a:pt x="16374" y="8747"/>
                  <a:pt x="15465" y="10011"/>
                  <a:pt x="16289" y="11604"/>
                </a:cubicBezTo>
                <a:cubicBezTo>
                  <a:pt x="15720" y="11374"/>
                  <a:pt x="15213" y="11269"/>
                  <a:pt x="14772" y="11269"/>
                </a:cubicBezTo>
                <a:cubicBezTo>
                  <a:pt x="13124" y="11269"/>
                  <a:pt x="12408" y="12729"/>
                  <a:pt x="12915" y="14530"/>
                </a:cubicBezTo>
                <a:cubicBezTo>
                  <a:pt x="12289" y="13568"/>
                  <a:pt x="11475" y="12993"/>
                  <a:pt x="10652" y="12993"/>
                </a:cubicBezTo>
                <a:cubicBezTo>
                  <a:pt x="9911" y="12993"/>
                  <a:pt x="9161" y="13459"/>
                  <a:pt x="8531" y="14530"/>
                </a:cubicBezTo>
                <a:cubicBezTo>
                  <a:pt x="7541" y="13529"/>
                  <a:pt x="6617" y="13113"/>
                  <a:pt x="5860" y="13113"/>
                </a:cubicBezTo>
                <a:cubicBezTo>
                  <a:pt x="4520" y="13113"/>
                  <a:pt x="3703" y="14416"/>
                  <a:pt x="3967" y="16083"/>
                </a:cubicBezTo>
                <a:cubicBezTo>
                  <a:pt x="3477" y="15776"/>
                  <a:pt x="3007" y="15602"/>
                  <a:pt x="2562" y="15602"/>
                </a:cubicBezTo>
                <a:cubicBezTo>
                  <a:pt x="1548" y="15602"/>
                  <a:pt x="668" y="16505"/>
                  <a:pt x="1" y="18798"/>
                </a:cubicBezTo>
                <a:lnTo>
                  <a:pt x="42638" y="18084"/>
                </a:lnTo>
                <a:lnTo>
                  <a:pt x="42638" y="502"/>
                </a:lnTo>
                <a:cubicBezTo>
                  <a:pt x="41724" y="149"/>
                  <a:pt x="40901" y="1"/>
                  <a:pt x="40165" y="1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1" name="Google Shape;183;p7"/>
          <p:cNvSpPr/>
          <p:nvPr/>
        </p:nvSpPr>
        <p:spPr>
          <a:xfrm rot="187415">
            <a:off x="-78442" y="4215752"/>
            <a:ext cx="3688888" cy="1061352"/>
          </a:xfrm>
          <a:custGeom>
            <a:avLst/>
            <a:gdLst/>
            <a:ahLst/>
            <a:cxnLst/>
            <a:rect l="l" t="t" r="r" b="b"/>
            <a:pathLst>
              <a:path w="47745" h="13737" extrusionOk="0">
                <a:moveTo>
                  <a:pt x="3987" y="0"/>
                </a:moveTo>
                <a:cubicBezTo>
                  <a:pt x="2591" y="0"/>
                  <a:pt x="1175" y="489"/>
                  <a:pt x="0" y="1392"/>
                </a:cubicBezTo>
                <a:lnTo>
                  <a:pt x="0" y="13737"/>
                </a:lnTo>
                <a:lnTo>
                  <a:pt x="47745" y="12986"/>
                </a:lnTo>
                <a:cubicBezTo>
                  <a:pt x="47138" y="9432"/>
                  <a:pt x="42262" y="9114"/>
                  <a:pt x="42262" y="9114"/>
                </a:cubicBezTo>
                <a:cubicBezTo>
                  <a:pt x="42235" y="7520"/>
                  <a:pt x="41388" y="6795"/>
                  <a:pt x="40476" y="6795"/>
                </a:cubicBezTo>
                <a:cubicBezTo>
                  <a:pt x="40122" y="6795"/>
                  <a:pt x="39759" y="6903"/>
                  <a:pt x="39431" y="7113"/>
                </a:cubicBezTo>
                <a:cubicBezTo>
                  <a:pt x="39086" y="5805"/>
                  <a:pt x="38293" y="5098"/>
                  <a:pt x="37487" y="5098"/>
                </a:cubicBezTo>
                <a:cubicBezTo>
                  <a:pt x="36874" y="5098"/>
                  <a:pt x="36254" y="5508"/>
                  <a:pt x="35820" y="6376"/>
                </a:cubicBezTo>
                <a:cubicBezTo>
                  <a:pt x="35550" y="6023"/>
                  <a:pt x="35159" y="5841"/>
                  <a:pt x="34758" y="5841"/>
                </a:cubicBezTo>
                <a:cubicBezTo>
                  <a:pt x="34075" y="5841"/>
                  <a:pt x="33361" y="6370"/>
                  <a:pt x="33161" y="7489"/>
                </a:cubicBezTo>
                <a:cubicBezTo>
                  <a:pt x="32387" y="6565"/>
                  <a:pt x="31634" y="6119"/>
                  <a:pt x="30902" y="6119"/>
                </a:cubicBezTo>
                <a:cubicBezTo>
                  <a:pt x="30146" y="6119"/>
                  <a:pt x="29413" y="6596"/>
                  <a:pt x="28704" y="7517"/>
                </a:cubicBezTo>
                <a:cubicBezTo>
                  <a:pt x="27974" y="6365"/>
                  <a:pt x="26783" y="5425"/>
                  <a:pt x="25517" y="5425"/>
                </a:cubicBezTo>
                <a:cubicBezTo>
                  <a:pt x="24616" y="5425"/>
                  <a:pt x="23677" y="5901"/>
                  <a:pt x="22839" y="7113"/>
                </a:cubicBezTo>
                <a:cubicBezTo>
                  <a:pt x="22375" y="6239"/>
                  <a:pt x="21812" y="5905"/>
                  <a:pt x="21188" y="5905"/>
                </a:cubicBezTo>
                <a:cubicBezTo>
                  <a:pt x="20724" y="5905"/>
                  <a:pt x="20227" y="6090"/>
                  <a:pt x="19712" y="6376"/>
                </a:cubicBezTo>
                <a:cubicBezTo>
                  <a:pt x="18956" y="4354"/>
                  <a:pt x="17298" y="3044"/>
                  <a:pt x="15579" y="3044"/>
                </a:cubicBezTo>
                <a:cubicBezTo>
                  <a:pt x="14473" y="3044"/>
                  <a:pt x="13342" y="3586"/>
                  <a:pt x="12409" y="4830"/>
                </a:cubicBezTo>
                <a:cubicBezTo>
                  <a:pt x="12032" y="4253"/>
                  <a:pt x="11570" y="3995"/>
                  <a:pt x="11108" y="3995"/>
                </a:cubicBezTo>
                <a:cubicBezTo>
                  <a:pt x="10604" y="3995"/>
                  <a:pt x="10100" y="4300"/>
                  <a:pt x="9701" y="4830"/>
                </a:cubicBezTo>
                <a:cubicBezTo>
                  <a:pt x="8784" y="1481"/>
                  <a:pt x="6417" y="0"/>
                  <a:pt x="3987" y="0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2" name="Google Shape;184;p7"/>
          <p:cNvSpPr/>
          <p:nvPr/>
        </p:nvSpPr>
        <p:spPr>
          <a:xfrm flipH="1">
            <a:off x="-473852" y="128450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3" name="Google Shape;185;p7"/>
          <p:cNvSpPr/>
          <p:nvPr/>
        </p:nvSpPr>
        <p:spPr>
          <a:xfrm flipH="1">
            <a:off x="-720499" y="2610575"/>
            <a:ext cx="1364226" cy="35285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14" name="Google Shape;186;p7"/>
          <p:cNvSpPr/>
          <p:nvPr/>
        </p:nvSpPr>
        <p:spPr>
          <a:xfrm flipH="1">
            <a:off x="8424010" y="2899425"/>
            <a:ext cx="168624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87;p7"/>
          <p:cNvGrpSpPr/>
          <p:nvPr/>
        </p:nvGrpSpPr>
        <p:grpSpPr>
          <a:xfrm flipH="1">
            <a:off x="114122" y="4544606"/>
            <a:ext cx="294495" cy="183706"/>
            <a:chOff x="745525" y="4025025"/>
            <a:chExt cx="79675" cy="49700"/>
          </a:xfrm>
        </p:grpSpPr>
        <p:sp>
          <p:nvSpPr>
            <p:cNvPr id="1049015" name="Google Shape;188;p7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6" name="Google Shape;189;p7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90;p7"/>
          <p:cNvGrpSpPr/>
          <p:nvPr/>
        </p:nvGrpSpPr>
        <p:grpSpPr>
          <a:xfrm flipH="1">
            <a:off x="994149" y="4732816"/>
            <a:ext cx="294500" cy="204243"/>
            <a:chOff x="465800" y="3989200"/>
            <a:chExt cx="104950" cy="72775"/>
          </a:xfrm>
        </p:grpSpPr>
        <p:sp>
          <p:nvSpPr>
            <p:cNvPr id="1049017" name="Google Shape;191;p7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18" name="Google Shape;192;p7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oogle Shape;193;p7"/>
          <p:cNvGrpSpPr/>
          <p:nvPr/>
        </p:nvGrpSpPr>
        <p:grpSpPr>
          <a:xfrm flipH="1">
            <a:off x="2628124" y="4872734"/>
            <a:ext cx="190877" cy="119051"/>
            <a:chOff x="745525" y="4025025"/>
            <a:chExt cx="79675" cy="49700"/>
          </a:xfrm>
        </p:grpSpPr>
        <p:sp>
          <p:nvSpPr>
            <p:cNvPr id="1049019" name="Google Shape;194;p7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20" name="Google Shape;195;p7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96;p7"/>
          <p:cNvGrpSpPr/>
          <p:nvPr/>
        </p:nvGrpSpPr>
        <p:grpSpPr>
          <a:xfrm flipH="1">
            <a:off x="8597060" y="4330274"/>
            <a:ext cx="401203" cy="278219"/>
            <a:chOff x="465800" y="3989200"/>
            <a:chExt cx="104950" cy="72775"/>
          </a:xfrm>
        </p:grpSpPr>
        <p:sp>
          <p:nvSpPr>
            <p:cNvPr id="1049021" name="Google Shape;197;p7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22" name="Google Shape;198;p7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9023" name="Google Shape;199;p7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9024" name="Google Shape;200;p7"/>
          <p:cNvSpPr txBox="1">
            <a:spLocks noGrp="1"/>
          </p:cNvSpPr>
          <p:nvPr>
            <p:ph type="body" idx="1"/>
          </p:nvPr>
        </p:nvSpPr>
        <p:spPr>
          <a:xfrm>
            <a:off x="720000" y="1456125"/>
            <a:ext cx="4296000" cy="235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lvl9pPr>
          </a:lstStyle>
          <a:p>
            <a:endParaRPr/>
          </a:p>
        </p:txBody>
      </p:sp>
      <p:sp>
        <p:nvSpPr>
          <p:cNvPr id="1049025" name="Google Shape;201;p7"/>
          <p:cNvSpPr/>
          <p:nvPr/>
        </p:nvSpPr>
        <p:spPr>
          <a:xfrm flipH="1">
            <a:off x="4691900" y="4500425"/>
            <a:ext cx="2619504" cy="740243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Google Shape;203;p8"/>
          <p:cNvSpPr/>
          <p:nvPr/>
        </p:nvSpPr>
        <p:spPr>
          <a:xfrm>
            <a:off x="-57500" y="2732676"/>
            <a:ext cx="9259000" cy="2477660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79" name="Google Shape;204;p8"/>
          <p:cNvSpPr/>
          <p:nvPr/>
        </p:nvSpPr>
        <p:spPr>
          <a:xfrm>
            <a:off x="1781925" y="4396575"/>
            <a:ext cx="4991570" cy="1078041"/>
          </a:xfrm>
          <a:custGeom>
            <a:avLst/>
            <a:gdLst/>
            <a:ahLst/>
            <a:cxnLst/>
            <a:rect l="l" t="t" r="r" b="b"/>
            <a:pathLst>
              <a:path w="38298" h="9429" extrusionOk="0">
                <a:moveTo>
                  <a:pt x="17984" y="0"/>
                </a:moveTo>
                <a:cubicBezTo>
                  <a:pt x="15608" y="0"/>
                  <a:pt x="13417" y="346"/>
                  <a:pt x="11595" y="1028"/>
                </a:cubicBezTo>
                <a:cubicBezTo>
                  <a:pt x="7037" y="2726"/>
                  <a:pt x="2204" y="7211"/>
                  <a:pt x="1" y="9428"/>
                </a:cubicBezTo>
                <a:lnTo>
                  <a:pt x="38298" y="9428"/>
                </a:lnTo>
                <a:cubicBezTo>
                  <a:pt x="36362" y="7038"/>
                  <a:pt x="34021" y="5030"/>
                  <a:pt x="31385" y="3498"/>
                </a:cubicBezTo>
                <a:cubicBezTo>
                  <a:pt x="29927" y="2654"/>
                  <a:pt x="28373" y="1960"/>
                  <a:pt x="26763" y="1433"/>
                </a:cubicBezTo>
                <a:cubicBezTo>
                  <a:pt x="26574" y="1367"/>
                  <a:pt x="26387" y="1310"/>
                  <a:pt x="26200" y="1253"/>
                </a:cubicBezTo>
                <a:cubicBezTo>
                  <a:pt x="26120" y="1230"/>
                  <a:pt x="26040" y="1210"/>
                  <a:pt x="25960" y="1187"/>
                </a:cubicBezTo>
                <a:cubicBezTo>
                  <a:pt x="25803" y="1137"/>
                  <a:pt x="25643" y="1093"/>
                  <a:pt x="25484" y="1050"/>
                </a:cubicBezTo>
                <a:cubicBezTo>
                  <a:pt x="25404" y="1028"/>
                  <a:pt x="25333" y="1007"/>
                  <a:pt x="25253" y="984"/>
                </a:cubicBezTo>
                <a:cubicBezTo>
                  <a:pt x="25166" y="963"/>
                  <a:pt x="25087" y="941"/>
                  <a:pt x="25000" y="920"/>
                </a:cubicBezTo>
                <a:cubicBezTo>
                  <a:pt x="24270" y="733"/>
                  <a:pt x="23540" y="573"/>
                  <a:pt x="22819" y="443"/>
                </a:cubicBezTo>
                <a:cubicBezTo>
                  <a:pt x="21163" y="147"/>
                  <a:pt x="19534" y="0"/>
                  <a:pt x="17984" y="0"/>
                </a:cubicBezTo>
                <a:close/>
              </a:path>
            </a:pathLst>
          </a:custGeom>
          <a:solidFill>
            <a:srgbClr val="73925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" name="Google Shape;205;p8"/>
          <p:cNvGrpSpPr/>
          <p:nvPr/>
        </p:nvGrpSpPr>
        <p:grpSpPr>
          <a:xfrm>
            <a:off x="4572000" y="4252471"/>
            <a:ext cx="7713781" cy="1222163"/>
            <a:chOff x="2249838" y="4433000"/>
            <a:chExt cx="4644338" cy="735844"/>
          </a:xfrm>
        </p:grpSpPr>
        <p:sp>
          <p:nvSpPr>
            <p:cNvPr id="1048580" name="Google Shape;206;p8"/>
            <p:cNvSpPr/>
            <p:nvPr/>
          </p:nvSpPr>
          <p:spPr>
            <a:xfrm>
              <a:off x="2249838" y="4433000"/>
              <a:ext cx="2603938" cy="735844"/>
            </a:xfrm>
            <a:custGeom>
              <a:avLst/>
              <a:gdLst/>
              <a:ahLst/>
              <a:cxnLst/>
              <a:rect l="l" t="t" r="r" b="b"/>
              <a:pathLst>
                <a:path w="24134" h="6820" extrusionOk="0">
                  <a:moveTo>
                    <a:pt x="21188" y="0"/>
                  </a:moveTo>
                  <a:cubicBezTo>
                    <a:pt x="17796" y="0"/>
                    <a:pt x="16982" y="2940"/>
                    <a:pt x="16982" y="2940"/>
                  </a:cubicBezTo>
                  <a:cubicBezTo>
                    <a:pt x="16384" y="2252"/>
                    <a:pt x="15632" y="1828"/>
                    <a:pt x="14862" y="1828"/>
                  </a:cubicBezTo>
                  <a:cubicBezTo>
                    <a:pt x="14136" y="1828"/>
                    <a:pt x="13394" y="2205"/>
                    <a:pt x="12749" y="3092"/>
                  </a:cubicBezTo>
                  <a:cubicBezTo>
                    <a:pt x="12103" y="2449"/>
                    <a:pt x="11299" y="2084"/>
                    <a:pt x="10511" y="2084"/>
                  </a:cubicBezTo>
                  <a:cubicBezTo>
                    <a:pt x="9653" y="2084"/>
                    <a:pt x="8813" y="2517"/>
                    <a:pt x="8214" y="3496"/>
                  </a:cubicBezTo>
                  <a:cubicBezTo>
                    <a:pt x="7654" y="2860"/>
                    <a:pt x="6945" y="2544"/>
                    <a:pt x="6280" y="2544"/>
                  </a:cubicBezTo>
                  <a:cubicBezTo>
                    <a:pt x="5419" y="2544"/>
                    <a:pt x="4634" y="3075"/>
                    <a:pt x="4348" y="4132"/>
                  </a:cubicBezTo>
                  <a:cubicBezTo>
                    <a:pt x="3984" y="3977"/>
                    <a:pt x="3619" y="3908"/>
                    <a:pt x="3265" y="3908"/>
                  </a:cubicBezTo>
                  <a:cubicBezTo>
                    <a:pt x="1536" y="3908"/>
                    <a:pt x="43" y="5542"/>
                    <a:pt x="1" y="6819"/>
                  </a:cubicBezTo>
                  <a:lnTo>
                    <a:pt x="24133" y="6320"/>
                  </a:lnTo>
                  <a:lnTo>
                    <a:pt x="24090" y="585"/>
                  </a:lnTo>
                  <a:cubicBezTo>
                    <a:pt x="22959" y="168"/>
                    <a:pt x="22000" y="0"/>
                    <a:pt x="211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1" name="Google Shape;207;p8"/>
            <p:cNvSpPr/>
            <p:nvPr/>
          </p:nvSpPr>
          <p:spPr>
            <a:xfrm flipH="1">
              <a:off x="4290238" y="4433000"/>
              <a:ext cx="2603938" cy="735844"/>
            </a:xfrm>
            <a:custGeom>
              <a:avLst/>
              <a:gdLst/>
              <a:ahLst/>
              <a:cxnLst/>
              <a:rect l="l" t="t" r="r" b="b"/>
              <a:pathLst>
                <a:path w="24134" h="6820" extrusionOk="0">
                  <a:moveTo>
                    <a:pt x="21188" y="0"/>
                  </a:moveTo>
                  <a:cubicBezTo>
                    <a:pt x="17796" y="0"/>
                    <a:pt x="16982" y="2940"/>
                    <a:pt x="16982" y="2940"/>
                  </a:cubicBezTo>
                  <a:cubicBezTo>
                    <a:pt x="16384" y="2252"/>
                    <a:pt x="15632" y="1828"/>
                    <a:pt x="14862" y="1828"/>
                  </a:cubicBezTo>
                  <a:cubicBezTo>
                    <a:pt x="14136" y="1828"/>
                    <a:pt x="13394" y="2205"/>
                    <a:pt x="12749" y="3092"/>
                  </a:cubicBezTo>
                  <a:cubicBezTo>
                    <a:pt x="12103" y="2449"/>
                    <a:pt x="11299" y="2084"/>
                    <a:pt x="10511" y="2084"/>
                  </a:cubicBezTo>
                  <a:cubicBezTo>
                    <a:pt x="9653" y="2084"/>
                    <a:pt x="8813" y="2517"/>
                    <a:pt x="8214" y="3496"/>
                  </a:cubicBezTo>
                  <a:cubicBezTo>
                    <a:pt x="7654" y="2860"/>
                    <a:pt x="6945" y="2544"/>
                    <a:pt x="6280" y="2544"/>
                  </a:cubicBezTo>
                  <a:cubicBezTo>
                    <a:pt x="5419" y="2544"/>
                    <a:pt x="4634" y="3075"/>
                    <a:pt x="4348" y="4132"/>
                  </a:cubicBezTo>
                  <a:cubicBezTo>
                    <a:pt x="3984" y="3977"/>
                    <a:pt x="3619" y="3908"/>
                    <a:pt x="3265" y="3908"/>
                  </a:cubicBezTo>
                  <a:cubicBezTo>
                    <a:pt x="1536" y="3908"/>
                    <a:pt x="43" y="5542"/>
                    <a:pt x="1" y="6819"/>
                  </a:cubicBezTo>
                  <a:lnTo>
                    <a:pt x="24133" y="6320"/>
                  </a:lnTo>
                  <a:lnTo>
                    <a:pt x="24090" y="585"/>
                  </a:lnTo>
                  <a:cubicBezTo>
                    <a:pt x="22959" y="168"/>
                    <a:pt x="22000" y="0"/>
                    <a:pt x="2118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582" name="Google Shape;208;p8"/>
          <p:cNvSpPr/>
          <p:nvPr/>
        </p:nvSpPr>
        <p:spPr>
          <a:xfrm flipH="1">
            <a:off x="-161212" y="3631225"/>
            <a:ext cx="4181287" cy="1843379"/>
          </a:xfrm>
          <a:custGeom>
            <a:avLst/>
            <a:gdLst/>
            <a:ahLst/>
            <a:cxnLst/>
            <a:rect l="l" t="t" r="r" b="b"/>
            <a:pathLst>
              <a:path w="42639" h="18798" extrusionOk="0">
                <a:moveTo>
                  <a:pt x="40165" y="1"/>
                </a:moveTo>
                <a:cubicBezTo>
                  <a:pt x="36321" y="1"/>
                  <a:pt x="34815" y="4035"/>
                  <a:pt x="34815" y="4035"/>
                </a:cubicBezTo>
                <a:cubicBezTo>
                  <a:pt x="34261" y="3379"/>
                  <a:pt x="33728" y="3121"/>
                  <a:pt x="33268" y="3121"/>
                </a:cubicBezTo>
                <a:cubicBezTo>
                  <a:pt x="32300" y="3121"/>
                  <a:pt x="31652" y="4260"/>
                  <a:pt x="31804" y="5219"/>
                </a:cubicBezTo>
                <a:cubicBezTo>
                  <a:pt x="31308" y="4740"/>
                  <a:pt x="30828" y="4470"/>
                  <a:pt x="30366" y="4470"/>
                </a:cubicBezTo>
                <a:cubicBezTo>
                  <a:pt x="29847" y="4470"/>
                  <a:pt x="29353" y="4812"/>
                  <a:pt x="28886" y="5580"/>
                </a:cubicBezTo>
                <a:cubicBezTo>
                  <a:pt x="28259" y="4925"/>
                  <a:pt x="27632" y="4662"/>
                  <a:pt x="27084" y="4662"/>
                </a:cubicBezTo>
                <a:cubicBezTo>
                  <a:pt x="25838" y="4662"/>
                  <a:pt x="25001" y="6023"/>
                  <a:pt x="25513" y="7227"/>
                </a:cubicBezTo>
                <a:cubicBezTo>
                  <a:pt x="24430" y="5671"/>
                  <a:pt x="22956" y="4990"/>
                  <a:pt x="21642" y="4990"/>
                </a:cubicBezTo>
                <a:cubicBezTo>
                  <a:pt x="19689" y="4990"/>
                  <a:pt x="18091" y="6496"/>
                  <a:pt x="18665" y="8867"/>
                </a:cubicBezTo>
                <a:cubicBezTo>
                  <a:pt x="18380" y="8785"/>
                  <a:pt x="18106" y="8747"/>
                  <a:pt x="17850" y="8747"/>
                </a:cubicBezTo>
                <a:cubicBezTo>
                  <a:pt x="16374" y="8747"/>
                  <a:pt x="15465" y="10011"/>
                  <a:pt x="16289" y="11604"/>
                </a:cubicBezTo>
                <a:cubicBezTo>
                  <a:pt x="15720" y="11374"/>
                  <a:pt x="15213" y="11269"/>
                  <a:pt x="14772" y="11269"/>
                </a:cubicBezTo>
                <a:cubicBezTo>
                  <a:pt x="13124" y="11269"/>
                  <a:pt x="12408" y="12729"/>
                  <a:pt x="12915" y="14530"/>
                </a:cubicBezTo>
                <a:cubicBezTo>
                  <a:pt x="12289" y="13568"/>
                  <a:pt x="11475" y="12993"/>
                  <a:pt x="10652" y="12993"/>
                </a:cubicBezTo>
                <a:cubicBezTo>
                  <a:pt x="9911" y="12993"/>
                  <a:pt x="9161" y="13459"/>
                  <a:pt x="8531" y="14530"/>
                </a:cubicBezTo>
                <a:cubicBezTo>
                  <a:pt x="7541" y="13529"/>
                  <a:pt x="6617" y="13113"/>
                  <a:pt x="5860" y="13113"/>
                </a:cubicBezTo>
                <a:cubicBezTo>
                  <a:pt x="4520" y="13113"/>
                  <a:pt x="3703" y="14416"/>
                  <a:pt x="3967" y="16083"/>
                </a:cubicBezTo>
                <a:cubicBezTo>
                  <a:pt x="3477" y="15776"/>
                  <a:pt x="3007" y="15602"/>
                  <a:pt x="2562" y="15602"/>
                </a:cubicBezTo>
                <a:cubicBezTo>
                  <a:pt x="1548" y="15602"/>
                  <a:pt x="668" y="16505"/>
                  <a:pt x="1" y="18798"/>
                </a:cubicBezTo>
                <a:lnTo>
                  <a:pt x="42638" y="18084"/>
                </a:lnTo>
                <a:lnTo>
                  <a:pt x="42638" y="502"/>
                </a:lnTo>
                <a:cubicBezTo>
                  <a:pt x="41724" y="149"/>
                  <a:pt x="40901" y="1"/>
                  <a:pt x="4016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09;p8"/>
          <p:cNvGrpSpPr/>
          <p:nvPr/>
        </p:nvGrpSpPr>
        <p:grpSpPr>
          <a:xfrm>
            <a:off x="94798" y="4252473"/>
            <a:ext cx="620302" cy="453372"/>
            <a:chOff x="2300825" y="4105475"/>
            <a:chExt cx="103475" cy="75625"/>
          </a:xfrm>
        </p:grpSpPr>
        <p:sp>
          <p:nvSpPr>
            <p:cNvPr id="1048583" name="Google Shape;210;p8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4" name="Google Shape;211;p8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212;p8"/>
          <p:cNvGrpSpPr/>
          <p:nvPr/>
        </p:nvGrpSpPr>
        <p:grpSpPr>
          <a:xfrm>
            <a:off x="1026271" y="4608299"/>
            <a:ext cx="402315" cy="256672"/>
            <a:chOff x="2097475" y="4160575"/>
            <a:chExt cx="80600" cy="51425"/>
          </a:xfrm>
        </p:grpSpPr>
        <p:sp>
          <p:nvSpPr>
            <p:cNvPr id="1048585" name="Google Shape;213;p8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6" name="Google Shape;214;p8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587" name="Google Shape;215;p8"/>
          <p:cNvSpPr/>
          <p:nvPr/>
        </p:nvSpPr>
        <p:spPr>
          <a:xfrm>
            <a:off x="7559975" y="279950"/>
            <a:ext cx="2268058" cy="510098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216;p8"/>
          <p:cNvGrpSpPr/>
          <p:nvPr/>
        </p:nvGrpSpPr>
        <p:grpSpPr>
          <a:xfrm>
            <a:off x="1739739" y="4396569"/>
            <a:ext cx="351173" cy="256671"/>
            <a:chOff x="2300825" y="4105475"/>
            <a:chExt cx="103475" cy="75625"/>
          </a:xfrm>
        </p:grpSpPr>
        <p:sp>
          <p:nvSpPr>
            <p:cNvPr id="1048588" name="Google Shape;217;p8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89" name="Google Shape;218;p8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219;p8"/>
          <p:cNvGrpSpPr/>
          <p:nvPr/>
        </p:nvGrpSpPr>
        <p:grpSpPr>
          <a:xfrm>
            <a:off x="2289462" y="5039466"/>
            <a:ext cx="267785" cy="170849"/>
            <a:chOff x="2097475" y="4160575"/>
            <a:chExt cx="80600" cy="51425"/>
          </a:xfrm>
        </p:grpSpPr>
        <p:sp>
          <p:nvSpPr>
            <p:cNvPr id="1048590" name="Google Shape;220;p8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1" name="Google Shape;221;p8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222;p8"/>
          <p:cNvGrpSpPr/>
          <p:nvPr/>
        </p:nvGrpSpPr>
        <p:grpSpPr>
          <a:xfrm rot="2700000">
            <a:off x="8165222" y="4452769"/>
            <a:ext cx="620303" cy="453371"/>
            <a:chOff x="2300825" y="4105475"/>
            <a:chExt cx="103475" cy="75625"/>
          </a:xfrm>
        </p:grpSpPr>
        <p:sp>
          <p:nvSpPr>
            <p:cNvPr id="1048592" name="Google Shape;223;p8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3" name="Google Shape;224;p8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225;p8"/>
          <p:cNvGrpSpPr/>
          <p:nvPr/>
        </p:nvGrpSpPr>
        <p:grpSpPr>
          <a:xfrm>
            <a:off x="7111112" y="4778116"/>
            <a:ext cx="267785" cy="170849"/>
            <a:chOff x="2097475" y="4160575"/>
            <a:chExt cx="80600" cy="51425"/>
          </a:xfrm>
        </p:grpSpPr>
        <p:sp>
          <p:nvSpPr>
            <p:cNvPr id="1048594" name="Google Shape;226;p8"/>
            <p:cNvSpPr/>
            <p:nvPr/>
          </p:nvSpPr>
          <p:spPr>
            <a:xfrm>
              <a:off x="2097475" y="4160575"/>
              <a:ext cx="80600" cy="51425"/>
            </a:xfrm>
            <a:custGeom>
              <a:avLst/>
              <a:gdLst/>
              <a:ahLst/>
              <a:cxnLst/>
              <a:rect l="l" t="t" r="r" b="b"/>
              <a:pathLst>
                <a:path w="3224" h="2057" extrusionOk="0">
                  <a:moveTo>
                    <a:pt x="1229" y="1"/>
                  </a:moveTo>
                  <a:cubicBezTo>
                    <a:pt x="703" y="1"/>
                    <a:pt x="274" y="212"/>
                    <a:pt x="160" y="578"/>
                  </a:cubicBezTo>
                  <a:cubicBezTo>
                    <a:pt x="1" y="1082"/>
                    <a:pt x="521" y="1696"/>
                    <a:pt x="1324" y="1949"/>
                  </a:cubicBezTo>
                  <a:cubicBezTo>
                    <a:pt x="1555" y="2022"/>
                    <a:pt x="1784" y="2057"/>
                    <a:pt x="1997" y="2057"/>
                  </a:cubicBezTo>
                  <a:cubicBezTo>
                    <a:pt x="2523" y="2057"/>
                    <a:pt x="2951" y="1847"/>
                    <a:pt x="3064" y="1488"/>
                  </a:cubicBezTo>
                  <a:cubicBezTo>
                    <a:pt x="3224" y="975"/>
                    <a:pt x="2704" y="361"/>
                    <a:pt x="1901" y="108"/>
                  </a:cubicBezTo>
                  <a:cubicBezTo>
                    <a:pt x="1671" y="35"/>
                    <a:pt x="1442" y="1"/>
                    <a:pt x="12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5" name="Google Shape;227;p8"/>
            <p:cNvSpPr/>
            <p:nvPr/>
          </p:nvSpPr>
          <p:spPr>
            <a:xfrm>
              <a:off x="2120250" y="4172550"/>
              <a:ext cx="35950" cy="19325"/>
            </a:xfrm>
            <a:custGeom>
              <a:avLst/>
              <a:gdLst/>
              <a:ahLst/>
              <a:cxnLst/>
              <a:rect l="l" t="t" r="r" b="b"/>
              <a:pathLst>
                <a:path w="1438" h="773" extrusionOk="0">
                  <a:moveTo>
                    <a:pt x="444" y="0"/>
                  </a:moveTo>
                  <a:cubicBezTo>
                    <a:pt x="242" y="0"/>
                    <a:pt x="88" y="62"/>
                    <a:pt x="50" y="177"/>
                  </a:cubicBezTo>
                  <a:cubicBezTo>
                    <a:pt x="0" y="359"/>
                    <a:pt x="253" y="596"/>
                    <a:pt x="614" y="713"/>
                  </a:cubicBezTo>
                  <a:cubicBezTo>
                    <a:pt x="744" y="753"/>
                    <a:pt x="872" y="772"/>
                    <a:pt x="985" y="772"/>
                  </a:cubicBezTo>
                  <a:cubicBezTo>
                    <a:pt x="1192" y="772"/>
                    <a:pt x="1350" y="709"/>
                    <a:pt x="1387" y="596"/>
                  </a:cubicBezTo>
                  <a:cubicBezTo>
                    <a:pt x="1437" y="416"/>
                    <a:pt x="1186" y="177"/>
                    <a:pt x="823" y="63"/>
                  </a:cubicBezTo>
                  <a:cubicBezTo>
                    <a:pt x="690" y="20"/>
                    <a:pt x="559" y="0"/>
                    <a:pt x="4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228;p8"/>
          <p:cNvGrpSpPr/>
          <p:nvPr/>
        </p:nvGrpSpPr>
        <p:grpSpPr>
          <a:xfrm rot="-224033">
            <a:off x="6220609" y="4822898"/>
            <a:ext cx="335900" cy="245538"/>
            <a:chOff x="2300825" y="4105475"/>
            <a:chExt cx="103475" cy="75625"/>
          </a:xfrm>
        </p:grpSpPr>
        <p:sp>
          <p:nvSpPr>
            <p:cNvPr id="1048596" name="Google Shape;229;p8"/>
            <p:cNvSpPr/>
            <p:nvPr/>
          </p:nvSpPr>
          <p:spPr>
            <a:xfrm>
              <a:off x="2300825" y="4105475"/>
              <a:ext cx="103475" cy="75625"/>
            </a:xfrm>
            <a:custGeom>
              <a:avLst/>
              <a:gdLst/>
              <a:ahLst/>
              <a:cxnLst/>
              <a:rect l="l" t="t" r="r" b="b"/>
              <a:pathLst>
                <a:path w="4139" h="3025" extrusionOk="0">
                  <a:moveTo>
                    <a:pt x="2777" y="0"/>
                  </a:moveTo>
                  <a:cubicBezTo>
                    <a:pt x="2352" y="0"/>
                    <a:pt x="1858" y="145"/>
                    <a:pt x="1394" y="433"/>
                  </a:cubicBezTo>
                  <a:cubicBezTo>
                    <a:pt x="455" y="1019"/>
                    <a:pt x="1" y="1972"/>
                    <a:pt x="368" y="2572"/>
                  </a:cubicBezTo>
                  <a:cubicBezTo>
                    <a:pt x="559" y="2872"/>
                    <a:pt x="925" y="3024"/>
                    <a:pt x="1362" y="3024"/>
                  </a:cubicBezTo>
                  <a:cubicBezTo>
                    <a:pt x="1785" y="3024"/>
                    <a:pt x="2275" y="2881"/>
                    <a:pt x="2738" y="2593"/>
                  </a:cubicBezTo>
                  <a:cubicBezTo>
                    <a:pt x="3677" y="2009"/>
                    <a:pt x="4139" y="1048"/>
                    <a:pt x="3764" y="456"/>
                  </a:cubicBezTo>
                  <a:cubicBezTo>
                    <a:pt x="3577" y="152"/>
                    <a:pt x="3213" y="0"/>
                    <a:pt x="27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7" name="Google Shape;230;p8"/>
            <p:cNvSpPr/>
            <p:nvPr/>
          </p:nvSpPr>
          <p:spPr>
            <a:xfrm>
              <a:off x="2323025" y="4118950"/>
              <a:ext cx="45350" cy="30775"/>
            </a:xfrm>
            <a:custGeom>
              <a:avLst/>
              <a:gdLst/>
              <a:ahLst/>
              <a:cxnLst/>
              <a:rect l="l" t="t" r="r" b="b"/>
              <a:pathLst>
                <a:path w="1814" h="1231" extrusionOk="0">
                  <a:moveTo>
                    <a:pt x="1369" y="1"/>
                  </a:moveTo>
                  <a:cubicBezTo>
                    <a:pt x="1172" y="1"/>
                    <a:pt x="918" y="80"/>
                    <a:pt x="673" y="234"/>
                  </a:cubicBezTo>
                  <a:cubicBezTo>
                    <a:pt x="239" y="509"/>
                    <a:pt x="0" y="891"/>
                    <a:pt x="130" y="1101"/>
                  </a:cubicBezTo>
                  <a:cubicBezTo>
                    <a:pt x="185" y="1188"/>
                    <a:pt x="296" y="1230"/>
                    <a:pt x="438" y="1230"/>
                  </a:cubicBezTo>
                  <a:cubicBezTo>
                    <a:pt x="636" y="1230"/>
                    <a:pt x="894" y="1148"/>
                    <a:pt x="1143" y="993"/>
                  </a:cubicBezTo>
                  <a:cubicBezTo>
                    <a:pt x="1576" y="726"/>
                    <a:pt x="1813" y="343"/>
                    <a:pt x="1683" y="133"/>
                  </a:cubicBezTo>
                  <a:cubicBezTo>
                    <a:pt x="1628" y="44"/>
                    <a:pt x="1514" y="1"/>
                    <a:pt x="1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598" name="Google Shape;231;p8"/>
          <p:cNvSpPr/>
          <p:nvPr/>
        </p:nvSpPr>
        <p:spPr>
          <a:xfrm flipH="1">
            <a:off x="880125" y="182385"/>
            <a:ext cx="1567824" cy="352620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99" name="Google Shape;232;p8"/>
          <p:cNvSpPr txBox="1">
            <a:spLocks noGrp="1"/>
          </p:cNvSpPr>
          <p:nvPr>
            <p:ph type="title"/>
          </p:nvPr>
        </p:nvSpPr>
        <p:spPr>
          <a:xfrm>
            <a:off x="715100" y="631550"/>
            <a:ext cx="7713600" cy="27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5" name="Google Shape;234;p9"/>
          <p:cNvSpPr/>
          <p:nvPr/>
        </p:nvSpPr>
        <p:spPr>
          <a:xfrm>
            <a:off x="6709439" y="1441948"/>
            <a:ext cx="3098821" cy="529798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06" name="Google Shape;235;p9"/>
          <p:cNvSpPr/>
          <p:nvPr/>
        </p:nvSpPr>
        <p:spPr>
          <a:xfrm>
            <a:off x="-57500" y="2550499"/>
            <a:ext cx="9259000" cy="2659819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07" name="Google Shape;236;p9"/>
          <p:cNvSpPr/>
          <p:nvPr/>
        </p:nvSpPr>
        <p:spPr>
          <a:xfrm>
            <a:off x="1043348" y="3543226"/>
            <a:ext cx="3656609" cy="1150303"/>
          </a:xfrm>
          <a:custGeom>
            <a:avLst/>
            <a:gdLst/>
            <a:ahLst/>
            <a:cxnLst/>
            <a:rect l="l" t="t" r="r" b="b"/>
            <a:pathLst>
              <a:path w="20926" h="5883" extrusionOk="0">
                <a:moveTo>
                  <a:pt x="12500" y="1"/>
                </a:moveTo>
                <a:cubicBezTo>
                  <a:pt x="11426" y="1"/>
                  <a:pt x="10383" y="736"/>
                  <a:pt x="9933" y="1678"/>
                </a:cubicBezTo>
                <a:cubicBezTo>
                  <a:pt x="9145" y="774"/>
                  <a:pt x="8378" y="274"/>
                  <a:pt x="7633" y="274"/>
                </a:cubicBezTo>
                <a:cubicBezTo>
                  <a:pt x="6813" y="274"/>
                  <a:pt x="6020" y="881"/>
                  <a:pt x="5260" y="2221"/>
                </a:cubicBezTo>
                <a:cubicBezTo>
                  <a:pt x="2557" y="2438"/>
                  <a:pt x="702" y="3557"/>
                  <a:pt x="0" y="5882"/>
                </a:cubicBezTo>
                <a:lnTo>
                  <a:pt x="20926" y="5882"/>
                </a:lnTo>
                <a:cubicBezTo>
                  <a:pt x="20571" y="3007"/>
                  <a:pt x="19351" y="1728"/>
                  <a:pt x="17438" y="1728"/>
                </a:cubicBezTo>
                <a:cubicBezTo>
                  <a:pt x="16741" y="1728"/>
                  <a:pt x="15953" y="1897"/>
                  <a:pt x="15082" y="2221"/>
                </a:cubicBezTo>
                <a:cubicBezTo>
                  <a:pt x="14477" y="608"/>
                  <a:pt x="13475" y="1"/>
                  <a:pt x="1250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08" name="Google Shape;237;p9"/>
          <p:cNvSpPr/>
          <p:nvPr/>
        </p:nvSpPr>
        <p:spPr>
          <a:xfrm>
            <a:off x="-90600" y="3974588"/>
            <a:ext cx="4406505" cy="1267822"/>
          </a:xfrm>
          <a:custGeom>
            <a:avLst/>
            <a:gdLst/>
            <a:ahLst/>
            <a:cxnLst/>
            <a:rect l="l" t="t" r="r" b="b"/>
            <a:pathLst>
              <a:path w="47745" h="13737" extrusionOk="0">
                <a:moveTo>
                  <a:pt x="3987" y="0"/>
                </a:moveTo>
                <a:cubicBezTo>
                  <a:pt x="2591" y="0"/>
                  <a:pt x="1175" y="489"/>
                  <a:pt x="0" y="1392"/>
                </a:cubicBezTo>
                <a:lnTo>
                  <a:pt x="0" y="13737"/>
                </a:lnTo>
                <a:lnTo>
                  <a:pt x="47745" y="12986"/>
                </a:lnTo>
                <a:cubicBezTo>
                  <a:pt x="47138" y="9432"/>
                  <a:pt x="42262" y="9114"/>
                  <a:pt x="42262" y="9114"/>
                </a:cubicBezTo>
                <a:cubicBezTo>
                  <a:pt x="42235" y="7520"/>
                  <a:pt x="41388" y="6795"/>
                  <a:pt x="40476" y="6795"/>
                </a:cubicBezTo>
                <a:cubicBezTo>
                  <a:pt x="40122" y="6795"/>
                  <a:pt x="39759" y="6903"/>
                  <a:pt x="39431" y="7113"/>
                </a:cubicBezTo>
                <a:cubicBezTo>
                  <a:pt x="39086" y="5805"/>
                  <a:pt x="38293" y="5098"/>
                  <a:pt x="37487" y="5098"/>
                </a:cubicBezTo>
                <a:cubicBezTo>
                  <a:pt x="36874" y="5098"/>
                  <a:pt x="36254" y="5508"/>
                  <a:pt x="35820" y="6376"/>
                </a:cubicBezTo>
                <a:cubicBezTo>
                  <a:pt x="35550" y="6023"/>
                  <a:pt x="35159" y="5841"/>
                  <a:pt x="34758" y="5841"/>
                </a:cubicBezTo>
                <a:cubicBezTo>
                  <a:pt x="34075" y="5841"/>
                  <a:pt x="33361" y="6370"/>
                  <a:pt x="33161" y="7489"/>
                </a:cubicBezTo>
                <a:cubicBezTo>
                  <a:pt x="32387" y="6565"/>
                  <a:pt x="31634" y="6119"/>
                  <a:pt x="30902" y="6119"/>
                </a:cubicBezTo>
                <a:cubicBezTo>
                  <a:pt x="30146" y="6119"/>
                  <a:pt x="29413" y="6596"/>
                  <a:pt x="28704" y="7517"/>
                </a:cubicBezTo>
                <a:cubicBezTo>
                  <a:pt x="27974" y="6365"/>
                  <a:pt x="26783" y="5425"/>
                  <a:pt x="25517" y="5425"/>
                </a:cubicBezTo>
                <a:cubicBezTo>
                  <a:pt x="24616" y="5425"/>
                  <a:pt x="23677" y="5901"/>
                  <a:pt x="22839" y="7113"/>
                </a:cubicBezTo>
                <a:cubicBezTo>
                  <a:pt x="22375" y="6239"/>
                  <a:pt x="21812" y="5905"/>
                  <a:pt x="21188" y="5905"/>
                </a:cubicBezTo>
                <a:cubicBezTo>
                  <a:pt x="20724" y="5905"/>
                  <a:pt x="20227" y="6090"/>
                  <a:pt x="19712" y="6376"/>
                </a:cubicBezTo>
                <a:cubicBezTo>
                  <a:pt x="18956" y="4354"/>
                  <a:pt x="17298" y="3044"/>
                  <a:pt x="15579" y="3044"/>
                </a:cubicBezTo>
                <a:cubicBezTo>
                  <a:pt x="14473" y="3044"/>
                  <a:pt x="13342" y="3586"/>
                  <a:pt x="12409" y="4830"/>
                </a:cubicBezTo>
                <a:cubicBezTo>
                  <a:pt x="12032" y="4253"/>
                  <a:pt x="11570" y="3995"/>
                  <a:pt x="11108" y="3995"/>
                </a:cubicBezTo>
                <a:cubicBezTo>
                  <a:pt x="10604" y="3995"/>
                  <a:pt x="10100" y="4300"/>
                  <a:pt x="9701" y="4830"/>
                </a:cubicBezTo>
                <a:cubicBezTo>
                  <a:pt x="8784" y="1481"/>
                  <a:pt x="6417" y="0"/>
                  <a:pt x="39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09" name="Google Shape;238;p9"/>
          <p:cNvSpPr/>
          <p:nvPr/>
        </p:nvSpPr>
        <p:spPr>
          <a:xfrm rot="-205147">
            <a:off x="2384957" y="2537348"/>
            <a:ext cx="7050078" cy="2977117"/>
          </a:xfrm>
          <a:custGeom>
            <a:avLst/>
            <a:gdLst/>
            <a:ahLst/>
            <a:cxnLst/>
            <a:rect l="l" t="t" r="r" b="b"/>
            <a:pathLst>
              <a:path w="23230" h="12410" extrusionOk="0">
                <a:moveTo>
                  <a:pt x="20256" y="0"/>
                </a:moveTo>
                <a:cubicBezTo>
                  <a:pt x="11978" y="0"/>
                  <a:pt x="2575" y="4433"/>
                  <a:pt x="0" y="10958"/>
                </a:cubicBezTo>
                <a:lnTo>
                  <a:pt x="23209" y="12409"/>
                </a:lnTo>
                <a:cubicBezTo>
                  <a:pt x="23042" y="9903"/>
                  <a:pt x="22999" y="7398"/>
                  <a:pt x="23022" y="4884"/>
                </a:cubicBezTo>
                <a:cubicBezTo>
                  <a:pt x="23028" y="3324"/>
                  <a:pt x="23086" y="1755"/>
                  <a:pt x="23230" y="204"/>
                </a:cubicBezTo>
                <a:cubicBezTo>
                  <a:pt x="22265" y="67"/>
                  <a:pt x="21269" y="0"/>
                  <a:pt x="2025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10" name="Google Shape;239;p9"/>
          <p:cNvSpPr/>
          <p:nvPr/>
        </p:nvSpPr>
        <p:spPr>
          <a:xfrm>
            <a:off x="3446250" y="190050"/>
            <a:ext cx="1757860" cy="344954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" name="Google Shape;240;p9"/>
          <p:cNvGrpSpPr/>
          <p:nvPr/>
        </p:nvGrpSpPr>
        <p:grpSpPr>
          <a:xfrm>
            <a:off x="232729" y="4522387"/>
            <a:ext cx="374497" cy="239876"/>
            <a:chOff x="999775" y="4108325"/>
            <a:chExt cx="105850" cy="67800"/>
          </a:xfrm>
        </p:grpSpPr>
        <p:sp>
          <p:nvSpPr>
            <p:cNvPr id="1048911" name="Google Shape;241;p9"/>
            <p:cNvSpPr/>
            <p:nvPr/>
          </p:nvSpPr>
          <p:spPr>
            <a:xfrm>
              <a:off x="999775" y="4108325"/>
              <a:ext cx="105850" cy="67800"/>
            </a:xfrm>
            <a:custGeom>
              <a:avLst/>
              <a:gdLst/>
              <a:ahLst/>
              <a:cxnLst/>
              <a:rect l="l" t="t" r="r" b="b"/>
              <a:pathLst>
                <a:path w="4234" h="2712" extrusionOk="0">
                  <a:moveTo>
                    <a:pt x="1608" y="1"/>
                  </a:moveTo>
                  <a:cubicBezTo>
                    <a:pt x="921" y="1"/>
                    <a:pt x="359" y="275"/>
                    <a:pt x="210" y="745"/>
                  </a:cubicBezTo>
                  <a:cubicBezTo>
                    <a:pt x="1" y="1418"/>
                    <a:pt x="680" y="2235"/>
                    <a:pt x="1734" y="2566"/>
                  </a:cubicBezTo>
                  <a:cubicBezTo>
                    <a:pt x="2040" y="2665"/>
                    <a:pt x="2344" y="2712"/>
                    <a:pt x="2627" y="2712"/>
                  </a:cubicBezTo>
                  <a:cubicBezTo>
                    <a:pt x="3312" y="2712"/>
                    <a:pt x="3871" y="2437"/>
                    <a:pt x="4024" y="1966"/>
                  </a:cubicBezTo>
                  <a:cubicBezTo>
                    <a:pt x="4234" y="1295"/>
                    <a:pt x="3554" y="479"/>
                    <a:pt x="2500" y="146"/>
                  </a:cubicBezTo>
                  <a:cubicBezTo>
                    <a:pt x="2195" y="47"/>
                    <a:pt x="1891" y="1"/>
                    <a:pt x="1608" y="1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2" name="Google Shape;242;p9"/>
            <p:cNvSpPr/>
            <p:nvPr/>
          </p:nvSpPr>
          <p:spPr>
            <a:xfrm>
              <a:off x="1031375" y="4118575"/>
              <a:ext cx="47350" cy="25450"/>
            </a:xfrm>
            <a:custGeom>
              <a:avLst/>
              <a:gdLst/>
              <a:ahLst/>
              <a:cxnLst/>
              <a:rect l="l" t="t" r="r" b="b"/>
              <a:pathLst>
                <a:path w="1894" h="1018" extrusionOk="0">
                  <a:moveTo>
                    <a:pt x="584" y="1"/>
                  </a:moveTo>
                  <a:cubicBezTo>
                    <a:pt x="322" y="1"/>
                    <a:pt x="124" y="81"/>
                    <a:pt x="73" y="228"/>
                  </a:cubicBezTo>
                  <a:cubicBezTo>
                    <a:pt x="0" y="465"/>
                    <a:pt x="333" y="776"/>
                    <a:pt x="810" y="935"/>
                  </a:cubicBezTo>
                  <a:cubicBezTo>
                    <a:pt x="986" y="991"/>
                    <a:pt x="1158" y="1017"/>
                    <a:pt x="1309" y="1017"/>
                  </a:cubicBezTo>
                  <a:cubicBezTo>
                    <a:pt x="1574" y="1017"/>
                    <a:pt x="1775" y="936"/>
                    <a:pt x="1821" y="784"/>
                  </a:cubicBezTo>
                  <a:cubicBezTo>
                    <a:pt x="1893" y="552"/>
                    <a:pt x="1567" y="235"/>
                    <a:pt x="1084" y="82"/>
                  </a:cubicBezTo>
                  <a:cubicBezTo>
                    <a:pt x="907" y="27"/>
                    <a:pt x="735" y="1"/>
                    <a:pt x="5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243;p9"/>
          <p:cNvGrpSpPr/>
          <p:nvPr/>
        </p:nvGrpSpPr>
        <p:grpSpPr>
          <a:xfrm>
            <a:off x="1226998" y="4762273"/>
            <a:ext cx="268615" cy="168735"/>
            <a:chOff x="1295225" y="4125525"/>
            <a:chExt cx="105625" cy="66350"/>
          </a:xfrm>
        </p:grpSpPr>
        <p:sp>
          <p:nvSpPr>
            <p:cNvPr id="1048913" name="Google Shape;244;p9"/>
            <p:cNvSpPr/>
            <p:nvPr/>
          </p:nvSpPr>
          <p:spPr>
            <a:xfrm>
              <a:off x="1295225" y="4125525"/>
              <a:ext cx="105625" cy="66350"/>
            </a:xfrm>
            <a:custGeom>
              <a:avLst/>
              <a:gdLst/>
              <a:ahLst/>
              <a:cxnLst/>
              <a:rect l="l" t="t" r="r" b="b"/>
              <a:pathLst>
                <a:path w="4225" h="2654" extrusionOk="0">
                  <a:moveTo>
                    <a:pt x="2540" y="1"/>
                  </a:moveTo>
                  <a:cubicBezTo>
                    <a:pt x="2303" y="1"/>
                    <a:pt x="2052" y="31"/>
                    <a:pt x="1798" y="94"/>
                  </a:cubicBezTo>
                  <a:cubicBezTo>
                    <a:pt x="730" y="368"/>
                    <a:pt x="0" y="1141"/>
                    <a:pt x="173" y="1820"/>
                  </a:cubicBezTo>
                  <a:cubicBezTo>
                    <a:pt x="305" y="2338"/>
                    <a:pt x="923" y="2653"/>
                    <a:pt x="1683" y="2653"/>
                  </a:cubicBezTo>
                  <a:cubicBezTo>
                    <a:pt x="1920" y="2653"/>
                    <a:pt x="2172" y="2623"/>
                    <a:pt x="2427" y="2557"/>
                  </a:cubicBezTo>
                  <a:cubicBezTo>
                    <a:pt x="3495" y="2290"/>
                    <a:pt x="4225" y="1517"/>
                    <a:pt x="4051" y="838"/>
                  </a:cubicBezTo>
                  <a:cubicBezTo>
                    <a:pt x="3919" y="314"/>
                    <a:pt x="3303" y="1"/>
                    <a:pt x="2540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4" name="Google Shape;245;p9"/>
            <p:cNvSpPr/>
            <p:nvPr/>
          </p:nvSpPr>
          <p:spPr>
            <a:xfrm>
              <a:off x="1320650" y="4135975"/>
              <a:ext cx="47350" cy="24450"/>
            </a:xfrm>
            <a:custGeom>
              <a:avLst/>
              <a:gdLst/>
              <a:ahLst/>
              <a:cxnLst/>
              <a:rect l="l" t="t" r="r" b="b"/>
              <a:pathLst>
                <a:path w="1894" h="978" extrusionOk="0">
                  <a:moveTo>
                    <a:pt x="1269" y="0"/>
                  </a:moveTo>
                  <a:cubicBezTo>
                    <a:pt x="1137" y="0"/>
                    <a:pt x="990" y="19"/>
                    <a:pt x="840" y="59"/>
                  </a:cubicBezTo>
                  <a:cubicBezTo>
                    <a:pt x="347" y="182"/>
                    <a:pt x="1" y="478"/>
                    <a:pt x="60" y="716"/>
                  </a:cubicBezTo>
                  <a:cubicBezTo>
                    <a:pt x="99" y="882"/>
                    <a:pt x="326" y="978"/>
                    <a:pt x="625" y="978"/>
                  </a:cubicBezTo>
                  <a:cubicBezTo>
                    <a:pt x="758" y="978"/>
                    <a:pt x="905" y="959"/>
                    <a:pt x="1056" y="919"/>
                  </a:cubicBezTo>
                  <a:cubicBezTo>
                    <a:pt x="1547" y="796"/>
                    <a:pt x="1894" y="499"/>
                    <a:pt x="1836" y="262"/>
                  </a:cubicBezTo>
                  <a:cubicBezTo>
                    <a:pt x="1796" y="96"/>
                    <a:pt x="1568" y="0"/>
                    <a:pt x="1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" name="Google Shape;246;p9"/>
          <p:cNvGrpSpPr/>
          <p:nvPr/>
        </p:nvGrpSpPr>
        <p:grpSpPr>
          <a:xfrm>
            <a:off x="2107369" y="4783441"/>
            <a:ext cx="202621" cy="126392"/>
            <a:chOff x="745525" y="4025025"/>
            <a:chExt cx="79675" cy="49700"/>
          </a:xfrm>
        </p:grpSpPr>
        <p:sp>
          <p:nvSpPr>
            <p:cNvPr id="1048915" name="Google Shape;247;p9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16" name="Google Shape;248;p9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917" name="Google Shape;249;p9"/>
          <p:cNvSpPr txBox="1">
            <a:spLocks noGrp="1"/>
          </p:cNvSpPr>
          <p:nvPr>
            <p:ph type="title"/>
          </p:nvPr>
        </p:nvSpPr>
        <p:spPr>
          <a:xfrm>
            <a:off x="715100" y="717450"/>
            <a:ext cx="4313100" cy="19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8918" name="Google Shape;250;p9"/>
          <p:cNvSpPr txBox="1">
            <a:spLocks noGrp="1"/>
          </p:cNvSpPr>
          <p:nvPr>
            <p:ph type="subTitle" idx="1"/>
          </p:nvPr>
        </p:nvSpPr>
        <p:spPr>
          <a:xfrm>
            <a:off x="4967700" y="3543213"/>
            <a:ext cx="3351900" cy="9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>
                <a:solidFill>
                  <a:srgbClr val="06494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4" name="Google Shape;435;p19"/>
          <p:cNvSpPr/>
          <p:nvPr/>
        </p:nvSpPr>
        <p:spPr>
          <a:xfrm>
            <a:off x="-57500" y="3983625"/>
            <a:ext cx="9259000" cy="1226684"/>
          </a:xfrm>
          <a:custGeom>
            <a:avLst/>
            <a:gdLst/>
            <a:ahLst/>
            <a:cxnLst/>
            <a:rect l="l" t="t" r="r" b="b"/>
            <a:pathLst>
              <a:path w="57554" h="20117" extrusionOk="0">
                <a:moveTo>
                  <a:pt x="1" y="0"/>
                </a:moveTo>
                <a:lnTo>
                  <a:pt x="1" y="20116"/>
                </a:lnTo>
                <a:lnTo>
                  <a:pt x="57554" y="20116"/>
                </a:lnTo>
                <a:lnTo>
                  <a:pt x="57554" y="0"/>
                </a:lnTo>
                <a:cubicBezTo>
                  <a:pt x="53249" y="6588"/>
                  <a:pt x="41989" y="11289"/>
                  <a:pt x="28777" y="11289"/>
                </a:cubicBezTo>
                <a:cubicBezTo>
                  <a:pt x="15566" y="11289"/>
                  <a:pt x="4307" y="6588"/>
                  <a:pt x="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35" name="Google Shape;436;p19"/>
          <p:cNvSpPr/>
          <p:nvPr/>
        </p:nvSpPr>
        <p:spPr>
          <a:xfrm rot="-429411" flipH="1">
            <a:off x="3824051" y="4607399"/>
            <a:ext cx="2841776" cy="803054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36" name="Google Shape;437;p19"/>
          <p:cNvSpPr/>
          <p:nvPr/>
        </p:nvSpPr>
        <p:spPr>
          <a:xfrm>
            <a:off x="1697126" y="4608500"/>
            <a:ext cx="2626579" cy="593404"/>
          </a:xfrm>
          <a:custGeom>
            <a:avLst/>
            <a:gdLst/>
            <a:ahLst/>
            <a:cxnLst/>
            <a:rect l="l" t="t" r="r" b="b"/>
            <a:pathLst>
              <a:path w="20926" h="5883" extrusionOk="0">
                <a:moveTo>
                  <a:pt x="12500" y="1"/>
                </a:moveTo>
                <a:cubicBezTo>
                  <a:pt x="11426" y="1"/>
                  <a:pt x="10383" y="736"/>
                  <a:pt x="9933" y="1678"/>
                </a:cubicBezTo>
                <a:cubicBezTo>
                  <a:pt x="9145" y="774"/>
                  <a:pt x="8378" y="274"/>
                  <a:pt x="7633" y="274"/>
                </a:cubicBezTo>
                <a:cubicBezTo>
                  <a:pt x="6813" y="274"/>
                  <a:pt x="6020" y="881"/>
                  <a:pt x="5260" y="2221"/>
                </a:cubicBezTo>
                <a:cubicBezTo>
                  <a:pt x="2557" y="2438"/>
                  <a:pt x="702" y="3557"/>
                  <a:pt x="0" y="5882"/>
                </a:cubicBezTo>
                <a:lnTo>
                  <a:pt x="20926" y="5882"/>
                </a:lnTo>
                <a:cubicBezTo>
                  <a:pt x="20571" y="3007"/>
                  <a:pt x="19351" y="1728"/>
                  <a:pt x="17438" y="1728"/>
                </a:cubicBezTo>
                <a:cubicBezTo>
                  <a:pt x="16741" y="1728"/>
                  <a:pt x="15953" y="1897"/>
                  <a:pt x="15082" y="2221"/>
                </a:cubicBezTo>
                <a:cubicBezTo>
                  <a:pt x="14477" y="608"/>
                  <a:pt x="13475" y="1"/>
                  <a:pt x="12500" y="1"/>
                </a:cubicBezTo>
                <a:close/>
              </a:path>
            </a:pathLst>
          </a:custGeom>
          <a:solidFill>
            <a:srgbClr val="0649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37" name="Google Shape;438;p19"/>
          <p:cNvSpPr/>
          <p:nvPr/>
        </p:nvSpPr>
        <p:spPr>
          <a:xfrm>
            <a:off x="6321215" y="4427032"/>
            <a:ext cx="2841778" cy="803055"/>
          </a:xfrm>
          <a:custGeom>
            <a:avLst/>
            <a:gdLst/>
            <a:ahLst/>
            <a:cxnLst/>
            <a:rect l="l" t="t" r="r" b="b"/>
            <a:pathLst>
              <a:path w="24134" h="6820" extrusionOk="0">
                <a:moveTo>
                  <a:pt x="21188" y="0"/>
                </a:moveTo>
                <a:cubicBezTo>
                  <a:pt x="17796" y="0"/>
                  <a:pt x="16982" y="2940"/>
                  <a:pt x="16982" y="2940"/>
                </a:cubicBezTo>
                <a:cubicBezTo>
                  <a:pt x="16384" y="2252"/>
                  <a:pt x="15632" y="1828"/>
                  <a:pt x="14862" y="1828"/>
                </a:cubicBezTo>
                <a:cubicBezTo>
                  <a:pt x="14136" y="1828"/>
                  <a:pt x="13394" y="2205"/>
                  <a:pt x="12749" y="3092"/>
                </a:cubicBezTo>
                <a:cubicBezTo>
                  <a:pt x="12103" y="2449"/>
                  <a:pt x="11299" y="2084"/>
                  <a:pt x="10511" y="2084"/>
                </a:cubicBezTo>
                <a:cubicBezTo>
                  <a:pt x="9653" y="2084"/>
                  <a:pt x="8813" y="2517"/>
                  <a:pt x="8214" y="3496"/>
                </a:cubicBezTo>
                <a:cubicBezTo>
                  <a:pt x="7654" y="2860"/>
                  <a:pt x="6945" y="2544"/>
                  <a:pt x="6280" y="2544"/>
                </a:cubicBezTo>
                <a:cubicBezTo>
                  <a:pt x="5419" y="2544"/>
                  <a:pt x="4634" y="3075"/>
                  <a:pt x="4348" y="4132"/>
                </a:cubicBezTo>
                <a:cubicBezTo>
                  <a:pt x="3984" y="3977"/>
                  <a:pt x="3619" y="3908"/>
                  <a:pt x="3265" y="3908"/>
                </a:cubicBezTo>
                <a:cubicBezTo>
                  <a:pt x="1536" y="3908"/>
                  <a:pt x="43" y="5542"/>
                  <a:pt x="1" y="6819"/>
                </a:cubicBezTo>
                <a:lnTo>
                  <a:pt x="24133" y="6320"/>
                </a:lnTo>
                <a:lnTo>
                  <a:pt x="24090" y="585"/>
                </a:lnTo>
                <a:cubicBezTo>
                  <a:pt x="22959" y="168"/>
                  <a:pt x="22000" y="0"/>
                  <a:pt x="21188" y="0"/>
                </a:cubicBezTo>
                <a:close/>
              </a:path>
            </a:pathLst>
          </a:custGeom>
          <a:solidFill>
            <a:srgbClr val="1866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439;p19"/>
          <p:cNvGrpSpPr/>
          <p:nvPr/>
        </p:nvGrpSpPr>
        <p:grpSpPr>
          <a:xfrm>
            <a:off x="-149882" y="4485918"/>
            <a:ext cx="2299589" cy="1073422"/>
            <a:chOff x="-2075169" y="1594547"/>
            <a:chExt cx="1698869" cy="793012"/>
          </a:xfrm>
        </p:grpSpPr>
        <p:sp>
          <p:nvSpPr>
            <p:cNvPr id="1048838" name="Google Shape;440;p19"/>
            <p:cNvSpPr/>
            <p:nvPr/>
          </p:nvSpPr>
          <p:spPr>
            <a:xfrm>
              <a:off x="-2034655" y="1594547"/>
              <a:ext cx="1658355" cy="793012"/>
            </a:xfrm>
            <a:custGeom>
              <a:avLst/>
              <a:gdLst/>
              <a:ahLst/>
              <a:cxnLst/>
              <a:rect l="l" t="t" r="r" b="b"/>
              <a:pathLst>
                <a:path w="27261" h="13036" extrusionOk="0">
                  <a:moveTo>
                    <a:pt x="5463" y="1"/>
                  </a:moveTo>
                  <a:cubicBezTo>
                    <a:pt x="3591" y="1"/>
                    <a:pt x="1800" y="230"/>
                    <a:pt x="181" y="721"/>
                  </a:cubicBezTo>
                  <a:lnTo>
                    <a:pt x="1" y="13036"/>
                  </a:lnTo>
                  <a:lnTo>
                    <a:pt x="1" y="13036"/>
                  </a:lnTo>
                  <a:lnTo>
                    <a:pt x="27260" y="12855"/>
                  </a:lnTo>
                  <a:lnTo>
                    <a:pt x="25641" y="8558"/>
                  </a:lnTo>
                  <a:cubicBezTo>
                    <a:pt x="21355" y="3512"/>
                    <a:pt x="12792" y="1"/>
                    <a:pt x="5463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39" name="Google Shape;441;p19"/>
            <p:cNvSpPr/>
            <p:nvPr/>
          </p:nvSpPr>
          <p:spPr>
            <a:xfrm>
              <a:off x="-2024070" y="1639198"/>
              <a:ext cx="1495263" cy="497062"/>
            </a:xfrm>
            <a:custGeom>
              <a:avLst/>
              <a:gdLst/>
              <a:ahLst/>
              <a:cxnLst/>
              <a:rect l="l" t="t" r="r" b="b"/>
              <a:pathLst>
                <a:path w="24580" h="8171" extrusionOk="0">
                  <a:moveTo>
                    <a:pt x="4897" y="1"/>
                  </a:moveTo>
                  <a:cubicBezTo>
                    <a:pt x="2947" y="1"/>
                    <a:pt x="1264" y="217"/>
                    <a:pt x="0" y="536"/>
                  </a:cubicBezTo>
                  <a:lnTo>
                    <a:pt x="0" y="580"/>
                  </a:lnTo>
                  <a:cubicBezTo>
                    <a:pt x="1257" y="254"/>
                    <a:pt x="2947" y="37"/>
                    <a:pt x="4897" y="37"/>
                  </a:cubicBezTo>
                  <a:cubicBezTo>
                    <a:pt x="10509" y="37"/>
                    <a:pt x="18323" y="1836"/>
                    <a:pt x="24543" y="8164"/>
                  </a:cubicBezTo>
                  <a:cubicBezTo>
                    <a:pt x="24550" y="8171"/>
                    <a:pt x="24557" y="8171"/>
                    <a:pt x="24557" y="8171"/>
                  </a:cubicBezTo>
                  <a:cubicBezTo>
                    <a:pt x="24564" y="8171"/>
                    <a:pt x="24573" y="8171"/>
                    <a:pt x="24573" y="8164"/>
                  </a:cubicBezTo>
                  <a:cubicBezTo>
                    <a:pt x="24580" y="8157"/>
                    <a:pt x="24580" y="8141"/>
                    <a:pt x="24573" y="8134"/>
                  </a:cubicBezTo>
                  <a:cubicBezTo>
                    <a:pt x="18339" y="1800"/>
                    <a:pt x="10516" y="1"/>
                    <a:pt x="489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0" name="Google Shape;442;p19"/>
            <p:cNvSpPr/>
            <p:nvPr/>
          </p:nvSpPr>
          <p:spPr>
            <a:xfrm>
              <a:off x="-2075169" y="1723572"/>
              <a:ext cx="50187" cy="28226"/>
            </a:xfrm>
            <a:custGeom>
              <a:avLst/>
              <a:gdLst/>
              <a:ahLst/>
              <a:cxnLst/>
              <a:rect l="l" t="t" r="r" b="b"/>
              <a:pathLst>
                <a:path w="825" h="464" extrusionOk="0">
                  <a:moveTo>
                    <a:pt x="824" y="0"/>
                  </a:moveTo>
                  <a:cubicBezTo>
                    <a:pt x="500" y="124"/>
                    <a:pt x="225" y="269"/>
                    <a:pt x="17" y="427"/>
                  </a:cubicBezTo>
                  <a:cubicBezTo>
                    <a:pt x="8" y="434"/>
                    <a:pt x="1" y="449"/>
                    <a:pt x="8" y="456"/>
                  </a:cubicBezTo>
                  <a:cubicBezTo>
                    <a:pt x="17" y="463"/>
                    <a:pt x="24" y="463"/>
                    <a:pt x="24" y="463"/>
                  </a:cubicBezTo>
                  <a:lnTo>
                    <a:pt x="37" y="463"/>
                  </a:lnTo>
                  <a:cubicBezTo>
                    <a:pt x="240" y="304"/>
                    <a:pt x="507" y="160"/>
                    <a:pt x="824" y="44"/>
                  </a:cubicBezTo>
                  <a:lnTo>
                    <a:pt x="824" y="0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1" name="Google Shape;443;p19"/>
            <p:cNvSpPr/>
            <p:nvPr/>
          </p:nvSpPr>
          <p:spPr>
            <a:xfrm>
              <a:off x="-2025043" y="1690236"/>
              <a:ext cx="1417580" cy="471574"/>
            </a:xfrm>
            <a:custGeom>
              <a:avLst/>
              <a:gdLst/>
              <a:ahLst/>
              <a:cxnLst/>
              <a:rect l="l" t="t" r="r" b="b"/>
              <a:pathLst>
                <a:path w="23303" h="7752" extrusionOk="0">
                  <a:moveTo>
                    <a:pt x="4104" y="1"/>
                  </a:moveTo>
                  <a:cubicBezTo>
                    <a:pt x="2963" y="1"/>
                    <a:pt x="1937" y="87"/>
                    <a:pt x="1099" y="245"/>
                  </a:cubicBezTo>
                  <a:cubicBezTo>
                    <a:pt x="687" y="332"/>
                    <a:pt x="319" y="427"/>
                    <a:pt x="0" y="548"/>
                  </a:cubicBezTo>
                  <a:lnTo>
                    <a:pt x="0" y="592"/>
                  </a:lnTo>
                  <a:cubicBezTo>
                    <a:pt x="319" y="470"/>
                    <a:pt x="694" y="368"/>
                    <a:pt x="1106" y="288"/>
                  </a:cubicBezTo>
                  <a:cubicBezTo>
                    <a:pt x="1944" y="124"/>
                    <a:pt x="2963" y="44"/>
                    <a:pt x="4104" y="44"/>
                  </a:cubicBezTo>
                  <a:cubicBezTo>
                    <a:pt x="7144" y="44"/>
                    <a:pt x="11052" y="635"/>
                    <a:pt x="14635" y="1892"/>
                  </a:cubicBezTo>
                  <a:cubicBezTo>
                    <a:pt x="18225" y="3157"/>
                    <a:pt x="21489" y="5078"/>
                    <a:pt x="23259" y="7736"/>
                  </a:cubicBezTo>
                  <a:cubicBezTo>
                    <a:pt x="23266" y="7743"/>
                    <a:pt x="23273" y="7751"/>
                    <a:pt x="23280" y="7751"/>
                  </a:cubicBezTo>
                  <a:cubicBezTo>
                    <a:pt x="23280" y="7751"/>
                    <a:pt x="23289" y="7751"/>
                    <a:pt x="23289" y="7743"/>
                  </a:cubicBezTo>
                  <a:cubicBezTo>
                    <a:pt x="23302" y="7736"/>
                    <a:pt x="23302" y="7729"/>
                    <a:pt x="23295" y="7715"/>
                  </a:cubicBezTo>
                  <a:cubicBezTo>
                    <a:pt x="21512" y="5049"/>
                    <a:pt x="18239" y="3121"/>
                    <a:pt x="14649" y="1857"/>
                  </a:cubicBezTo>
                  <a:cubicBezTo>
                    <a:pt x="11059" y="600"/>
                    <a:pt x="7151" y="1"/>
                    <a:pt x="410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2" name="Google Shape;444;p19"/>
            <p:cNvSpPr/>
            <p:nvPr/>
          </p:nvSpPr>
          <p:spPr>
            <a:xfrm>
              <a:off x="-2049194" y="1772786"/>
              <a:ext cx="23786" cy="6205"/>
            </a:xfrm>
            <a:custGeom>
              <a:avLst/>
              <a:gdLst/>
              <a:ahLst/>
              <a:cxnLst/>
              <a:rect l="l" t="t" r="r" b="b"/>
              <a:pathLst>
                <a:path w="391" h="102" extrusionOk="0">
                  <a:moveTo>
                    <a:pt x="390" y="1"/>
                  </a:moveTo>
                  <a:cubicBezTo>
                    <a:pt x="267" y="15"/>
                    <a:pt x="144" y="37"/>
                    <a:pt x="23" y="58"/>
                  </a:cubicBezTo>
                  <a:cubicBezTo>
                    <a:pt x="7" y="58"/>
                    <a:pt x="0" y="74"/>
                    <a:pt x="7" y="81"/>
                  </a:cubicBezTo>
                  <a:cubicBezTo>
                    <a:pt x="7" y="95"/>
                    <a:pt x="14" y="102"/>
                    <a:pt x="23" y="102"/>
                  </a:cubicBezTo>
                  <a:lnTo>
                    <a:pt x="30" y="102"/>
                  </a:lnTo>
                  <a:cubicBezTo>
                    <a:pt x="144" y="81"/>
                    <a:pt x="267" y="58"/>
                    <a:pt x="390" y="37"/>
                  </a:cubicBezTo>
                  <a:lnTo>
                    <a:pt x="390" y="1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3" name="Google Shape;445;p19"/>
            <p:cNvSpPr/>
            <p:nvPr/>
          </p:nvSpPr>
          <p:spPr>
            <a:xfrm>
              <a:off x="-2025469" y="1753502"/>
              <a:ext cx="1315624" cy="388051"/>
            </a:xfrm>
            <a:custGeom>
              <a:avLst/>
              <a:gdLst/>
              <a:ahLst/>
              <a:cxnLst/>
              <a:rect l="l" t="t" r="r" b="b"/>
              <a:pathLst>
                <a:path w="21627" h="6379" extrusionOk="0">
                  <a:moveTo>
                    <a:pt x="4147" y="1"/>
                  </a:moveTo>
                  <a:cubicBezTo>
                    <a:pt x="2745" y="1"/>
                    <a:pt x="1351" y="101"/>
                    <a:pt x="0" y="318"/>
                  </a:cubicBezTo>
                  <a:lnTo>
                    <a:pt x="0" y="354"/>
                  </a:lnTo>
                  <a:cubicBezTo>
                    <a:pt x="1344" y="145"/>
                    <a:pt x="2738" y="44"/>
                    <a:pt x="4147" y="44"/>
                  </a:cubicBezTo>
                  <a:cubicBezTo>
                    <a:pt x="7694" y="44"/>
                    <a:pt x="11305" y="694"/>
                    <a:pt x="14403" y="1805"/>
                  </a:cubicBezTo>
                  <a:cubicBezTo>
                    <a:pt x="17502" y="2925"/>
                    <a:pt x="20089" y="4508"/>
                    <a:pt x="21583" y="6371"/>
                  </a:cubicBezTo>
                  <a:cubicBezTo>
                    <a:pt x="21590" y="6378"/>
                    <a:pt x="21597" y="6378"/>
                    <a:pt x="21605" y="6378"/>
                  </a:cubicBezTo>
                  <a:cubicBezTo>
                    <a:pt x="21605" y="6378"/>
                    <a:pt x="21612" y="6378"/>
                    <a:pt x="21612" y="6371"/>
                  </a:cubicBezTo>
                  <a:cubicBezTo>
                    <a:pt x="21626" y="6364"/>
                    <a:pt x="21626" y="6356"/>
                    <a:pt x="21619" y="6342"/>
                  </a:cubicBezTo>
                  <a:cubicBezTo>
                    <a:pt x="20109" y="4471"/>
                    <a:pt x="17516" y="2889"/>
                    <a:pt x="14418" y="1771"/>
                  </a:cubicBezTo>
                  <a:cubicBezTo>
                    <a:pt x="11312" y="651"/>
                    <a:pt x="7701" y="1"/>
                    <a:pt x="414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4" name="Google Shape;446;p19"/>
            <p:cNvSpPr/>
            <p:nvPr/>
          </p:nvSpPr>
          <p:spPr>
            <a:xfrm>
              <a:off x="-2056676" y="1841344"/>
              <a:ext cx="29990" cy="8821"/>
            </a:xfrm>
            <a:custGeom>
              <a:avLst/>
              <a:gdLst/>
              <a:ahLst/>
              <a:cxnLst/>
              <a:rect l="l" t="t" r="r" b="b"/>
              <a:pathLst>
                <a:path w="493" h="145" extrusionOk="0">
                  <a:moveTo>
                    <a:pt x="493" y="1"/>
                  </a:moveTo>
                  <a:cubicBezTo>
                    <a:pt x="333" y="30"/>
                    <a:pt x="174" y="67"/>
                    <a:pt x="23" y="101"/>
                  </a:cubicBezTo>
                  <a:cubicBezTo>
                    <a:pt x="7" y="110"/>
                    <a:pt x="0" y="117"/>
                    <a:pt x="7" y="131"/>
                  </a:cubicBezTo>
                  <a:cubicBezTo>
                    <a:pt x="7" y="138"/>
                    <a:pt x="16" y="145"/>
                    <a:pt x="30" y="145"/>
                  </a:cubicBezTo>
                  <a:cubicBezTo>
                    <a:pt x="181" y="110"/>
                    <a:pt x="333" y="74"/>
                    <a:pt x="493" y="37"/>
                  </a:cubicBezTo>
                  <a:lnTo>
                    <a:pt x="493" y="1"/>
                  </a:lnTo>
                  <a:close/>
                </a:path>
              </a:pathLst>
            </a:custGeom>
            <a:solidFill>
              <a:srgbClr val="697E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5" name="Google Shape;447;p19"/>
            <p:cNvSpPr/>
            <p:nvPr/>
          </p:nvSpPr>
          <p:spPr>
            <a:xfrm>
              <a:off x="-2026747" y="1822912"/>
              <a:ext cx="1224619" cy="313348"/>
            </a:xfrm>
            <a:custGeom>
              <a:avLst/>
              <a:gdLst/>
              <a:ahLst/>
              <a:cxnLst/>
              <a:rect l="l" t="t" r="r" b="b"/>
              <a:pathLst>
                <a:path w="20131" h="5151" extrusionOk="0">
                  <a:moveTo>
                    <a:pt x="3511" y="0"/>
                  </a:moveTo>
                  <a:cubicBezTo>
                    <a:pt x="2202" y="0"/>
                    <a:pt x="1004" y="101"/>
                    <a:pt x="1" y="304"/>
                  </a:cubicBezTo>
                  <a:lnTo>
                    <a:pt x="1" y="340"/>
                  </a:lnTo>
                  <a:cubicBezTo>
                    <a:pt x="1004" y="144"/>
                    <a:pt x="2195" y="44"/>
                    <a:pt x="3511" y="44"/>
                  </a:cubicBezTo>
                  <a:cubicBezTo>
                    <a:pt x="6255" y="44"/>
                    <a:pt x="9506" y="477"/>
                    <a:pt x="12517" y="1330"/>
                  </a:cubicBezTo>
                  <a:cubicBezTo>
                    <a:pt x="15530" y="2190"/>
                    <a:pt x="18303" y="3461"/>
                    <a:pt x="20094" y="5144"/>
                  </a:cubicBezTo>
                  <a:cubicBezTo>
                    <a:pt x="20094" y="5151"/>
                    <a:pt x="20101" y="5151"/>
                    <a:pt x="20110" y="5151"/>
                  </a:cubicBezTo>
                  <a:cubicBezTo>
                    <a:pt x="20110" y="5151"/>
                    <a:pt x="20116" y="5151"/>
                    <a:pt x="20123" y="5144"/>
                  </a:cubicBezTo>
                  <a:cubicBezTo>
                    <a:pt x="20130" y="5137"/>
                    <a:pt x="20130" y="5121"/>
                    <a:pt x="20123" y="5114"/>
                  </a:cubicBezTo>
                  <a:cubicBezTo>
                    <a:pt x="18324" y="3424"/>
                    <a:pt x="15543" y="2147"/>
                    <a:pt x="12525" y="1294"/>
                  </a:cubicBezTo>
                  <a:cubicBezTo>
                    <a:pt x="9513" y="434"/>
                    <a:pt x="6262" y="0"/>
                    <a:pt x="3511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6" name="Google Shape;448;p19"/>
            <p:cNvSpPr/>
            <p:nvPr/>
          </p:nvSpPr>
          <p:spPr>
            <a:xfrm>
              <a:off x="-1901128" y="1890618"/>
              <a:ext cx="984331" cy="269792"/>
            </a:xfrm>
            <a:custGeom>
              <a:avLst/>
              <a:gdLst/>
              <a:ahLst/>
              <a:cxnLst/>
              <a:rect l="l" t="t" r="r" b="b"/>
              <a:pathLst>
                <a:path w="16181" h="4435" extrusionOk="0">
                  <a:moveTo>
                    <a:pt x="1770" y="0"/>
                  </a:moveTo>
                  <a:cubicBezTo>
                    <a:pt x="1170" y="0"/>
                    <a:pt x="586" y="21"/>
                    <a:pt x="23" y="71"/>
                  </a:cubicBezTo>
                  <a:cubicBezTo>
                    <a:pt x="16" y="71"/>
                    <a:pt x="0" y="87"/>
                    <a:pt x="7" y="94"/>
                  </a:cubicBezTo>
                  <a:cubicBezTo>
                    <a:pt x="7" y="108"/>
                    <a:pt x="16" y="115"/>
                    <a:pt x="23" y="115"/>
                  </a:cubicBezTo>
                  <a:lnTo>
                    <a:pt x="30" y="115"/>
                  </a:lnTo>
                  <a:cubicBezTo>
                    <a:pt x="586" y="64"/>
                    <a:pt x="1170" y="44"/>
                    <a:pt x="1770" y="44"/>
                  </a:cubicBezTo>
                  <a:cubicBezTo>
                    <a:pt x="4414" y="44"/>
                    <a:pt x="7347" y="505"/>
                    <a:pt x="9940" y="1294"/>
                  </a:cubicBezTo>
                  <a:cubicBezTo>
                    <a:pt x="12541" y="2074"/>
                    <a:pt x="14808" y="3171"/>
                    <a:pt x="16145" y="4435"/>
                  </a:cubicBezTo>
                  <a:lnTo>
                    <a:pt x="16172" y="4435"/>
                  </a:lnTo>
                  <a:cubicBezTo>
                    <a:pt x="16181" y="4421"/>
                    <a:pt x="16181" y="4414"/>
                    <a:pt x="16172" y="4405"/>
                  </a:cubicBezTo>
                  <a:cubicBezTo>
                    <a:pt x="14829" y="3135"/>
                    <a:pt x="12554" y="2037"/>
                    <a:pt x="9954" y="1250"/>
                  </a:cubicBezTo>
                  <a:cubicBezTo>
                    <a:pt x="7354" y="470"/>
                    <a:pt x="4421" y="0"/>
                    <a:pt x="1770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47" name="Google Shape;449;p19"/>
            <p:cNvSpPr/>
            <p:nvPr/>
          </p:nvSpPr>
          <p:spPr>
            <a:xfrm>
              <a:off x="-1692472" y="1978461"/>
              <a:ext cx="707604" cy="209142"/>
            </a:xfrm>
            <a:custGeom>
              <a:avLst/>
              <a:gdLst/>
              <a:ahLst/>
              <a:cxnLst/>
              <a:rect l="l" t="t" r="r" b="b"/>
              <a:pathLst>
                <a:path w="11632" h="3438" extrusionOk="0">
                  <a:moveTo>
                    <a:pt x="23" y="0"/>
                  </a:moveTo>
                  <a:cubicBezTo>
                    <a:pt x="10" y="0"/>
                    <a:pt x="1" y="7"/>
                    <a:pt x="1" y="23"/>
                  </a:cubicBezTo>
                  <a:cubicBezTo>
                    <a:pt x="1" y="30"/>
                    <a:pt x="10" y="37"/>
                    <a:pt x="23" y="37"/>
                  </a:cubicBezTo>
                  <a:cubicBezTo>
                    <a:pt x="7325" y="110"/>
                    <a:pt x="10568" y="2138"/>
                    <a:pt x="11595" y="3431"/>
                  </a:cubicBezTo>
                  <a:cubicBezTo>
                    <a:pt x="11602" y="3438"/>
                    <a:pt x="11602" y="3438"/>
                    <a:pt x="11609" y="3438"/>
                  </a:cubicBezTo>
                  <a:lnTo>
                    <a:pt x="11624" y="3438"/>
                  </a:lnTo>
                  <a:cubicBezTo>
                    <a:pt x="11631" y="3431"/>
                    <a:pt x="11631" y="3417"/>
                    <a:pt x="11624" y="3410"/>
                  </a:cubicBezTo>
                  <a:cubicBezTo>
                    <a:pt x="10591" y="2103"/>
                    <a:pt x="7334" y="66"/>
                    <a:pt x="23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48" name="Google Shape;450;p19"/>
          <p:cNvSpPr/>
          <p:nvPr/>
        </p:nvSpPr>
        <p:spPr>
          <a:xfrm flipH="1">
            <a:off x="7753898" y="122752"/>
            <a:ext cx="1807523" cy="40654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49" name="Google Shape;451;p19"/>
          <p:cNvSpPr/>
          <p:nvPr/>
        </p:nvSpPr>
        <p:spPr>
          <a:xfrm flipH="1">
            <a:off x="-344225" y="2576426"/>
            <a:ext cx="1375741" cy="309453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452;p19"/>
          <p:cNvGrpSpPr/>
          <p:nvPr/>
        </p:nvGrpSpPr>
        <p:grpSpPr>
          <a:xfrm>
            <a:off x="7456281" y="4842004"/>
            <a:ext cx="202621" cy="126392"/>
            <a:chOff x="745525" y="4025025"/>
            <a:chExt cx="79675" cy="49700"/>
          </a:xfrm>
        </p:grpSpPr>
        <p:sp>
          <p:nvSpPr>
            <p:cNvPr id="1048850" name="Google Shape;453;p19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51" name="Google Shape;454;p19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" name="Google Shape;455;p19"/>
          <p:cNvGrpSpPr/>
          <p:nvPr/>
        </p:nvGrpSpPr>
        <p:grpSpPr>
          <a:xfrm>
            <a:off x="8633502" y="4718440"/>
            <a:ext cx="317526" cy="220203"/>
            <a:chOff x="465800" y="3989200"/>
            <a:chExt cx="104950" cy="72775"/>
          </a:xfrm>
        </p:grpSpPr>
        <p:sp>
          <p:nvSpPr>
            <p:cNvPr id="1048852" name="Google Shape;456;p19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53" name="Google Shape;457;p19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458;p19"/>
          <p:cNvGrpSpPr/>
          <p:nvPr/>
        </p:nvGrpSpPr>
        <p:grpSpPr>
          <a:xfrm flipH="1">
            <a:off x="5330881" y="4951304"/>
            <a:ext cx="202621" cy="126392"/>
            <a:chOff x="745525" y="4025025"/>
            <a:chExt cx="79675" cy="49700"/>
          </a:xfrm>
        </p:grpSpPr>
        <p:sp>
          <p:nvSpPr>
            <p:cNvPr id="1048854" name="Google Shape;459;p19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55" name="Google Shape;460;p19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461;p19"/>
          <p:cNvGrpSpPr/>
          <p:nvPr/>
        </p:nvGrpSpPr>
        <p:grpSpPr>
          <a:xfrm>
            <a:off x="3228884" y="4834930"/>
            <a:ext cx="202627" cy="140521"/>
            <a:chOff x="465800" y="3989200"/>
            <a:chExt cx="104950" cy="72775"/>
          </a:xfrm>
        </p:grpSpPr>
        <p:sp>
          <p:nvSpPr>
            <p:cNvPr id="1048856" name="Google Shape;462;p19"/>
            <p:cNvSpPr/>
            <p:nvPr/>
          </p:nvSpPr>
          <p:spPr>
            <a:xfrm>
              <a:off x="465800" y="3989200"/>
              <a:ext cx="104950" cy="72775"/>
            </a:xfrm>
            <a:custGeom>
              <a:avLst/>
              <a:gdLst/>
              <a:ahLst/>
              <a:cxnLst/>
              <a:rect l="l" t="t" r="r" b="b"/>
              <a:pathLst>
                <a:path w="4198" h="2911" extrusionOk="0">
                  <a:moveTo>
                    <a:pt x="1432" y="0"/>
                  </a:moveTo>
                  <a:cubicBezTo>
                    <a:pt x="924" y="0"/>
                    <a:pt x="504" y="185"/>
                    <a:pt x="320" y="542"/>
                  </a:cubicBezTo>
                  <a:cubicBezTo>
                    <a:pt x="1" y="1163"/>
                    <a:pt x="537" y="2080"/>
                    <a:pt x="1518" y="2586"/>
                  </a:cubicBezTo>
                  <a:cubicBezTo>
                    <a:pt x="1942" y="2804"/>
                    <a:pt x="2380" y="2910"/>
                    <a:pt x="2766" y="2910"/>
                  </a:cubicBezTo>
                  <a:cubicBezTo>
                    <a:pt x="3275" y="2910"/>
                    <a:pt x="3695" y="2726"/>
                    <a:pt x="3881" y="2369"/>
                  </a:cubicBezTo>
                  <a:cubicBezTo>
                    <a:pt x="4198" y="1747"/>
                    <a:pt x="3664" y="830"/>
                    <a:pt x="2681" y="326"/>
                  </a:cubicBezTo>
                  <a:cubicBezTo>
                    <a:pt x="2256" y="107"/>
                    <a:pt x="1819" y="0"/>
                    <a:pt x="1432" y="0"/>
                  </a:cubicBezTo>
                  <a:close/>
                </a:path>
              </a:pathLst>
            </a:custGeom>
            <a:solidFill>
              <a:srgbClr val="B8DE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57" name="Google Shape;463;p19"/>
            <p:cNvSpPr/>
            <p:nvPr/>
          </p:nvSpPr>
          <p:spPr>
            <a:xfrm>
              <a:off x="499225" y="4000700"/>
              <a:ext cx="46450" cy="28925"/>
            </a:xfrm>
            <a:custGeom>
              <a:avLst/>
              <a:gdLst/>
              <a:ahLst/>
              <a:cxnLst/>
              <a:rect l="l" t="t" r="r" b="b"/>
              <a:pathLst>
                <a:path w="1858" h="1157" extrusionOk="0">
                  <a:moveTo>
                    <a:pt x="478" y="1"/>
                  </a:moveTo>
                  <a:cubicBezTo>
                    <a:pt x="305" y="1"/>
                    <a:pt x="171" y="53"/>
                    <a:pt x="117" y="160"/>
                  </a:cubicBezTo>
                  <a:cubicBezTo>
                    <a:pt x="0" y="377"/>
                    <a:pt x="274" y="746"/>
                    <a:pt x="730" y="977"/>
                  </a:cubicBezTo>
                  <a:cubicBezTo>
                    <a:pt x="961" y="1097"/>
                    <a:pt x="1195" y="1157"/>
                    <a:pt x="1382" y="1157"/>
                  </a:cubicBezTo>
                  <a:cubicBezTo>
                    <a:pt x="1557" y="1157"/>
                    <a:pt x="1693" y="1104"/>
                    <a:pt x="1748" y="999"/>
                  </a:cubicBezTo>
                  <a:cubicBezTo>
                    <a:pt x="1857" y="783"/>
                    <a:pt x="1583" y="413"/>
                    <a:pt x="1134" y="183"/>
                  </a:cubicBezTo>
                  <a:cubicBezTo>
                    <a:pt x="901" y="63"/>
                    <a:pt x="666" y="1"/>
                    <a:pt x="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464;p19"/>
          <p:cNvGrpSpPr/>
          <p:nvPr/>
        </p:nvGrpSpPr>
        <p:grpSpPr>
          <a:xfrm>
            <a:off x="2488843" y="4915038"/>
            <a:ext cx="202621" cy="126402"/>
            <a:chOff x="745525" y="4025025"/>
            <a:chExt cx="79675" cy="49700"/>
          </a:xfrm>
        </p:grpSpPr>
        <p:sp>
          <p:nvSpPr>
            <p:cNvPr id="1048858" name="Google Shape;465;p19"/>
            <p:cNvSpPr/>
            <p:nvPr/>
          </p:nvSpPr>
          <p:spPr>
            <a:xfrm>
              <a:off x="745525" y="4025025"/>
              <a:ext cx="79675" cy="49700"/>
            </a:xfrm>
            <a:custGeom>
              <a:avLst/>
              <a:gdLst/>
              <a:ahLst/>
              <a:cxnLst/>
              <a:rect l="l" t="t" r="r" b="b"/>
              <a:pathLst>
                <a:path w="3187" h="1988" extrusionOk="0">
                  <a:moveTo>
                    <a:pt x="1858" y="1"/>
                  </a:moveTo>
                  <a:cubicBezTo>
                    <a:pt x="1711" y="1"/>
                    <a:pt x="1558" y="16"/>
                    <a:pt x="1402" y="47"/>
                  </a:cubicBezTo>
                  <a:cubicBezTo>
                    <a:pt x="579" y="213"/>
                    <a:pt x="0" y="770"/>
                    <a:pt x="102" y="1290"/>
                  </a:cubicBezTo>
                  <a:cubicBezTo>
                    <a:pt x="184" y="1716"/>
                    <a:pt x="690" y="1987"/>
                    <a:pt x="1316" y="1987"/>
                  </a:cubicBezTo>
                  <a:cubicBezTo>
                    <a:pt x="1465" y="1987"/>
                    <a:pt x="1619" y="1972"/>
                    <a:pt x="1777" y="1940"/>
                  </a:cubicBezTo>
                  <a:cubicBezTo>
                    <a:pt x="2600" y="1781"/>
                    <a:pt x="3186" y="1224"/>
                    <a:pt x="3086" y="697"/>
                  </a:cubicBezTo>
                  <a:cubicBezTo>
                    <a:pt x="2997" y="275"/>
                    <a:pt x="2487" y="1"/>
                    <a:pt x="185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59" name="Google Shape;466;p19"/>
            <p:cNvSpPr/>
            <p:nvPr/>
          </p:nvSpPr>
          <p:spPr>
            <a:xfrm>
              <a:off x="765750" y="4037125"/>
              <a:ext cx="35950" cy="17975"/>
            </a:xfrm>
            <a:custGeom>
              <a:avLst/>
              <a:gdLst/>
              <a:ahLst/>
              <a:cxnLst/>
              <a:rect l="l" t="t" r="r" b="b"/>
              <a:pathLst>
                <a:path w="1438" h="719" extrusionOk="0">
                  <a:moveTo>
                    <a:pt x="915" y="0"/>
                  </a:moveTo>
                  <a:cubicBezTo>
                    <a:pt x="832" y="0"/>
                    <a:pt x="743" y="8"/>
                    <a:pt x="651" y="26"/>
                  </a:cubicBezTo>
                  <a:cubicBezTo>
                    <a:pt x="275" y="99"/>
                    <a:pt x="1" y="307"/>
                    <a:pt x="37" y="496"/>
                  </a:cubicBezTo>
                  <a:cubicBezTo>
                    <a:pt x="64" y="632"/>
                    <a:pt x="265" y="719"/>
                    <a:pt x="523" y="719"/>
                  </a:cubicBezTo>
                  <a:cubicBezTo>
                    <a:pt x="606" y="719"/>
                    <a:pt x="696" y="709"/>
                    <a:pt x="788" y="690"/>
                  </a:cubicBezTo>
                  <a:cubicBezTo>
                    <a:pt x="1164" y="619"/>
                    <a:pt x="1438" y="409"/>
                    <a:pt x="1401" y="220"/>
                  </a:cubicBezTo>
                  <a:cubicBezTo>
                    <a:pt x="1375" y="83"/>
                    <a:pt x="1176" y="0"/>
                    <a:pt x="9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860" name="Google Shape;467;p19"/>
          <p:cNvSpPr txBox="1">
            <a:spLocks noGrp="1"/>
          </p:cNvSpPr>
          <p:nvPr>
            <p:ph type="title" hasCustomPrompt="1"/>
          </p:nvPr>
        </p:nvSpPr>
        <p:spPr>
          <a:xfrm>
            <a:off x="1284188" y="140653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61" name="Google Shape;468;p19"/>
          <p:cNvSpPr txBox="1">
            <a:spLocks noGrp="1"/>
          </p:cNvSpPr>
          <p:nvPr>
            <p:ph type="subTitle" idx="1"/>
          </p:nvPr>
        </p:nvSpPr>
        <p:spPr>
          <a:xfrm>
            <a:off x="2032263" y="1551512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62" name="Google Shape;469;p19"/>
          <p:cNvSpPr txBox="1">
            <a:spLocks noGrp="1"/>
          </p:cNvSpPr>
          <p:nvPr>
            <p:ph type="subTitle" idx="2"/>
          </p:nvPr>
        </p:nvSpPr>
        <p:spPr>
          <a:xfrm>
            <a:off x="2032263" y="1180913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863" name="Google Shape;470;p19"/>
          <p:cNvSpPr txBox="1">
            <a:spLocks noGrp="1"/>
          </p:cNvSpPr>
          <p:nvPr>
            <p:ph type="title" idx="3"/>
          </p:nvPr>
        </p:nvSpPr>
        <p:spPr>
          <a:xfrm>
            <a:off x="720000" y="40367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</a:lvl9pPr>
          </a:lstStyle>
          <a:p>
            <a:endParaRPr/>
          </a:p>
        </p:txBody>
      </p:sp>
      <p:sp>
        <p:nvSpPr>
          <p:cNvPr id="1048864" name="Google Shape;471;p19"/>
          <p:cNvSpPr txBox="1">
            <a:spLocks noGrp="1"/>
          </p:cNvSpPr>
          <p:nvPr>
            <p:ph type="title" idx="4" hasCustomPrompt="1"/>
          </p:nvPr>
        </p:nvSpPr>
        <p:spPr>
          <a:xfrm>
            <a:off x="1284188" y="2536063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65" name="Google Shape;472;p19"/>
          <p:cNvSpPr txBox="1">
            <a:spLocks noGrp="1"/>
          </p:cNvSpPr>
          <p:nvPr>
            <p:ph type="subTitle" idx="5"/>
          </p:nvPr>
        </p:nvSpPr>
        <p:spPr>
          <a:xfrm>
            <a:off x="2032263" y="2681037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66" name="Google Shape;473;p19"/>
          <p:cNvSpPr txBox="1">
            <a:spLocks noGrp="1"/>
          </p:cNvSpPr>
          <p:nvPr>
            <p:ph type="subTitle" idx="6"/>
          </p:nvPr>
        </p:nvSpPr>
        <p:spPr>
          <a:xfrm>
            <a:off x="2032275" y="2310450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867" name="Google Shape;474;p19"/>
          <p:cNvSpPr txBox="1">
            <a:spLocks noGrp="1"/>
          </p:cNvSpPr>
          <p:nvPr>
            <p:ph type="title" idx="7" hasCustomPrompt="1"/>
          </p:nvPr>
        </p:nvSpPr>
        <p:spPr>
          <a:xfrm>
            <a:off x="1284188" y="366558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68" name="Google Shape;475;p19"/>
          <p:cNvSpPr txBox="1">
            <a:spLocks noGrp="1"/>
          </p:cNvSpPr>
          <p:nvPr>
            <p:ph type="subTitle" idx="8"/>
          </p:nvPr>
        </p:nvSpPr>
        <p:spPr>
          <a:xfrm>
            <a:off x="2032263" y="3810562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69" name="Google Shape;476;p19"/>
          <p:cNvSpPr txBox="1">
            <a:spLocks noGrp="1"/>
          </p:cNvSpPr>
          <p:nvPr>
            <p:ph type="subTitle" idx="9"/>
          </p:nvPr>
        </p:nvSpPr>
        <p:spPr>
          <a:xfrm>
            <a:off x="2032275" y="3439975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870" name="Google Shape;477;p19"/>
          <p:cNvSpPr txBox="1">
            <a:spLocks noGrp="1"/>
          </p:cNvSpPr>
          <p:nvPr>
            <p:ph type="title" idx="13" hasCustomPrompt="1"/>
          </p:nvPr>
        </p:nvSpPr>
        <p:spPr>
          <a:xfrm>
            <a:off x="4788088" y="140653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71" name="Google Shape;478;p19"/>
          <p:cNvSpPr txBox="1">
            <a:spLocks noGrp="1"/>
          </p:cNvSpPr>
          <p:nvPr>
            <p:ph type="subTitle" idx="14"/>
          </p:nvPr>
        </p:nvSpPr>
        <p:spPr>
          <a:xfrm>
            <a:off x="5536163" y="1551512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72" name="Google Shape;479;p19"/>
          <p:cNvSpPr txBox="1">
            <a:spLocks noGrp="1"/>
          </p:cNvSpPr>
          <p:nvPr>
            <p:ph type="subTitle" idx="15"/>
          </p:nvPr>
        </p:nvSpPr>
        <p:spPr>
          <a:xfrm>
            <a:off x="5536163" y="1180913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873" name="Google Shape;480;p19"/>
          <p:cNvSpPr txBox="1">
            <a:spLocks noGrp="1"/>
          </p:cNvSpPr>
          <p:nvPr>
            <p:ph type="title" idx="16" hasCustomPrompt="1"/>
          </p:nvPr>
        </p:nvSpPr>
        <p:spPr>
          <a:xfrm>
            <a:off x="4788088" y="2536063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74" name="Google Shape;481;p19"/>
          <p:cNvSpPr txBox="1">
            <a:spLocks noGrp="1"/>
          </p:cNvSpPr>
          <p:nvPr>
            <p:ph type="subTitle" idx="17"/>
          </p:nvPr>
        </p:nvSpPr>
        <p:spPr>
          <a:xfrm>
            <a:off x="5536163" y="2681037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75" name="Google Shape;482;p19"/>
          <p:cNvSpPr txBox="1">
            <a:spLocks noGrp="1"/>
          </p:cNvSpPr>
          <p:nvPr>
            <p:ph type="subTitle" idx="18"/>
          </p:nvPr>
        </p:nvSpPr>
        <p:spPr>
          <a:xfrm>
            <a:off x="5536175" y="2310450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48876" name="Google Shape;483;p19"/>
          <p:cNvSpPr txBox="1">
            <a:spLocks noGrp="1"/>
          </p:cNvSpPr>
          <p:nvPr>
            <p:ph type="title" idx="19" hasCustomPrompt="1"/>
          </p:nvPr>
        </p:nvSpPr>
        <p:spPr>
          <a:xfrm>
            <a:off x="4788088" y="366558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8877" name="Google Shape;484;p19"/>
          <p:cNvSpPr txBox="1">
            <a:spLocks noGrp="1"/>
          </p:cNvSpPr>
          <p:nvPr>
            <p:ph type="subTitle" idx="20"/>
          </p:nvPr>
        </p:nvSpPr>
        <p:spPr>
          <a:xfrm>
            <a:off x="5536163" y="3810562"/>
            <a:ext cx="2376900" cy="593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>
            <a:endParaRPr/>
          </a:p>
        </p:txBody>
      </p:sp>
      <p:sp>
        <p:nvSpPr>
          <p:cNvPr id="1048878" name="Google Shape;485;p19"/>
          <p:cNvSpPr txBox="1">
            <a:spLocks noGrp="1"/>
          </p:cNvSpPr>
          <p:nvPr>
            <p:ph type="subTitle" idx="21"/>
          </p:nvPr>
        </p:nvSpPr>
        <p:spPr>
          <a:xfrm>
            <a:off x="5536175" y="3439975"/>
            <a:ext cx="2376900" cy="47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2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nton"/>
              <a:buNone/>
              <a:defRPr sz="35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104857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>
          <a:xfrm>
            <a:off x="4139952" y="1370772"/>
            <a:ext cx="4072924" cy="1724176"/>
          </a:xfrm>
        </p:spPr>
        <p:txBody>
          <a:bodyPr/>
          <a:lstStyle/>
          <a:p>
            <a:r>
              <a:rPr lang="id-ID" sz="6000" dirty="0"/>
              <a:t>PENGEL</a:t>
            </a:r>
            <a:r>
              <a:rPr lang="en-US" sz="6000" dirty="0"/>
              <a:t>O</a:t>
            </a:r>
            <a:r>
              <a:rPr lang="id-ID" sz="6000" dirty="0"/>
              <a:t>LAAN LINGKUNGAN</a:t>
            </a:r>
            <a:endParaRPr lang="en-US" sz="6000" dirty="0"/>
          </a:p>
        </p:txBody>
      </p:sp>
      <p:pic>
        <p:nvPicPr>
          <p:cNvPr id="209715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8307" y="149902"/>
            <a:ext cx="1147886" cy="682470"/>
          </a:xfrm>
          <a:prstGeom prst="rect">
            <a:avLst/>
          </a:prstGeom>
        </p:spPr>
      </p:pic>
      <p:pic>
        <p:nvPicPr>
          <p:cNvPr id="209715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412258" y="112541"/>
            <a:ext cx="649434" cy="660442"/>
          </a:xfrm>
          <a:prstGeom prst="rect">
            <a:avLst/>
          </a:prstGeom>
        </p:spPr>
      </p:pic>
      <p:sp>
        <p:nvSpPr>
          <p:cNvPr id="1048601" name="Rectangle 4"/>
          <p:cNvSpPr/>
          <p:nvPr/>
        </p:nvSpPr>
        <p:spPr>
          <a:xfrm>
            <a:off x="2195736" y="84554"/>
            <a:ext cx="4572000" cy="7010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i="1" dirty="0" err="1">
                <a:solidFill>
                  <a:srgbClr val="0E2C4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Fakultas</a:t>
            </a:r>
            <a:r>
              <a:rPr lang="en-US" b="1" i="1" dirty="0">
                <a:solidFill>
                  <a:srgbClr val="0E2C4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b="1" i="1" dirty="0" err="1">
                <a:solidFill>
                  <a:srgbClr val="0E2C4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Pertanian</a:t>
            </a:r>
            <a:endParaRPr lang="en-US" b="1" i="1" dirty="0">
              <a:solidFill>
                <a:srgbClr val="0E2C4B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 err="1">
                <a:solidFill>
                  <a:srgbClr val="0E2C4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Universitas</a:t>
            </a:r>
            <a:r>
              <a:rPr lang="en-US" b="1" i="1" dirty="0">
                <a:solidFill>
                  <a:srgbClr val="0E2C4B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Jambi</a:t>
            </a:r>
          </a:p>
        </p:txBody>
      </p:sp>
      <p:grpSp>
        <p:nvGrpSpPr>
          <p:cNvPr id="37" name="Google Shape;1529;p51"/>
          <p:cNvGrpSpPr/>
          <p:nvPr/>
        </p:nvGrpSpPr>
        <p:grpSpPr>
          <a:xfrm>
            <a:off x="721474" y="1209995"/>
            <a:ext cx="2554666" cy="2928512"/>
            <a:chOff x="1616825" y="4497500"/>
            <a:chExt cx="845300" cy="969000"/>
          </a:xfrm>
        </p:grpSpPr>
        <p:sp>
          <p:nvSpPr>
            <p:cNvPr id="1048602" name="Google Shape;1530;p51"/>
            <p:cNvSpPr/>
            <p:nvPr/>
          </p:nvSpPr>
          <p:spPr>
            <a:xfrm>
              <a:off x="1896150" y="4997350"/>
              <a:ext cx="274125" cy="168125"/>
            </a:xfrm>
            <a:custGeom>
              <a:avLst/>
              <a:gdLst/>
              <a:ahLst/>
              <a:cxnLst/>
              <a:rect l="l" t="t" r="r" b="b"/>
              <a:pathLst>
                <a:path w="10965" h="6725" extrusionOk="0">
                  <a:moveTo>
                    <a:pt x="810" y="0"/>
                  </a:moveTo>
                  <a:cubicBezTo>
                    <a:pt x="659" y="744"/>
                    <a:pt x="846" y="917"/>
                    <a:pt x="810" y="1964"/>
                  </a:cubicBezTo>
                  <a:cubicBezTo>
                    <a:pt x="766" y="3011"/>
                    <a:pt x="0" y="6725"/>
                    <a:pt x="0" y="6725"/>
                  </a:cubicBezTo>
                  <a:lnTo>
                    <a:pt x="10965" y="6725"/>
                  </a:lnTo>
                  <a:cubicBezTo>
                    <a:pt x="10965" y="6725"/>
                    <a:pt x="10200" y="3011"/>
                    <a:pt x="10164" y="1964"/>
                  </a:cubicBezTo>
                  <a:cubicBezTo>
                    <a:pt x="10127" y="917"/>
                    <a:pt x="10308" y="744"/>
                    <a:pt x="10164" y="0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3" name="Google Shape;1531;p51"/>
            <p:cNvSpPr/>
            <p:nvPr/>
          </p:nvSpPr>
          <p:spPr>
            <a:xfrm>
              <a:off x="2120075" y="5014950"/>
              <a:ext cx="11925" cy="146025"/>
            </a:xfrm>
            <a:custGeom>
              <a:avLst/>
              <a:gdLst/>
              <a:ahLst/>
              <a:cxnLst/>
              <a:rect l="l" t="t" r="r" b="b"/>
              <a:pathLst>
                <a:path w="477" h="5841" extrusionOk="0">
                  <a:moveTo>
                    <a:pt x="29" y="1"/>
                  </a:moveTo>
                  <a:cubicBezTo>
                    <a:pt x="27" y="1"/>
                    <a:pt x="25" y="2"/>
                    <a:pt x="23" y="4"/>
                  </a:cubicBezTo>
                  <a:cubicBezTo>
                    <a:pt x="7" y="4"/>
                    <a:pt x="7" y="18"/>
                    <a:pt x="7" y="24"/>
                  </a:cubicBezTo>
                  <a:cubicBezTo>
                    <a:pt x="66" y="234"/>
                    <a:pt x="80" y="394"/>
                    <a:pt x="80" y="553"/>
                  </a:cubicBezTo>
                  <a:cubicBezTo>
                    <a:pt x="80" y="777"/>
                    <a:pt x="43" y="993"/>
                    <a:pt x="7" y="1318"/>
                  </a:cubicBezTo>
                  <a:cubicBezTo>
                    <a:pt x="0" y="1347"/>
                    <a:pt x="0" y="1390"/>
                    <a:pt x="0" y="1441"/>
                  </a:cubicBezTo>
                  <a:cubicBezTo>
                    <a:pt x="0" y="1657"/>
                    <a:pt x="30" y="2041"/>
                    <a:pt x="73" y="2495"/>
                  </a:cubicBezTo>
                  <a:cubicBezTo>
                    <a:pt x="187" y="3847"/>
                    <a:pt x="433" y="5825"/>
                    <a:pt x="433" y="5825"/>
                  </a:cubicBezTo>
                  <a:cubicBezTo>
                    <a:pt x="433" y="5832"/>
                    <a:pt x="447" y="5840"/>
                    <a:pt x="456" y="5840"/>
                  </a:cubicBezTo>
                  <a:cubicBezTo>
                    <a:pt x="470" y="5840"/>
                    <a:pt x="477" y="5825"/>
                    <a:pt x="477" y="5818"/>
                  </a:cubicBezTo>
                  <a:cubicBezTo>
                    <a:pt x="477" y="5818"/>
                    <a:pt x="470" y="5761"/>
                    <a:pt x="456" y="5667"/>
                  </a:cubicBezTo>
                  <a:cubicBezTo>
                    <a:pt x="413" y="5320"/>
                    <a:pt x="310" y="4454"/>
                    <a:pt x="217" y="3578"/>
                  </a:cubicBezTo>
                  <a:cubicBezTo>
                    <a:pt x="123" y="2704"/>
                    <a:pt x="43" y="1817"/>
                    <a:pt x="43" y="1441"/>
                  </a:cubicBezTo>
                  <a:lnTo>
                    <a:pt x="43" y="1318"/>
                  </a:lnTo>
                  <a:cubicBezTo>
                    <a:pt x="80" y="993"/>
                    <a:pt x="123" y="784"/>
                    <a:pt x="123" y="553"/>
                  </a:cubicBezTo>
                  <a:cubicBezTo>
                    <a:pt x="123" y="394"/>
                    <a:pt x="101" y="227"/>
                    <a:pt x="43" y="18"/>
                  </a:cubicBezTo>
                  <a:cubicBezTo>
                    <a:pt x="43" y="7"/>
                    <a:pt x="36" y="1"/>
                    <a:pt x="29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4" name="Google Shape;1532;p51"/>
            <p:cNvSpPr/>
            <p:nvPr/>
          </p:nvSpPr>
          <p:spPr>
            <a:xfrm>
              <a:off x="2062475" y="5023075"/>
              <a:ext cx="4700" cy="142925"/>
            </a:xfrm>
            <a:custGeom>
              <a:avLst/>
              <a:gdLst/>
              <a:ahLst/>
              <a:cxnLst/>
              <a:rect l="l" t="t" r="r" b="b"/>
              <a:pathLst>
                <a:path w="188" h="5717" extrusionOk="0">
                  <a:moveTo>
                    <a:pt x="162" y="0"/>
                  </a:moveTo>
                  <a:cubicBezTo>
                    <a:pt x="159" y="0"/>
                    <a:pt x="155" y="1"/>
                    <a:pt x="151" y="3"/>
                  </a:cubicBezTo>
                  <a:cubicBezTo>
                    <a:pt x="144" y="3"/>
                    <a:pt x="137" y="11"/>
                    <a:pt x="137" y="25"/>
                  </a:cubicBezTo>
                  <a:cubicBezTo>
                    <a:pt x="144" y="69"/>
                    <a:pt x="151" y="119"/>
                    <a:pt x="151" y="176"/>
                  </a:cubicBezTo>
                  <a:cubicBezTo>
                    <a:pt x="151" y="445"/>
                    <a:pt x="73" y="842"/>
                    <a:pt x="14" y="1072"/>
                  </a:cubicBezTo>
                  <a:cubicBezTo>
                    <a:pt x="14" y="1086"/>
                    <a:pt x="7" y="1109"/>
                    <a:pt x="7" y="1130"/>
                  </a:cubicBezTo>
                  <a:cubicBezTo>
                    <a:pt x="0" y="1195"/>
                    <a:pt x="0" y="1303"/>
                    <a:pt x="0" y="1449"/>
                  </a:cubicBezTo>
                  <a:cubicBezTo>
                    <a:pt x="0" y="2560"/>
                    <a:pt x="151" y="5696"/>
                    <a:pt x="151" y="5696"/>
                  </a:cubicBezTo>
                  <a:cubicBezTo>
                    <a:pt x="151" y="5710"/>
                    <a:pt x="160" y="5716"/>
                    <a:pt x="174" y="5716"/>
                  </a:cubicBezTo>
                  <a:cubicBezTo>
                    <a:pt x="181" y="5716"/>
                    <a:pt x="187" y="5703"/>
                    <a:pt x="187" y="5696"/>
                  </a:cubicBezTo>
                  <a:cubicBezTo>
                    <a:pt x="187" y="5696"/>
                    <a:pt x="187" y="5645"/>
                    <a:pt x="181" y="5559"/>
                  </a:cubicBezTo>
                  <a:cubicBezTo>
                    <a:pt x="151" y="4943"/>
                    <a:pt x="37" y="2423"/>
                    <a:pt x="37" y="1449"/>
                  </a:cubicBezTo>
                  <a:cubicBezTo>
                    <a:pt x="37" y="1355"/>
                    <a:pt x="44" y="1275"/>
                    <a:pt x="44" y="1209"/>
                  </a:cubicBezTo>
                  <a:cubicBezTo>
                    <a:pt x="44" y="1182"/>
                    <a:pt x="44" y="1152"/>
                    <a:pt x="51" y="1130"/>
                  </a:cubicBezTo>
                  <a:lnTo>
                    <a:pt x="51" y="1086"/>
                  </a:lnTo>
                  <a:cubicBezTo>
                    <a:pt x="116" y="849"/>
                    <a:pt x="187" y="452"/>
                    <a:pt x="187" y="176"/>
                  </a:cubicBezTo>
                  <a:cubicBezTo>
                    <a:pt x="187" y="119"/>
                    <a:pt x="187" y="62"/>
                    <a:pt x="181" y="18"/>
                  </a:cubicBezTo>
                  <a:cubicBezTo>
                    <a:pt x="175" y="7"/>
                    <a:pt x="170" y="0"/>
                    <a:pt x="162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5" name="Google Shape;1533;p51"/>
            <p:cNvSpPr/>
            <p:nvPr/>
          </p:nvSpPr>
          <p:spPr>
            <a:xfrm>
              <a:off x="1949625" y="5058225"/>
              <a:ext cx="202225" cy="24750"/>
            </a:xfrm>
            <a:custGeom>
              <a:avLst/>
              <a:gdLst/>
              <a:ahLst/>
              <a:cxnLst/>
              <a:rect l="l" t="t" r="r" b="b"/>
              <a:pathLst>
                <a:path w="8089" h="990" extrusionOk="0">
                  <a:moveTo>
                    <a:pt x="8068" y="1"/>
                  </a:moveTo>
                  <a:cubicBezTo>
                    <a:pt x="8063" y="1"/>
                    <a:pt x="8058" y="3"/>
                    <a:pt x="8054" y="6"/>
                  </a:cubicBezTo>
                  <a:cubicBezTo>
                    <a:pt x="7888" y="166"/>
                    <a:pt x="7584" y="303"/>
                    <a:pt x="7194" y="417"/>
                  </a:cubicBezTo>
                  <a:cubicBezTo>
                    <a:pt x="6017" y="779"/>
                    <a:pt x="4044" y="953"/>
                    <a:pt x="2405" y="953"/>
                  </a:cubicBezTo>
                  <a:cubicBezTo>
                    <a:pt x="1408" y="953"/>
                    <a:pt x="527" y="887"/>
                    <a:pt x="28" y="757"/>
                  </a:cubicBezTo>
                  <a:cubicBezTo>
                    <a:pt x="21" y="757"/>
                    <a:pt x="7" y="764"/>
                    <a:pt x="7" y="772"/>
                  </a:cubicBezTo>
                  <a:cubicBezTo>
                    <a:pt x="0" y="786"/>
                    <a:pt x="7" y="793"/>
                    <a:pt x="21" y="800"/>
                  </a:cubicBezTo>
                  <a:cubicBezTo>
                    <a:pt x="527" y="923"/>
                    <a:pt x="1408" y="989"/>
                    <a:pt x="2405" y="989"/>
                  </a:cubicBezTo>
                  <a:cubicBezTo>
                    <a:pt x="3504" y="989"/>
                    <a:pt x="4745" y="916"/>
                    <a:pt x="5801" y="757"/>
                  </a:cubicBezTo>
                  <a:cubicBezTo>
                    <a:pt x="6328" y="677"/>
                    <a:pt x="6811" y="576"/>
                    <a:pt x="7201" y="460"/>
                  </a:cubicBezTo>
                  <a:cubicBezTo>
                    <a:pt x="7598" y="339"/>
                    <a:pt x="7902" y="200"/>
                    <a:pt x="8082" y="36"/>
                  </a:cubicBezTo>
                  <a:cubicBezTo>
                    <a:pt x="8089" y="27"/>
                    <a:pt x="8089" y="13"/>
                    <a:pt x="8082" y="6"/>
                  </a:cubicBezTo>
                  <a:cubicBezTo>
                    <a:pt x="8078" y="3"/>
                    <a:pt x="8073" y="1"/>
                    <a:pt x="806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6" name="Google Shape;1534;p51"/>
            <p:cNvSpPr/>
            <p:nvPr/>
          </p:nvSpPr>
          <p:spPr>
            <a:xfrm>
              <a:off x="1967850" y="5081950"/>
              <a:ext cx="187650" cy="26275"/>
            </a:xfrm>
            <a:custGeom>
              <a:avLst/>
              <a:gdLst/>
              <a:ahLst/>
              <a:cxnLst/>
              <a:rect l="l" t="t" r="r" b="b"/>
              <a:pathLst>
                <a:path w="7506" h="1051" extrusionOk="0">
                  <a:moveTo>
                    <a:pt x="7477" y="1"/>
                  </a:moveTo>
                  <a:cubicBezTo>
                    <a:pt x="7474" y="1"/>
                    <a:pt x="7471" y="2"/>
                    <a:pt x="7469" y="4"/>
                  </a:cubicBezTo>
                  <a:cubicBezTo>
                    <a:pt x="6833" y="401"/>
                    <a:pt x="5952" y="654"/>
                    <a:pt x="5006" y="805"/>
                  </a:cubicBezTo>
                  <a:cubicBezTo>
                    <a:pt x="4066" y="957"/>
                    <a:pt x="3062" y="1014"/>
                    <a:pt x="2182" y="1014"/>
                  </a:cubicBezTo>
                  <a:cubicBezTo>
                    <a:pt x="1242" y="1014"/>
                    <a:pt x="448" y="950"/>
                    <a:pt x="22" y="891"/>
                  </a:cubicBezTo>
                  <a:cubicBezTo>
                    <a:pt x="15" y="891"/>
                    <a:pt x="1" y="898"/>
                    <a:pt x="1" y="907"/>
                  </a:cubicBezTo>
                  <a:cubicBezTo>
                    <a:pt x="1" y="921"/>
                    <a:pt x="8" y="928"/>
                    <a:pt x="15" y="928"/>
                  </a:cubicBezTo>
                  <a:cubicBezTo>
                    <a:pt x="441" y="994"/>
                    <a:pt x="1242" y="1051"/>
                    <a:pt x="2182" y="1051"/>
                  </a:cubicBezTo>
                  <a:cubicBezTo>
                    <a:pt x="3062" y="1051"/>
                    <a:pt x="4066" y="1000"/>
                    <a:pt x="5013" y="848"/>
                  </a:cubicBezTo>
                  <a:cubicBezTo>
                    <a:pt x="5959" y="697"/>
                    <a:pt x="6848" y="444"/>
                    <a:pt x="7490" y="40"/>
                  </a:cubicBezTo>
                  <a:cubicBezTo>
                    <a:pt x="7498" y="31"/>
                    <a:pt x="7505" y="18"/>
                    <a:pt x="7498" y="11"/>
                  </a:cubicBezTo>
                  <a:cubicBezTo>
                    <a:pt x="7492" y="6"/>
                    <a:pt x="7484" y="1"/>
                    <a:pt x="747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7" name="Google Shape;1535;p51"/>
            <p:cNvSpPr/>
            <p:nvPr/>
          </p:nvSpPr>
          <p:spPr>
            <a:xfrm>
              <a:off x="1986975" y="5103625"/>
              <a:ext cx="172125" cy="29525"/>
            </a:xfrm>
            <a:custGeom>
              <a:avLst/>
              <a:gdLst/>
              <a:ahLst/>
              <a:cxnLst/>
              <a:rect l="l" t="t" r="r" b="b"/>
              <a:pathLst>
                <a:path w="6885" h="1181" extrusionOk="0">
                  <a:moveTo>
                    <a:pt x="6869" y="1"/>
                  </a:moveTo>
                  <a:cubicBezTo>
                    <a:pt x="6862" y="1"/>
                    <a:pt x="6853" y="5"/>
                    <a:pt x="6848" y="10"/>
                  </a:cubicBezTo>
                  <a:cubicBezTo>
                    <a:pt x="6697" y="205"/>
                    <a:pt x="6401" y="371"/>
                    <a:pt x="6018" y="517"/>
                  </a:cubicBezTo>
                  <a:cubicBezTo>
                    <a:pt x="5440" y="733"/>
                    <a:pt x="4660" y="884"/>
                    <a:pt x="3851" y="985"/>
                  </a:cubicBezTo>
                  <a:cubicBezTo>
                    <a:pt x="3034" y="1094"/>
                    <a:pt x="2197" y="1137"/>
                    <a:pt x="1481" y="1137"/>
                  </a:cubicBezTo>
                  <a:cubicBezTo>
                    <a:pt x="846" y="1137"/>
                    <a:pt x="319" y="1101"/>
                    <a:pt x="23" y="1028"/>
                  </a:cubicBezTo>
                  <a:cubicBezTo>
                    <a:pt x="21" y="1026"/>
                    <a:pt x="19" y="1025"/>
                    <a:pt x="16" y="1025"/>
                  </a:cubicBezTo>
                  <a:cubicBezTo>
                    <a:pt x="9" y="1025"/>
                    <a:pt x="0" y="1032"/>
                    <a:pt x="0" y="1044"/>
                  </a:cubicBezTo>
                  <a:cubicBezTo>
                    <a:pt x="0" y="1050"/>
                    <a:pt x="7" y="1064"/>
                    <a:pt x="16" y="1064"/>
                  </a:cubicBezTo>
                  <a:cubicBezTo>
                    <a:pt x="311" y="1137"/>
                    <a:pt x="846" y="1180"/>
                    <a:pt x="1481" y="1180"/>
                  </a:cubicBezTo>
                  <a:cubicBezTo>
                    <a:pt x="2434" y="1180"/>
                    <a:pt x="3620" y="1094"/>
                    <a:pt x="4653" y="907"/>
                  </a:cubicBezTo>
                  <a:cubicBezTo>
                    <a:pt x="5165" y="820"/>
                    <a:pt x="5641" y="697"/>
                    <a:pt x="6031" y="551"/>
                  </a:cubicBezTo>
                  <a:cubicBezTo>
                    <a:pt x="6415" y="407"/>
                    <a:pt x="6718" y="241"/>
                    <a:pt x="6877" y="31"/>
                  </a:cubicBezTo>
                  <a:cubicBezTo>
                    <a:pt x="6884" y="24"/>
                    <a:pt x="6884" y="10"/>
                    <a:pt x="6877" y="3"/>
                  </a:cubicBezTo>
                  <a:cubicBezTo>
                    <a:pt x="6875" y="1"/>
                    <a:pt x="6873" y="1"/>
                    <a:pt x="6869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8" name="Google Shape;1536;p51"/>
            <p:cNvSpPr/>
            <p:nvPr/>
          </p:nvSpPr>
          <p:spPr>
            <a:xfrm>
              <a:off x="1896150" y="5069200"/>
              <a:ext cx="274125" cy="96275"/>
            </a:xfrm>
            <a:custGeom>
              <a:avLst/>
              <a:gdLst/>
              <a:ahLst/>
              <a:cxnLst/>
              <a:rect l="l" t="t" r="r" b="b"/>
              <a:pathLst>
                <a:path w="10965" h="3851" extrusionOk="0">
                  <a:moveTo>
                    <a:pt x="709" y="1"/>
                  </a:moveTo>
                  <a:cubicBezTo>
                    <a:pt x="492" y="1488"/>
                    <a:pt x="0" y="3851"/>
                    <a:pt x="0" y="3851"/>
                  </a:cubicBezTo>
                  <a:lnTo>
                    <a:pt x="10965" y="3851"/>
                  </a:lnTo>
                  <a:cubicBezTo>
                    <a:pt x="10965" y="3851"/>
                    <a:pt x="10503" y="1611"/>
                    <a:pt x="10280" y="117"/>
                  </a:cubicBezTo>
                  <a:cubicBezTo>
                    <a:pt x="9630" y="918"/>
                    <a:pt x="8777" y="1604"/>
                    <a:pt x="7073" y="1965"/>
                  </a:cubicBezTo>
                  <a:cubicBezTo>
                    <a:pt x="6651" y="2056"/>
                    <a:pt x="6048" y="2123"/>
                    <a:pt x="5376" y="2123"/>
                  </a:cubicBezTo>
                  <a:cubicBezTo>
                    <a:pt x="3638" y="2123"/>
                    <a:pt x="1438" y="1671"/>
                    <a:pt x="709" y="1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9" name="Google Shape;1537;p51"/>
            <p:cNvSpPr/>
            <p:nvPr/>
          </p:nvSpPr>
          <p:spPr>
            <a:xfrm>
              <a:off x="1918025" y="5014950"/>
              <a:ext cx="233825" cy="31175"/>
            </a:xfrm>
            <a:custGeom>
              <a:avLst/>
              <a:gdLst/>
              <a:ahLst/>
              <a:cxnLst/>
              <a:rect l="l" t="t" r="r" b="b"/>
              <a:pathLst>
                <a:path w="9353" h="1247" extrusionOk="0">
                  <a:moveTo>
                    <a:pt x="9335" y="1"/>
                  </a:moveTo>
                  <a:cubicBezTo>
                    <a:pt x="9328" y="1"/>
                    <a:pt x="9323" y="6"/>
                    <a:pt x="9318" y="11"/>
                  </a:cubicBezTo>
                  <a:cubicBezTo>
                    <a:pt x="9216" y="184"/>
                    <a:pt x="8978" y="350"/>
                    <a:pt x="8652" y="494"/>
                  </a:cubicBezTo>
                  <a:cubicBezTo>
                    <a:pt x="8155" y="711"/>
                    <a:pt x="7446" y="891"/>
                    <a:pt x="6645" y="1014"/>
                  </a:cubicBezTo>
                  <a:cubicBezTo>
                    <a:pt x="5835" y="1137"/>
                    <a:pt x="4941" y="1210"/>
                    <a:pt x="4066" y="1210"/>
                  </a:cubicBezTo>
                  <a:cubicBezTo>
                    <a:pt x="3155" y="1210"/>
                    <a:pt x="2275" y="1137"/>
                    <a:pt x="1561" y="971"/>
                  </a:cubicBezTo>
                  <a:cubicBezTo>
                    <a:pt x="1198" y="891"/>
                    <a:pt x="881" y="784"/>
                    <a:pt x="628" y="661"/>
                  </a:cubicBezTo>
                  <a:cubicBezTo>
                    <a:pt x="368" y="531"/>
                    <a:pt x="165" y="380"/>
                    <a:pt x="44" y="206"/>
                  </a:cubicBezTo>
                  <a:cubicBezTo>
                    <a:pt x="39" y="197"/>
                    <a:pt x="32" y="193"/>
                    <a:pt x="25" y="193"/>
                  </a:cubicBezTo>
                  <a:cubicBezTo>
                    <a:pt x="21" y="193"/>
                    <a:pt x="17" y="195"/>
                    <a:pt x="14" y="198"/>
                  </a:cubicBezTo>
                  <a:cubicBezTo>
                    <a:pt x="7" y="206"/>
                    <a:pt x="0" y="220"/>
                    <a:pt x="7" y="227"/>
                  </a:cubicBezTo>
                  <a:cubicBezTo>
                    <a:pt x="137" y="408"/>
                    <a:pt x="347" y="567"/>
                    <a:pt x="607" y="697"/>
                  </a:cubicBezTo>
                  <a:cubicBezTo>
                    <a:pt x="1394" y="1080"/>
                    <a:pt x="2701" y="1247"/>
                    <a:pt x="4066" y="1247"/>
                  </a:cubicBezTo>
                  <a:cubicBezTo>
                    <a:pt x="5229" y="1247"/>
                    <a:pt x="6442" y="1130"/>
                    <a:pt x="7418" y="914"/>
                  </a:cubicBezTo>
                  <a:cubicBezTo>
                    <a:pt x="7909" y="805"/>
                    <a:pt x="8335" y="683"/>
                    <a:pt x="8668" y="531"/>
                  </a:cubicBezTo>
                  <a:cubicBezTo>
                    <a:pt x="8999" y="387"/>
                    <a:pt x="9238" y="220"/>
                    <a:pt x="9353" y="33"/>
                  </a:cubicBezTo>
                  <a:cubicBezTo>
                    <a:pt x="9353" y="24"/>
                    <a:pt x="9353" y="11"/>
                    <a:pt x="9346" y="4"/>
                  </a:cubicBezTo>
                  <a:cubicBezTo>
                    <a:pt x="9342" y="2"/>
                    <a:pt x="9338" y="1"/>
                    <a:pt x="9335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0" name="Google Shape;1538;p51"/>
            <p:cNvSpPr/>
            <p:nvPr/>
          </p:nvSpPr>
          <p:spPr>
            <a:xfrm>
              <a:off x="1916375" y="4969875"/>
              <a:ext cx="233875" cy="54750"/>
            </a:xfrm>
            <a:custGeom>
              <a:avLst/>
              <a:gdLst/>
              <a:ahLst/>
              <a:cxnLst/>
              <a:rect l="l" t="t" r="r" b="b"/>
              <a:pathLst>
                <a:path w="9355" h="2190" extrusionOk="0">
                  <a:moveTo>
                    <a:pt x="4674" y="0"/>
                  </a:moveTo>
                  <a:cubicBezTo>
                    <a:pt x="2095" y="0"/>
                    <a:pt x="1" y="493"/>
                    <a:pt x="1" y="1099"/>
                  </a:cubicBezTo>
                  <a:cubicBezTo>
                    <a:pt x="1" y="1697"/>
                    <a:pt x="2095" y="2190"/>
                    <a:pt x="4674" y="2190"/>
                  </a:cubicBezTo>
                  <a:cubicBezTo>
                    <a:pt x="7261" y="2190"/>
                    <a:pt x="9355" y="1697"/>
                    <a:pt x="9355" y="1099"/>
                  </a:cubicBezTo>
                  <a:cubicBezTo>
                    <a:pt x="9355" y="493"/>
                    <a:pt x="7261" y="0"/>
                    <a:pt x="4674" y="0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1" name="Google Shape;1539;p51"/>
            <p:cNvSpPr/>
            <p:nvPr/>
          </p:nvSpPr>
          <p:spPr>
            <a:xfrm>
              <a:off x="1812200" y="4503300"/>
              <a:ext cx="499500" cy="521400"/>
            </a:xfrm>
            <a:custGeom>
              <a:avLst/>
              <a:gdLst/>
              <a:ahLst/>
              <a:cxnLst/>
              <a:rect l="l" t="t" r="r" b="b"/>
              <a:pathLst>
                <a:path w="19980" h="20856" extrusionOk="0">
                  <a:moveTo>
                    <a:pt x="17559" y="0"/>
                  </a:moveTo>
                  <a:lnTo>
                    <a:pt x="2391" y="1004"/>
                  </a:lnTo>
                  <a:cubicBezTo>
                    <a:pt x="174" y="2601"/>
                    <a:pt x="0" y="4976"/>
                    <a:pt x="3358" y="6428"/>
                  </a:cubicBezTo>
                  <a:cubicBezTo>
                    <a:pt x="550" y="7706"/>
                    <a:pt x="1040" y="11636"/>
                    <a:pt x="3358" y="12365"/>
                  </a:cubicBezTo>
                  <a:cubicBezTo>
                    <a:pt x="2692" y="13397"/>
                    <a:pt x="3230" y="14836"/>
                    <a:pt x="4563" y="14836"/>
                  </a:cubicBezTo>
                  <a:cubicBezTo>
                    <a:pt x="4705" y="14836"/>
                    <a:pt x="4855" y="14820"/>
                    <a:pt x="5014" y="14785"/>
                  </a:cubicBezTo>
                  <a:lnTo>
                    <a:pt x="5014" y="14785"/>
                  </a:lnTo>
                  <a:cubicBezTo>
                    <a:pt x="4124" y="15609"/>
                    <a:pt x="4428" y="16410"/>
                    <a:pt x="5525" y="17205"/>
                  </a:cubicBezTo>
                  <a:cubicBezTo>
                    <a:pt x="5489" y="17203"/>
                    <a:pt x="5455" y="17201"/>
                    <a:pt x="5421" y="17201"/>
                  </a:cubicBezTo>
                  <a:cubicBezTo>
                    <a:pt x="4390" y="17201"/>
                    <a:pt x="4279" y="18455"/>
                    <a:pt x="5041" y="19119"/>
                  </a:cubicBezTo>
                  <a:cubicBezTo>
                    <a:pt x="4840" y="19920"/>
                    <a:pt x="5244" y="20440"/>
                    <a:pt x="6248" y="20672"/>
                  </a:cubicBezTo>
                  <a:cubicBezTo>
                    <a:pt x="7078" y="20796"/>
                    <a:pt x="7921" y="20856"/>
                    <a:pt x="8773" y="20856"/>
                  </a:cubicBezTo>
                  <a:cubicBezTo>
                    <a:pt x="9714" y="20856"/>
                    <a:pt x="10666" y="20783"/>
                    <a:pt x="11629" y="20643"/>
                  </a:cubicBezTo>
                  <a:cubicBezTo>
                    <a:pt x="13565" y="20484"/>
                    <a:pt x="12554" y="17623"/>
                    <a:pt x="12554" y="17623"/>
                  </a:cubicBezTo>
                  <a:cubicBezTo>
                    <a:pt x="13341" y="17110"/>
                    <a:pt x="13269" y="16496"/>
                    <a:pt x="12821" y="15833"/>
                  </a:cubicBezTo>
                  <a:cubicBezTo>
                    <a:pt x="14432" y="15723"/>
                    <a:pt x="14822" y="13962"/>
                    <a:pt x="14049" y="13232"/>
                  </a:cubicBezTo>
                  <a:cubicBezTo>
                    <a:pt x="17653" y="12365"/>
                    <a:pt x="18882" y="9079"/>
                    <a:pt x="17061" y="6522"/>
                  </a:cubicBezTo>
                  <a:cubicBezTo>
                    <a:pt x="18636" y="6248"/>
                    <a:pt x="19249" y="3719"/>
                    <a:pt x="17559" y="3011"/>
                  </a:cubicBezTo>
                  <a:cubicBezTo>
                    <a:pt x="17559" y="3011"/>
                    <a:pt x="19979" y="390"/>
                    <a:pt x="17559" y="0"/>
                  </a:cubicBez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2" name="Google Shape;1540;p51"/>
            <p:cNvSpPr/>
            <p:nvPr/>
          </p:nvSpPr>
          <p:spPr>
            <a:xfrm>
              <a:off x="1779125" y="4925850"/>
              <a:ext cx="104025" cy="302650"/>
            </a:xfrm>
            <a:custGeom>
              <a:avLst/>
              <a:gdLst/>
              <a:ahLst/>
              <a:cxnLst/>
              <a:rect l="l" t="t" r="r" b="b"/>
              <a:pathLst>
                <a:path w="4161" h="12106" extrusionOk="0">
                  <a:moveTo>
                    <a:pt x="659" y="0"/>
                  </a:moveTo>
                  <a:lnTo>
                    <a:pt x="1" y="12105"/>
                  </a:lnTo>
                  <a:lnTo>
                    <a:pt x="4161" y="12105"/>
                  </a:lnTo>
                  <a:lnTo>
                    <a:pt x="35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3" name="Google Shape;1541;p51"/>
            <p:cNvSpPr/>
            <p:nvPr/>
          </p:nvSpPr>
          <p:spPr>
            <a:xfrm>
              <a:off x="1790350" y="4969525"/>
              <a:ext cx="81625" cy="67575"/>
            </a:xfrm>
            <a:custGeom>
              <a:avLst/>
              <a:gdLst/>
              <a:ahLst/>
              <a:cxnLst/>
              <a:rect l="l" t="t" r="r" b="b"/>
              <a:pathLst>
                <a:path w="3265" h="2703" extrusionOk="0">
                  <a:moveTo>
                    <a:pt x="115" y="0"/>
                  </a:moveTo>
                  <a:lnTo>
                    <a:pt x="0" y="2138"/>
                  </a:lnTo>
                  <a:cubicBezTo>
                    <a:pt x="0" y="2514"/>
                    <a:pt x="817" y="2702"/>
                    <a:pt x="1633" y="2702"/>
                  </a:cubicBezTo>
                  <a:cubicBezTo>
                    <a:pt x="2449" y="2702"/>
                    <a:pt x="3265" y="2514"/>
                    <a:pt x="3265" y="2138"/>
                  </a:cubicBezTo>
                  <a:lnTo>
                    <a:pt x="3149" y="0"/>
                  </a:lnTo>
                  <a:cubicBezTo>
                    <a:pt x="3149" y="314"/>
                    <a:pt x="2390" y="471"/>
                    <a:pt x="1632" y="471"/>
                  </a:cubicBezTo>
                  <a:cubicBezTo>
                    <a:pt x="873" y="471"/>
                    <a:pt x="115" y="314"/>
                    <a:pt x="115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4" name="Google Shape;1542;p51"/>
            <p:cNvSpPr/>
            <p:nvPr/>
          </p:nvSpPr>
          <p:spPr>
            <a:xfrm>
              <a:off x="1784550" y="5076050"/>
              <a:ext cx="93200" cy="78700"/>
            </a:xfrm>
            <a:custGeom>
              <a:avLst/>
              <a:gdLst/>
              <a:ahLst/>
              <a:cxnLst/>
              <a:rect l="l" t="t" r="r" b="b"/>
              <a:pathLst>
                <a:path w="3728" h="3148" extrusionOk="0">
                  <a:moveTo>
                    <a:pt x="116" y="0"/>
                  </a:moveTo>
                  <a:lnTo>
                    <a:pt x="0" y="2140"/>
                  </a:lnTo>
                  <a:cubicBezTo>
                    <a:pt x="0" y="2811"/>
                    <a:pt x="932" y="3147"/>
                    <a:pt x="1864" y="3147"/>
                  </a:cubicBezTo>
                  <a:cubicBezTo>
                    <a:pt x="2796" y="3147"/>
                    <a:pt x="3727" y="2811"/>
                    <a:pt x="3727" y="2140"/>
                  </a:cubicBezTo>
                  <a:lnTo>
                    <a:pt x="3613" y="0"/>
                  </a:lnTo>
                  <a:cubicBezTo>
                    <a:pt x="3613" y="514"/>
                    <a:pt x="2739" y="770"/>
                    <a:pt x="1865" y="770"/>
                  </a:cubicBezTo>
                  <a:cubicBezTo>
                    <a:pt x="990" y="770"/>
                    <a:pt x="116" y="514"/>
                    <a:pt x="116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5" name="Google Shape;1543;p51"/>
            <p:cNvSpPr/>
            <p:nvPr/>
          </p:nvSpPr>
          <p:spPr>
            <a:xfrm>
              <a:off x="1807500" y="5008525"/>
              <a:ext cx="75650" cy="219975"/>
            </a:xfrm>
            <a:custGeom>
              <a:avLst/>
              <a:gdLst/>
              <a:ahLst/>
              <a:cxnLst/>
              <a:rect l="l" t="t" r="r" b="b"/>
              <a:pathLst>
                <a:path w="3026" h="8799" extrusionOk="0">
                  <a:moveTo>
                    <a:pt x="2549" y="1"/>
                  </a:moveTo>
                  <a:cubicBezTo>
                    <a:pt x="1582" y="1055"/>
                    <a:pt x="1329" y="6834"/>
                    <a:pt x="1" y="8798"/>
                  </a:cubicBezTo>
                  <a:lnTo>
                    <a:pt x="3026" y="8798"/>
                  </a:lnTo>
                  <a:lnTo>
                    <a:pt x="2549" y="1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6" name="Google Shape;1544;p51"/>
            <p:cNvSpPr/>
            <p:nvPr/>
          </p:nvSpPr>
          <p:spPr>
            <a:xfrm>
              <a:off x="1795600" y="4913925"/>
              <a:ext cx="71125" cy="23650"/>
            </a:xfrm>
            <a:custGeom>
              <a:avLst/>
              <a:gdLst/>
              <a:ahLst/>
              <a:cxnLst/>
              <a:rect l="l" t="t" r="r" b="b"/>
              <a:pathLst>
                <a:path w="2845" h="946" extrusionOk="0">
                  <a:moveTo>
                    <a:pt x="1422" y="0"/>
                  </a:moveTo>
                  <a:cubicBezTo>
                    <a:pt x="635" y="0"/>
                    <a:pt x="0" y="217"/>
                    <a:pt x="0" y="477"/>
                  </a:cubicBezTo>
                  <a:cubicBezTo>
                    <a:pt x="0" y="737"/>
                    <a:pt x="635" y="945"/>
                    <a:pt x="1422" y="945"/>
                  </a:cubicBezTo>
                  <a:cubicBezTo>
                    <a:pt x="2210" y="945"/>
                    <a:pt x="2845" y="737"/>
                    <a:pt x="2845" y="477"/>
                  </a:cubicBezTo>
                  <a:cubicBezTo>
                    <a:pt x="2845" y="217"/>
                    <a:pt x="2210" y="0"/>
                    <a:pt x="1422" y="0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7" name="Google Shape;1545;p51"/>
            <p:cNvSpPr/>
            <p:nvPr/>
          </p:nvSpPr>
          <p:spPr>
            <a:xfrm>
              <a:off x="1795025" y="4932950"/>
              <a:ext cx="70450" cy="11500"/>
            </a:xfrm>
            <a:custGeom>
              <a:avLst/>
              <a:gdLst/>
              <a:ahLst/>
              <a:cxnLst/>
              <a:rect l="l" t="t" r="r" b="b"/>
              <a:pathLst>
                <a:path w="2818" h="460" extrusionOk="0">
                  <a:moveTo>
                    <a:pt x="23" y="1"/>
                  </a:moveTo>
                  <a:cubicBezTo>
                    <a:pt x="20" y="1"/>
                    <a:pt x="17" y="2"/>
                    <a:pt x="15" y="4"/>
                  </a:cubicBezTo>
                  <a:cubicBezTo>
                    <a:pt x="1" y="11"/>
                    <a:pt x="1" y="26"/>
                    <a:pt x="8" y="33"/>
                  </a:cubicBezTo>
                  <a:cubicBezTo>
                    <a:pt x="110" y="184"/>
                    <a:pt x="304" y="293"/>
                    <a:pt x="543" y="357"/>
                  </a:cubicBezTo>
                  <a:cubicBezTo>
                    <a:pt x="774" y="423"/>
                    <a:pt x="1063" y="460"/>
                    <a:pt x="1351" y="460"/>
                  </a:cubicBezTo>
                  <a:cubicBezTo>
                    <a:pt x="1641" y="460"/>
                    <a:pt x="1937" y="423"/>
                    <a:pt x="2190" y="373"/>
                  </a:cubicBezTo>
                  <a:cubicBezTo>
                    <a:pt x="2450" y="314"/>
                    <a:pt x="2667" y="227"/>
                    <a:pt x="2811" y="120"/>
                  </a:cubicBezTo>
                  <a:cubicBezTo>
                    <a:pt x="2818" y="113"/>
                    <a:pt x="2818" y="97"/>
                    <a:pt x="2811" y="91"/>
                  </a:cubicBezTo>
                  <a:cubicBezTo>
                    <a:pt x="2807" y="87"/>
                    <a:pt x="2804" y="85"/>
                    <a:pt x="2799" y="85"/>
                  </a:cubicBezTo>
                  <a:cubicBezTo>
                    <a:pt x="2795" y="85"/>
                    <a:pt x="2789" y="87"/>
                    <a:pt x="2781" y="91"/>
                  </a:cubicBezTo>
                  <a:cubicBezTo>
                    <a:pt x="2651" y="193"/>
                    <a:pt x="2435" y="271"/>
                    <a:pt x="2181" y="330"/>
                  </a:cubicBezTo>
                  <a:cubicBezTo>
                    <a:pt x="1930" y="387"/>
                    <a:pt x="1641" y="416"/>
                    <a:pt x="1351" y="416"/>
                  </a:cubicBezTo>
                  <a:cubicBezTo>
                    <a:pt x="1063" y="416"/>
                    <a:pt x="781" y="387"/>
                    <a:pt x="550" y="323"/>
                  </a:cubicBezTo>
                  <a:cubicBezTo>
                    <a:pt x="318" y="250"/>
                    <a:pt x="131" y="149"/>
                    <a:pt x="44" y="11"/>
                  </a:cubicBezTo>
                  <a:cubicBezTo>
                    <a:pt x="39" y="6"/>
                    <a:pt x="31" y="1"/>
                    <a:pt x="23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8" name="Google Shape;1546;p51"/>
            <p:cNvSpPr/>
            <p:nvPr/>
          </p:nvSpPr>
          <p:spPr>
            <a:xfrm>
              <a:off x="1616825" y="4497500"/>
              <a:ext cx="461000" cy="440475"/>
            </a:xfrm>
            <a:custGeom>
              <a:avLst/>
              <a:gdLst/>
              <a:ahLst/>
              <a:cxnLst/>
              <a:rect l="l" t="t" r="r" b="b"/>
              <a:pathLst>
                <a:path w="18440" h="17619" extrusionOk="0">
                  <a:moveTo>
                    <a:pt x="3105" y="0"/>
                  </a:moveTo>
                  <a:cubicBezTo>
                    <a:pt x="1691" y="383"/>
                    <a:pt x="1351" y="2189"/>
                    <a:pt x="2651" y="2600"/>
                  </a:cubicBezTo>
                  <a:cubicBezTo>
                    <a:pt x="0" y="6126"/>
                    <a:pt x="1214" y="9514"/>
                    <a:pt x="4522" y="9838"/>
                  </a:cubicBezTo>
                  <a:cubicBezTo>
                    <a:pt x="3686" y="11000"/>
                    <a:pt x="4346" y="12256"/>
                    <a:pt x="5895" y="12256"/>
                  </a:cubicBezTo>
                  <a:cubicBezTo>
                    <a:pt x="5954" y="12256"/>
                    <a:pt x="6014" y="12254"/>
                    <a:pt x="6075" y="12251"/>
                  </a:cubicBezTo>
                  <a:lnTo>
                    <a:pt x="6075" y="12251"/>
                  </a:lnTo>
                  <a:cubicBezTo>
                    <a:pt x="5794" y="13117"/>
                    <a:pt x="6308" y="13950"/>
                    <a:pt x="7161" y="13950"/>
                  </a:cubicBezTo>
                  <a:cubicBezTo>
                    <a:pt x="7296" y="13950"/>
                    <a:pt x="7441" y="13929"/>
                    <a:pt x="7592" y="13884"/>
                  </a:cubicBezTo>
                  <a:lnTo>
                    <a:pt x="7592" y="13884"/>
                  </a:lnTo>
                  <a:cubicBezTo>
                    <a:pt x="6959" y="14453"/>
                    <a:pt x="7264" y="15220"/>
                    <a:pt x="8167" y="15220"/>
                  </a:cubicBezTo>
                  <a:cubicBezTo>
                    <a:pt x="8192" y="15220"/>
                    <a:pt x="8216" y="15220"/>
                    <a:pt x="8242" y="15219"/>
                  </a:cubicBezTo>
                  <a:lnTo>
                    <a:pt x="8242" y="15219"/>
                  </a:lnTo>
                  <a:cubicBezTo>
                    <a:pt x="7526" y="15711"/>
                    <a:pt x="6739" y="16512"/>
                    <a:pt x="7635" y="17488"/>
                  </a:cubicBezTo>
                  <a:cubicBezTo>
                    <a:pt x="7909" y="17578"/>
                    <a:pt x="8243" y="17619"/>
                    <a:pt x="8571" y="17619"/>
                  </a:cubicBezTo>
                  <a:cubicBezTo>
                    <a:pt x="9288" y="17619"/>
                    <a:pt x="9982" y="17425"/>
                    <a:pt x="9996" y="17134"/>
                  </a:cubicBezTo>
                  <a:cubicBezTo>
                    <a:pt x="10892" y="16808"/>
                    <a:pt x="11123" y="16065"/>
                    <a:pt x="10653" y="15349"/>
                  </a:cubicBezTo>
                  <a:cubicBezTo>
                    <a:pt x="11476" y="15017"/>
                    <a:pt x="11485" y="14411"/>
                    <a:pt x="10892" y="13601"/>
                  </a:cubicBezTo>
                  <a:lnTo>
                    <a:pt x="10892" y="13601"/>
                  </a:lnTo>
                  <a:cubicBezTo>
                    <a:pt x="10946" y="13603"/>
                    <a:pt x="10999" y="13604"/>
                    <a:pt x="11050" y="13604"/>
                  </a:cubicBezTo>
                  <a:cubicBezTo>
                    <a:pt x="13033" y="13604"/>
                    <a:pt x="13235" y="12384"/>
                    <a:pt x="13340" y="11088"/>
                  </a:cubicBezTo>
                  <a:cubicBezTo>
                    <a:pt x="13655" y="11187"/>
                    <a:pt x="13947" y="11233"/>
                    <a:pt x="14216" y="11233"/>
                  </a:cubicBezTo>
                  <a:cubicBezTo>
                    <a:pt x="16165" y="11233"/>
                    <a:pt x="16855" y="8826"/>
                    <a:pt x="15732" y="7194"/>
                  </a:cubicBezTo>
                  <a:cubicBezTo>
                    <a:pt x="18440" y="5520"/>
                    <a:pt x="17523" y="1446"/>
                    <a:pt x="14562" y="730"/>
                  </a:cubicBezTo>
                  <a:lnTo>
                    <a:pt x="3105" y="0"/>
                  </a:ln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9" name="Google Shape;1547;p51"/>
            <p:cNvSpPr/>
            <p:nvPr/>
          </p:nvSpPr>
          <p:spPr>
            <a:xfrm>
              <a:off x="2257825" y="5124925"/>
              <a:ext cx="98400" cy="101650"/>
            </a:xfrm>
            <a:custGeom>
              <a:avLst/>
              <a:gdLst/>
              <a:ahLst/>
              <a:cxnLst/>
              <a:rect l="l" t="t" r="r" b="b"/>
              <a:pathLst>
                <a:path w="3936" h="4066" extrusionOk="0">
                  <a:moveTo>
                    <a:pt x="2129" y="0"/>
                  </a:moveTo>
                  <a:cubicBezTo>
                    <a:pt x="1922" y="0"/>
                    <a:pt x="1690" y="103"/>
                    <a:pt x="1468" y="342"/>
                  </a:cubicBezTo>
                  <a:cubicBezTo>
                    <a:pt x="1468" y="342"/>
                    <a:pt x="1260" y="223"/>
                    <a:pt x="1013" y="223"/>
                  </a:cubicBezTo>
                  <a:cubicBezTo>
                    <a:pt x="765" y="223"/>
                    <a:pt x="476" y="345"/>
                    <a:pt x="320" y="835"/>
                  </a:cubicBezTo>
                  <a:cubicBezTo>
                    <a:pt x="1" y="1816"/>
                    <a:pt x="594" y="2005"/>
                    <a:pt x="594" y="2005"/>
                  </a:cubicBezTo>
                  <a:cubicBezTo>
                    <a:pt x="594" y="2005"/>
                    <a:pt x="181" y="3080"/>
                    <a:pt x="991" y="3196"/>
                  </a:cubicBezTo>
                  <a:cubicBezTo>
                    <a:pt x="991" y="3196"/>
                    <a:pt x="997" y="4066"/>
                    <a:pt x="1721" y="4066"/>
                  </a:cubicBezTo>
                  <a:cubicBezTo>
                    <a:pt x="1747" y="4066"/>
                    <a:pt x="1773" y="4065"/>
                    <a:pt x="1800" y="4062"/>
                  </a:cubicBezTo>
                  <a:cubicBezTo>
                    <a:pt x="2551" y="3990"/>
                    <a:pt x="2594" y="2915"/>
                    <a:pt x="2594" y="2915"/>
                  </a:cubicBezTo>
                  <a:cubicBezTo>
                    <a:pt x="2688" y="2952"/>
                    <a:pt x="2778" y="2969"/>
                    <a:pt x="2863" y="2969"/>
                  </a:cubicBezTo>
                  <a:cubicBezTo>
                    <a:pt x="3611" y="2969"/>
                    <a:pt x="3936" y="1635"/>
                    <a:pt x="2768" y="1181"/>
                  </a:cubicBezTo>
                  <a:cubicBezTo>
                    <a:pt x="2948" y="533"/>
                    <a:pt x="2602" y="0"/>
                    <a:pt x="2129" y="0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0" name="Google Shape;1548;p51"/>
            <p:cNvSpPr/>
            <p:nvPr/>
          </p:nvSpPr>
          <p:spPr>
            <a:xfrm>
              <a:off x="2257825" y="5127150"/>
              <a:ext cx="86200" cy="99425"/>
            </a:xfrm>
            <a:custGeom>
              <a:avLst/>
              <a:gdLst/>
              <a:ahLst/>
              <a:cxnLst/>
              <a:rect l="l" t="t" r="r" b="b"/>
              <a:pathLst>
                <a:path w="3448" h="3977" extrusionOk="0">
                  <a:moveTo>
                    <a:pt x="1800" y="0"/>
                  </a:moveTo>
                  <a:cubicBezTo>
                    <a:pt x="1684" y="52"/>
                    <a:pt x="1577" y="139"/>
                    <a:pt x="1468" y="253"/>
                  </a:cubicBezTo>
                  <a:cubicBezTo>
                    <a:pt x="1468" y="253"/>
                    <a:pt x="1260" y="134"/>
                    <a:pt x="1013" y="134"/>
                  </a:cubicBezTo>
                  <a:cubicBezTo>
                    <a:pt x="765" y="134"/>
                    <a:pt x="476" y="256"/>
                    <a:pt x="320" y="746"/>
                  </a:cubicBezTo>
                  <a:cubicBezTo>
                    <a:pt x="1" y="1727"/>
                    <a:pt x="594" y="1916"/>
                    <a:pt x="594" y="1916"/>
                  </a:cubicBezTo>
                  <a:cubicBezTo>
                    <a:pt x="594" y="1916"/>
                    <a:pt x="181" y="2991"/>
                    <a:pt x="991" y="3107"/>
                  </a:cubicBezTo>
                  <a:cubicBezTo>
                    <a:pt x="991" y="3107"/>
                    <a:pt x="997" y="3977"/>
                    <a:pt x="1721" y="3977"/>
                  </a:cubicBezTo>
                  <a:cubicBezTo>
                    <a:pt x="1747" y="3977"/>
                    <a:pt x="1773" y="3976"/>
                    <a:pt x="1800" y="3973"/>
                  </a:cubicBezTo>
                  <a:cubicBezTo>
                    <a:pt x="2551" y="3901"/>
                    <a:pt x="2594" y="2826"/>
                    <a:pt x="2594" y="2826"/>
                  </a:cubicBezTo>
                  <a:cubicBezTo>
                    <a:pt x="2689" y="2863"/>
                    <a:pt x="2779" y="2880"/>
                    <a:pt x="2864" y="2880"/>
                  </a:cubicBezTo>
                  <a:cubicBezTo>
                    <a:pt x="3124" y="2880"/>
                    <a:pt x="3332" y="2720"/>
                    <a:pt x="3447" y="2486"/>
                  </a:cubicBezTo>
                  <a:cubicBezTo>
                    <a:pt x="3418" y="2457"/>
                    <a:pt x="3381" y="2436"/>
                    <a:pt x="3354" y="2406"/>
                  </a:cubicBezTo>
                  <a:cubicBezTo>
                    <a:pt x="2724" y="1857"/>
                    <a:pt x="2277" y="1200"/>
                    <a:pt x="2010" y="427"/>
                  </a:cubicBezTo>
                  <a:cubicBezTo>
                    <a:pt x="1930" y="283"/>
                    <a:pt x="1858" y="146"/>
                    <a:pt x="1800" y="0"/>
                  </a:cubicBezTo>
                  <a:close/>
                </a:path>
              </a:pathLst>
            </a:custGeom>
            <a:solidFill>
              <a:srgbClr val="212529">
                <a:alpha val="125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1" name="Google Shape;1549;p51"/>
            <p:cNvSpPr/>
            <p:nvPr/>
          </p:nvSpPr>
          <p:spPr>
            <a:xfrm>
              <a:off x="2178725" y="5043975"/>
              <a:ext cx="120475" cy="126475"/>
            </a:xfrm>
            <a:custGeom>
              <a:avLst/>
              <a:gdLst/>
              <a:ahLst/>
              <a:cxnLst/>
              <a:rect l="l" t="t" r="r" b="b"/>
              <a:pathLst>
                <a:path w="4819" h="5059" extrusionOk="0">
                  <a:moveTo>
                    <a:pt x="1577" y="1"/>
                  </a:moveTo>
                  <a:cubicBezTo>
                    <a:pt x="693" y="1"/>
                    <a:pt x="0" y="1093"/>
                    <a:pt x="948" y="1854"/>
                  </a:cubicBezTo>
                  <a:cubicBezTo>
                    <a:pt x="404" y="2559"/>
                    <a:pt x="779" y="3126"/>
                    <a:pt x="1453" y="3126"/>
                  </a:cubicBezTo>
                  <a:cubicBezTo>
                    <a:pt x="1540" y="3126"/>
                    <a:pt x="1632" y="3117"/>
                    <a:pt x="1728" y="3097"/>
                  </a:cubicBezTo>
                  <a:lnTo>
                    <a:pt x="1728" y="3097"/>
                  </a:lnTo>
                  <a:cubicBezTo>
                    <a:pt x="1090" y="3666"/>
                    <a:pt x="1431" y="4488"/>
                    <a:pt x="2214" y="4488"/>
                  </a:cubicBezTo>
                  <a:cubicBezTo>
                    <a:pt x="2247" y="4488"/>
                    <a:pt x="2280" y="4486"/>
                    <a:pt x="2314" y="4484"/>
                  </a:cubicBezTo>
                  <a:lnTo>
                    <a:pt x="2314" y="4484"/>
                  </a:lnTo>
                  <a:cubicBezTo>
                    <a:pt x="2231" y="4874"/>
                    <a:pt x="2459" y="5058"/>
                    <a:pt x="2695" y="5058"/>
                  </a:cubicBezTo>
                  <a:cubicBezTo>
                    <a:pt x="2855" y="5058"/>
                    <a:pt x="3020" y="4973"/>
                    <a:pt x="3094" y="4809"/>
                  </a:cubicBezTo>
                  <a:cubicBezTo>
                    <a:pt x="3178" y="4949"/>
                    <a:pt x="3306" y="5008"/>
                    <a:pt x="3448" y="5008"/>
                  </a:cubicBezTo>
                  <a:cubicBezTo>
                    <a:pt x="3971" y="5008"/>
                    <a:pt x="4678" y="4200"/>
                    <a:pt x="4047" y="3683"/>
                  </a:cubicBezTo>
                  <a:cubicBezTo>
                    <a:pt x="4819" y="3241"/>
                    <a:pt x="4784" y="2157"/>
                    <a:pt x="3815" y="2036"/>
                  </a:cubicBezTo>
                  <a:cubicBezTo>
                    <a:pt x="4463" y="1223"/>
                    <a:pt x="3873" y="437"/>
                    <a:pt x="3194" y="437"/>
                  </a:cubicBezTo>
                  <a:cubicBezTo>
                    <a:pt x="3010" y="437"/>
                    <a:pt x="2819" y="495"/>
                    <a:pt x="2645" y="626"/>
                  </a:cubicBezTo>
                  <a:cubicBezTo>
                    <a:pt x="2321" y="178"/>
                    <a:pt x="1934" y="1"/>
                    <a:pt x="1577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2" name="Google Shape;1550;p51"/>
            <p:cNvSpPr/>
            <p:nvPr/>
          </p:nvSpPr>
          <p:spPr>
            <a:xfrm>
              <a:off x="2131250" y="5083450"/>
              <a:ext cx="163275" cy="226875"/>
            </a:xfrm>
            <a:custGeom>
              <a:avLst/>
              <a:gdLst/>
              <a:ahLst/>
              <a:cxnLst/>
              <a:rect l="l" t="t" r="r" b="b"/>
              <a:pathLst>
                <a:path w="6531" h="9075" extrusionOk="0">
                  <a:moveTo>
                    <a:pt x="4754" y="1"/>
                  </a:moveTo>
                  <a:lnTo>
                    <a:pt x="4754" y="1"/>
                  </a:lnTo>
                  <a:cubicBezTo>
                    <a:pt x="4754" y="1"/>
                    <a:pt x="4371" y="485"/>
                    <a:pt x="4133" y="1265"/>
                  </a:cubicBezTo>
                  <a:cubicBezTo>
                    <a:pt x="3887" y="2045"/>
                    <a:pt x="4024" y="3438"/>
                    <a:pt x="4241" y="4652"/>
                  </a:cubicBezTo>
                  <a:cubicBezTo>
                    <a:pt x="4457" y="5874"/>
                    <a:pt x="2254" y="5475"/>
                    <a:pt x="0" y="7484"/>
                  </a:cubicBezTo>
                  <a:lnTo>
                    <a:pt x="233" y="8778"/>
                  </a:lnTo>
                  <a:lnTo>
                    <a:pt x="1640" y="8466"/>
                  </a:lnTo>
                  <a:cubicBezTo>
                    <a:pt x="1640" y="8466"/>
                    <a:pt x="1918" y="9074"/>
                    <a:pt x="2600" y="9074"/>
                  </a:cubicBezTo>
                  <a:cubicBezTo>
                    <a:pt x="3040" y="9074"/>
                    <a:pt x="3648" y="8821"/>
                    <a:pt x="4457" y="7989"/>
                  </a:cubicBezTo>
                  <a:cubicBezTo>
                    <a:pt x="6466" y="5917"/>
                    <a:pt x="6466" y="3837"/>
                    <a:pt x="6531" y="3230"/>
                  </a:cubicBezTo>
                  <a:lnTo>
                    <a:pt x="6531" y="3230"/>
                  </a:lnTo>
                  <a:cubicBezTo>
                    <a:pt x="6530" y="3231"/>
                    <a:pt x="5924" y="4862"/>
                    <a:pt x="5418" y="5995"/>
                  </a:cubicBezTo>
                  <a:cubicBezTo>
                    <a:pt x="5164" y="6574"/>
                    <a:pt x="4929" y="6771"/>
                    <a:pt x="4778" y="6771"/>
                  </a:cubicBezTo>
                  <a:cubicBezTo>
                    <a:pt x="4632" y="6771"/>
                    <a:pt x="4563" y="6588"/>
                    <a:pt x="4631" y="6385"/>
                  </a:cubicBezTo>
                  <a:cubicBezTo>
                    <a:pt x="4768" y="5975"/>
                    <a:pt x="4776" y="5779"/>
                    <a:pt x="4733" y="4992"/>
                  </a:cubicBezTo>
                  <a:cubicBezTo>
                    <a:pt x="4696" y="4205"/>
                    <a:pt x="4487" y="3664"/>
                    <a:pt x="4820" y="2977"/>
                  </a:cubicBezTo>
                  <a:cubicBezTo>
                    <a:pt x="5151" y="2291"/>
                    <a:pt x="5071" y="1778"/>
                    <a:pt x="5071" y="1778"/>
                  </a:cubicBezTo>
                  <a:lnTo>
                    <a:pt x="5071" y="1778"/>
                  </a:lnTo>
                  <a:cubicBezTo>
                    <a:pt x="5071" y="1778"/>
                    <a:pt x="4787" y="2395"/>
                    <a:pt x="4581" y="2395"/>
                  </a:cubicBezTo>
                  <a:cubicBezTo>
                    <a:pt x="4491" y="2395"/>
                    <a:pt x="4417" y="2279"/>
                    <a:pt x="4386" y="1944"/>
                  </a:cubicBezTo>
                  <a:cubicBezTo>
                    <a:pt x="4284" y="831"/>
                    <a:pt x="4754" y="1"/>
                    <a:pt x="4754" y="1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3" name="Google Shape;1551;p51"/>
            <p:cNvSpPr/>
            <p:nvPr/>
          </p:nvSpPr>
          <p:spPr>
            <a:xfrm>
              <a:off x="1695875" y="4967200"/>
              <a:ext cx="135525" cy="113650"/>
            </a:xfrm>
            <a:custGeom>
              <a:avLst/>
              <a:gdLst/>
              <a:ahLst/>
              <a:cxnLst/>
              <a:rect l="l" t="t" r="r" b="b"/>
              <a:pathLst>
                <a:path w="5421" h="4546" extrusionOk="0">
                  <a:moveTo>
                    <a:pt x="3426" y="1"/>
                  </a:moveTo>
                  <a:cubicBezTo>
                    <a:pt x="3037" y="1"/>
                    <a:pt x="2632" y="318"/>
                    <a:pt x="2493" y="844"/>
                  </a:cubicBezTo>
                  <a:cubicBezTo>
                    <a:pt x="2244" y="650"/>
                    <a:pt x="1915" y="551"/>
                    <a:pt x="1593" y="551"/>
                  </a:cubicBezTo>
                  <a:cubicBezTo>
                    <a:pt x="775" y="551"/>
                    <a:pt x="0" y="1188"/>
                    <a:pt x="696" y="2520"/>
                  </a:cubicBezTo>
                  <a:cubicBezTo>
                    <a:pt x="188" y="3387"/>
                    <a:pt x="678" y="4361"/>
                    <a:pt x="1495" y="4361"/>
                  </a:cubicBezTo>
                  <a:cubicBezTo>
                    <a:pt x="1795" y="4361"/>
                    <a:pt x="2139" y="4230"/>
                    <a:pt x="2493" y="3914"/>
                  </a:cubicBezTo>
                  <a:cubicBezTo>
                    <a:pt x="2859" y="4362"/>
                    <a:pt x="3231" y="4545"/>
                    <a:pt x="3547" y="4545"/>
                  </a:cubicBezTo>
                  <a:cubicBezTo>
                    <a:pt x="4175" y="4545"/>
                    <a:pt x="4582" y="3825"/>
                    <a:pt x="4284" y="3018"/>
                  </a:cubicBezTo>
                  <a:lnTo>
                    <a:pt x="4284" y="3018"/>
                  </a:lnTo>
                  <a:cubicBezTo>
                    <a:pt x="4289" y="3018"/>
                    <a:pt x="4295" y="3018"/>
                    <a:pt x="4300" y="3018"/>
                  </a:cubicBezTo>
                  <a:cubicBezTo>
                    <a:pt x="5354" y="3018"/>
                    <a:pt x="5421" y="1486"/>
                    <a:pt x="4284" y="1257"/>
                  </a:cubicBezTo>
                  <a:cubicBezTo>
                    <a:pt x="4254" y="374"/>
                    <a:pt x="3849" y="1"/>
                    <a:pt x="3426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4" name="Google Shape;1552;p51"/>
            <p:cNvSpPr/>
            <p:nvPr/>
          </p:nvSpPr>
          <p:spPr>
            <a:xfrm>
              <a:off x="1700575" y="4999300"/>
              <a:ext cx="130650" cy="81550"/>
            </a:xfrm>
            <a:custGeom>
              <a:avLst/>
              <a:gdLst/>
              <a:ahLst/>
              <a:cxnLst/>
              <a:rect l="l" t="t" r="r" b="b"/>
              <a:pathLst>
                <a:path w="5226" h="3262" extrusionOk="0">
                  <a:moveTo>
                    <a:pt x="4219" y="0"/>
                  </a:moveTo>
                  <a:lnTo>
                    <a:pt x="4219" y="0"/>
                  </a:lnTo>
                  <a:cubicBezTo>
                    <a:pt x="4118" y="30"/>
                    <a:pt x="4009" y="52"/>
                    <a:pt x="3895" y="73"/>
                  </a:cubicBezTo>
                  <a:cubicBezTo>
                    <a:pt x="3293" y="300"/>
                    <a:pt x="2672" y="416"/>
                    <a:pt x="2035" y="416"/>
                  </a:cubicBezTo>
                  <a:cubicBezTo>
                    <a:pt x="1738" y="416"/>
                    <a:pt x="1438" y="391"/>
                    <a:pt x="1135" y="340"/>
                  </a:cubicBezTo>
                  <a:cubicBezTo>
                    <a:pt x="832" y="297"/>
                    <a:pt x="535" y="240"/>
                    <a:pt x="248" y="160"/>
                  </a:cubicBezTo>
                  <a:lnTo>
                    <a:pt x="248" y="160"/>
                  </a:lnTo>
                  <a:cubicBezTo>
                    <a:pt x="218" y="449"/>
                    <a:pt x="282" y="803"/>
                    <a:pt x="508" y="1236"/>
                  </a:cubicBezTo>
                  <a:cubicBezTo>
                    <a:pt x="0" y="2103"/>
                    <a:pt x="490" y="3077"/>
                    <a:pt x="1307" y="3077"/>
                  </a:cubicBezTo>
                  <a:cubicBezTo>
                    <a:pt x="1607" y="3077"/>
                    <a:pt x="1951" y="2946"/>
                    <a:pt x="2305" y="2630"/>
                  </a:cubicBezTo>
                  <a:cubicBezTo>
                    <a:pt x="2671" y="3078"/>
                    <a:pt x="3043" y="3261"/>
                    <a:pt x="3359" y="3261"/>
                  </a:cubicBezTo>
                  <a:cubicBezTo>
                    <a:pt x="3987" y="3261"/>
                    <a:pt x="4394" y="2541"/>
                    <a:pt x="4096" y="1734"/>
                  </a:cubicBezTo>
                  <a:lnTo>
                    <a:pt x="4096" y="1734"/>
                  </a:lnTo>
                  <a:cubicBezTo>
                    <a:pt x="4102" y="1734"/>
                    <a:pt x="4107" y="1734"/>
                    <a:pt x="4113" y="1734"/>
                  </a:cubicBezTo>
                  <a:cubicBezTo>
                    <a:pt x="5123" y="1734"/>
                    <a:pt x="5226" y="318"/>
                    <a:pt x="4219" y="0"/>
                  </a:cubicBezTo>
                  <a:close/>
                </a:path>
              </a:pathLst>
            </a:custGeom>
            <a:solidFill>
              <a:srgbClr val="212529">
                <a:alpha val="125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5" name="Google Shape;1553;p51"/>
            <p:cNvSpPr/>
            <p:nvPr/>
          </p:nvSpPr>
          <p:spPr>
            <a:xfrm>
              <a:off x="1655700" y="5036125"/>
              <a:ext cx="95950" cy="86525"/>
            </a:xfrm>
            <a:custGeom>
              <a:avLst/>
              <a:gdLst/>
              <a:ahLst/>
              <a:cxnLst/>
              <a:rect l="l" t="t" r="r" b="b"/>
              <a:pathLst>
                <a:path w="3838" h="3461" extrusionOk="0">
                  <a:moveTo>
                    <a:pt x="1989" y="1"/>
                  </a:moveTo>
                  <a:cubicBezTo>
                    <a:pt x="1681" y="1"/>
                    <a:pt x="1350" y="271"/>
                    <a:pt x="1226" y="833"/>
                  </a:cubicBezTo>
                  <a:cubicBezTo>
                    <a:pt x="1077" y="744"/>
                    <a:pt x="935" y="706"/>
                    <a:pt x="810" y="706"/>
                  </a:cubicBezTo>
                  <a:cubicBezTo>
                    <a:pt x="244" y="706"/>
                    <a:pt x="1" y="1477"/>
                    <a:pt x="800" y="1778"/>
                  </a:cubicBezTo>
                  <a:cubicBezTo>
                    <a:pt x="66" y="2207"/>
                    <a:pt x="402" y="3058"/>
                    <a:pt x="1097" y="3058"/>
                  </a:cubicBezTo>
                  <a:cubicBezTo>
                    <a:pt x="1211" y="3058"/>
                    <a:pt x="1334" y="3035"/>
                    <a:pt x="1464" y="2984"/>
                  </a:cubicBezTo>
                  <a:cubicBezTo>
                    <a:pt x="1535" y="3306"/>
                    <a:pt x="1778" y="3461"/>
                    <a:pt x="2023" y="3461"/>
                  </a:cubicBezTo>
                  <a:cubicBezTo>
                    <a:pt x="2300" y="3461"/>
                    <a:pt x="2578" y="3260"/>
                    <a:pt x="2606" y="2877"/>
                  </a:cubicBezTo>
                  <a:cubicBezTo>
                    <a:pt x="2746" y="2962"/>
                    <a:pt x="2866" y="2997"/>
                    <a:pt x="2967" y="2997"/>
                  </a:cubicBezTo>
                  <a:cubicBezTo>
                    <a:pt x="3380" y="2997"/>
                    <a:pt x="3455" y="2403"/>
                    <a:pt x="3147" y="2211"/>
                  </a:cubicBezTo>
                  <a:cubicBezTo>
                    <a:pt x="3837" y="1920"/>
                    <a:pt x="3726" y="1026"/>
                    <a:pt x="3054" y="1026"/>
                  </a:cubicBezTo>
                  <a:cubicBezTo>
                    <a:pt x="2925" y="1026"/>
                    <a:pt x="2775" y="1059"/>
                    <a:pt x="2606" y="1136"/>
                  </a:cubicBezTo>
                  <a:cubicBezTo>
                    <a:pt x="2696" y="391"/>
                    <a:pt x="2358" y="1"/>
                    <a:pt x="1989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6" name="Google Shape;1554;p51"/>
            <p:cNvSpPr/>
            <p:nvPr/>
          </p:nvSpPr>
          <p:spPr>
            <a:xfrm>
              <a:off x="1701500" y="5013600"/>
              <a:ext cx="91400" cy="266725"/>
            </a:xfrm>
            <a:custGeom>
              <a:avLst/>
              <a:gdLst/>
              <a:ahLst/>
              <a:cxnLst/>
              <a:rect l="l" t="t" r="r" b="b"/>
              <a:pathLst>
                <a:path w="3656" h="10669" extrusionOk="0">
                  <a:moveTo>
                    <a:pt x="2254" y="0"/>
                  </a:moveTo>
                  <a:cubicBezTo>
                    <a:pt x="2254" y="0"/>
                    <a:pt x="2254" y="1481"/>
                    <a:pt x="1979" y="2375"/>
                  </a:cubicBezTo>
                  <a:cubicBezTo>
                    <a:pt x="1705" y="3279"/>
                    <a:pt x="1857" y="4102"/>
                    <a:pt x="1951" y="4768"/>
                  </a:cubicBezTo>
                  <a:cubicBezTo>
                    <a:pt x="1978" y="4977"/>
                    <a:pt x="1938" y="5065"/>
                    <a:pt x="1853" y="5065"/>
                  </a:cubicBezTo>
                  <a:cubicBezTo>
                    <a:pt x="1665" y="5065"/>
                    <a:pt x="1260" y="4636"/>
                    <a:pt x="881" y="4138"/>
                  </a:cubicBezTo>
                  <a:cubicBezTo>
                    <a:pt x="341" y="3416"/>
                    <a:pt x="1" y="2585"/>
                    <a:pt x="1" y="2585"/>
                  </a:cubicBezTo>
                  <a:lnTo>
                    <a:pt x="1" y="2585"/>
                  </a:lnTo>
                  <a:cubicBezTo>
                    <a:pt x="1" y="2585"/>
                    <a:pt x="304" y="4586"/>
                    <a:pt x="1762" y="6414"/>
                  </a:cubicBezTo>
                  <a:cubicBezTo>
                    <a:pt x="3229" y="8242"/>
                    <a:pt x="2435" y="10062"/>
                    <a:pt x="2435" y="10062"/>
                  </a:cubicBezTo>
                  <a:lnTo>
                    <a:pt x="3655" y="10668"/>
                  </a:lnTo>
                  <a:cubicBezTo>
                    <a:pt x="3655" y="10668"/>
                    <a:pt x="3655" y="8602"/>
                    <a:pt x="3258" y="7692"/>
                  </a:cubicBezTo>
                  <a:cubicBezTo>
                    <a:pt x="2861" y="6775"/>
                    <a:pt x="1705" y="2514"/>
                    <a:pt x="3106" y="238"/>
                  </a:cubicBezTo>
                  <a:lnTo>
                    <a:pt x="3106" y="238"/>
                  </a:lnTo>
                  <a:cubicBezTo>
                    <a:pt x="3105" y="238"/>
                    <a:pt x="2818" y="391"/>
                    <a:pt x="2615" y="722"/>
                  </a:cubicBezTo>
                  <a:cubicBezTo>
                    <a:pt x="2588" y="767"/>
                    <a:pt x="2562" y="787"/>
                    <a:pt x="2537" y="787"/>
                  </a:cubicBezTo>
                  <a:cubicBezTo>
                    <a:pt x="2378" y="787"/>
                    <a:pt x="2254" y="0"/>
                    <a:pt x="2254" y="0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7" name="Google Shape;1555;p51"/>
            <p:cNvSpPr/>
            <p:nvPr/>
          </p:nvSpPr>
          <p:spPr>
            <a:xfrm>
              <a:off x="1756200" y="5437575"/>
              <a:ext cx="470250" cy="28925"/>
            </a:xfrm>
            <a:custGeom>
              <a:avLst/>
              <a:gdLst/>
              <a:ahLst/>
              <a:cxnLst/>
              <a:rect l="l" t="t" r="r" b="b"/>
              <a:pathLst>
                <a:path w="18810" h="1157" extrusionOk="0">
                  <a:moveTo>
                    <a:pt x="0" y="0"/>
                  </a:moveTo>
                  <a:lnTo>
                    <a:pt x="0" y="1157"/>
                  </a:lnTo>
                  <a:lnTo>
                    <a:pt x="18809" y="1157"/>
                  </a:lnTo>
                  <a:lnTo>
                    <a:pt x="18809" y="0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8" name="Google Shape;1556;p51"/>
            <p:cNvSpPr/>
            <p:nvPr/>
          </p:nvSpPr>
          <p:spPr>
            <a:xfrm>
              <a:off x="2205150" y="5424000"/>
              <a:ext cx="21300" cy="13600"/>
            </a:xfrm>
            <a:custGeom>
              <a:avLst/>
              <a:gdLst/>
              <a:ahLst/>
              <a:cxnLst/>
              <a:rect l="l" t="t" r="r" b="b"/>
              <a:pathLst>
                <a:path w="852" h="544" extrusionOk="0">
                  <a:moveTo>
                    <a:pt x="0" y="1"/>
                  </a:moveTo>
                  <a:lnTo>
                    <a:pt x="310" y="543"/>
                  </a:lnTo>
                  <a:lnTo>
                    <a:pt x="851" y="5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9" name="Google Shape;1557;p51"/>
            <p:cNvSpPr/>
            <p:nvPr/>
          </p:nvSpPr>
          <p:spPr>
            <a:xfrm>
              <a:off x="1756600" y="5424000"/>
              <a:ext cx="21300" cy="13425"/>
            </a:xfrm>
            <a:custGeom>
              <a:avLst/>
              <a:gdLst/>
              <a:ahLst/>
              <a:cxnLst/>
              <a:rect l="l" t="t" r="r" b="b"/>
              <a:pathLst>
                <a:path w="852" h="537" extrusionOk="0">
                  <a:moveTo>
                    <a:pt x="851" y="1"/>
                  </a:moveTo>
                  <a:lnTo>
                    <a:pt x="0" y="536"/>
                  </a:lnTo>
                  <a:lnTo>
                    <a:pt x="534" y="536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0" name="Google Shape;1558;p51"/>
            <p:cNvSpPr/>
            <p:nvPr/>
          </p:nvSpPr>
          <p:spPr>
            <a:xfrm>
              <a:off x="1746100" y="5211875"/>
              <a:ext cx="489750" cy="225725"/>
            </a:xfrm>
            <a:custGeom>
              <a:avLst/>
              <a:gdLst/>
              <a:ahLst/>
              <a:cxnLst/>
              <a:rect l="l" t="t" r="r" b="b"/>
              <a:pathLst>
                <a:path w="19590" h="9029" extrusionOk="0">
                  <a:moveTo>
                    <a:pt x="1" y="0"/>
                  </a:moveTo>
                  <a:lnTo>
                    <a:pt x="918" y="9028"/>
                  </a:lnTo>
                  <a:lnTo>
                    <a:pt x="18672" y="9028"/>
                  </a:lnTo>
                  <a:lnTo>
                    <a:pt x="19589" y="0"/>
                  </a:lnTo>
                  <a:close/>
                </a:path>
              </a:pathLst>
            </a:custGeom>
            <a:solidFill>
              <a:srgbClr val="DA9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1" name="Google Shape;1559;p51"/>
            <p:cNvSpPr/>
            <p:nvPr/>
          </p:nvSpPr>
          <p:spPr>
            <a:xfrm>
              <a:off x="1819425" y="5284250"/>
              <a:ext cx="91900" cy="153350"/>
            </a:xfrm>
            <a:custGeom>
              <a:avLst/>
              <a:gdLst/>
              <a:ahLst/>
              <a:cxnLst/>
              <a:rect l="l" t="t" r="r" b="b"/>
              <a:pathLst>
                <a:path w="3676" h="6134" extrusionOk="0">
                  <a:moveTo>
                    <a:pt x="1" y="0"/>
                  </a:moveTo>
                  <a:lnTo>
                    <a:pt x="1" y="6133"/>
                  </a:lnTo>
                  <a:lnTo>
                    <a:pt x="3676" y="6133"/>
                  </a:lnTo>
                  <a:lnTo>
                    <a:pt x="3676" y="0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2" name="Google Shape;1560;p51"/>
            <p:cNvSpPr/>
            <p:nvPr/>
          </p:nvSpPr>
          <p:spPr>
            <a:xfrm>
              <a:off x="1893450" y="5342050"/>
              <a:ext cx="9425" cy="28375"/>
            </a:xfrm>
            <a:custGeom>
              <a:avLst/>
              <a:gdLst/>
              <a:ahLst/>
              <a:cxnLst/>
              <a:rect l="l" t="t" r="r" b="b"/>
              <a:pathLst>
                <a:path w="377" h="1135" extrusionOk="0">
                  <a:moveTo>
                    <a:pt x="188" y="1"/>
                  </a:moveTo>
                  <a:cubicBezTo>
                    <a:pt x="87" y="1"/>
                    <a:pt x="1" y="80"/>
                    <a:pt x="1" y="181"/>
                  </a:cubicBezTo>
                  <a:lnTo>
                    <a:pt x="1" y="1134"/>
                  </a:lnTo>
                  <a:lnTo>
                    <a:pt x="377" y="1134"/>
                  </a:lnTo>
                  <a:lnTo>
                    <a:pt x="377" y="181"/>
                  </a:lnTo>
                  <a:cubicBezTo>
                    <a:pt x="377" y="80"/>
                    <a:pt x="290" y="1"/>
                    <a:pt x="18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3" name="Google Shape;1561;p51"/>
            <p:cNvSpPr/>
            <p:nvPr/>
          </p:nvSpPr>
          <p:spPr>
            <a:xfrm>
              <a:off x="1934625" y="5284250"/>
              <a:ext cx="99700" cy="47175"/>
            </a:xfrm>
            <a:custGeom>
              <a:avLst/>
              <a:gdLst/>
              <a:ahLst/>
              <a:cxnLst/>
              <a:rect l="l" t="t" r="r" b="b"/>
              <a:pathLst>
                <a:path w="3988" h="1887" extrusionOk="0">
                  <a:moveTo>
                    <a:pt x="0" y="0"/>
                  </a:moveTo>
                  <a:lnTo>
                    <a:pt x="0" y="1886"/>
                  </a:lnTo>
                  <a:lnTo>
                    <a:pt x="3987" y="1886"/>
                  </a:lnTo>
                  <a:lnTo>
                    <a:pt x="3987" y="0"/>
                  </a:lnTo>
                  <a:close/>
                </a:path>
              </a:pathLst>
            </a:custGeom>
            <a:solidFill>
              <a:srgbClr val="D2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4" name="Google Shape;1562;p51"/>
            <p:cNvSpPr/>
            <p:nvPr/>
          </p:nvSpPr>
          <p:spPr>
            <a:xfrm>
              <a:off x="1934625" y="5290225"/>
              <a:ext cx="99700" cy="41200"/>
            </a:xfrm>
            <a:custGeom>
              <a:avLst/>
              <a:gdLst/>
              <a:ahLst/>
              <a:cxnLst/>
              <a:rect l="l" t="t" r="r" b="b"/>
              <a:pathLst>
                <a:path w="3988" h="1648" extrusionOk="0">
                  <a:moveTo>
                    <a:pt x="0" y="0"/>
                  </a:moveTo>
                  <a:lnTo>
                    <a:pt x="0" y="1647"/>
                  </a:lnTo>
                  <a:lnTo>
                    <a:pt x="3987" y="1647"/>
                  </a:lnTo>
                  <a:lnTo>
                    <a:pt x="3987" y="897"/>
                  </a:lnTo>
                  <a:cubicBezTo>
                    <a:pt x="2621" y="730"/>
                    <a:pt x="1214" y="455"/>
                    <a:pt x="0" y="0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5" name="Google Shape;1563;p51"/>
            <p:cNvSpPr/>
            <p:nvPr/>
          </p:nvSpPr>
          <p:spPr>
            <a:xfrm>
              <a:off x="2055400" y="5284250"/>
              <a:ext cx="99925" cy="47175"/>
            </a:xfrm>
            <a:custGeom>
              <a:avLst/>
              <a:gdLst/>
              <a:ahLst/>
              <a:cxnLst/>
              <a:rect l="l" t="t" r="r" b="b"/>
              <a:pathLst>
                <a:path w="3997" h="1887" extrusionOk="0">
                  <a:moveTo>
                    <a:pt x="1" y="0"/>
                  </a:moveTo>
                  <a:lnTo>
                    <a:pt x="1" y="1886"/>
                  </a:lnTo>
                  <a:lnTo>
                    <a:pt x="3996" y="1886"/>
                  </a:lnTo>
                  <a:lnTo>
                    <a:pt x="3996" y="0"/>
                  </a:lnTo>
                  <a:close/>
                </a:path>
              </a:pathLst>
            </a:custGeom>
            <a:solidFill>
              <a:srgbClr val="D2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6" name="Google Shape;1564;p51"/>
            <p:cNvSpPr/>
            <p:nvPr/>
          </p:nvSpPr>
          <p:spPr>
            <a:xfrm>
              <a:off x="2055400" y="5296000"/>
              <a:ext cx="99925" cy="35425"/>
            </a:xfrm>
            <a:custGeom>
              <a:avLst/>
              <a:gdLst/>
              <a:ahLst/>
              <a:cxnLst/>
              <a:rect l="l" t="t" r="r" b="b"/>
              <a:pathLst>
                <a:path w="3997" h="1417" extrusionOk="0">
                  <a:moveTo>
                    <a:pt x="1" y="0"/>
                  </a:moveTo>
                  <a:lnTo>
                    <a:pt x="1" y="1416"/>
                  </a:lnTo>
                  <a:lnTo>
                    <a:pt x="3996" y="1416"/>
                  </a:lnTo>
                  <a:lnTo>
                    <a:pt x="3996" y="709"/>
                  </a:lnTo>
                  <a:cubicBezTo>
                    <a:pt x="2674" y="593"/>
                    <a:pt x="1266" y="376"/>
                    <a:pt x="1" y="0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7" name="Google Shape;1565;p51"/>
            <p:cNvSpPr/>
            <p:nvPr/>
          </p:nvSpPr>
          <p:spPr>
            <a:xfrm>
              <a:off x="1746100" y="5211875"/>
              <a:ext cx="489750" cy="107800"/>
            </a:xfrm>
            <a:custGeom>
              <a:avLst/>
              <a:gdLst/>
              <a:ahLst/>
              <a:cxnLst/>
              <a:rect l="l" t="t" r="r" b="b"/>
              <a:pathLst>
                <a:path w="19590" h="4312" extrusionOk="0">
                  <a:moveTo>
                    <a:pt x="1" y="0"/>
                  </a:moveTo>
                  <a:lnTo>
                    <a:pt x="434" y="4312"/>
                  </a:lnTo>
                  <a:cubicBezTo>
                    <a:pt x="6798" y="2968"/>
                    <a:pt x="14952" y="2101"/>
                    <a:pt x="19416" y="1690"/>
                  </a:cubicBezTo>
                  <a:lnTo>
                    <a:pt x="19589" y="0"/>
                  </a:ln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8" name="Google Shape;1566;p51"/>
            <p:cNvSpPr/>
            <p:nvPr/>
          </p:nvSpPr>
          <p:spPr>
            <a:xfrm>
              <a:off x="1711425" y="5188200"/>
              <a:ext cx="560700" cy="36300"/>
            </a:xfrm>
            <a:custGeom>
              <a:avLst/>
              <a:gdLst/>
              <a:ahLst/>
              <a:cxnLst/>
              <a:rect l="l" t="t" r="r" b="b"/>
              <a:pathLst>
                <a:path w="22428" h="1452" extrusionOk="0">
                  <a:moveTo>
                    <a:pt x="1" y="1"/>
                  </a:moveTo>
                  <a:lnTo>
                    <a:pt x="1" y="1452"/>
                  </a:lnTo>
                  <a:lnTo>
                    <a:pt x="22427" y="1452"/>
                  </a:lnTo>
                  <a:lnTo>
                    <a:pt x="22427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39" name="Google Shape;1567;p51"/>
            <p:cNvSpPr/>
            <p:nvPr/>
          </p:nvSpPr>
          <p:spPr>
            <a:xfrm>
              <a:off x="1711425" y="5128450"/>
              <a:ext cx="560700" cy="59775"/>
            </a:xfrm>
            <a:custGeom>
              <a:avLst/>
              <a:gdLst/>
              <a:ahLst/>
              <a:cxnLst/>
              <a:rect l="l" t="t" r="r" b="b"/>
              <a:pathLst>
                <a:path w="22428" h="2391" extrusionOk="0">
                  <a:moveTo>
                    <a:pt x="3258" y="0"/>
                  </a:moveTo>
                  <a:lnTo>
                    <a:pt x="1" y="2391"/>
                  </a:lnTo>
                  <a:lnTo>
                    <a:pt x="22427" y="2391"/>
                  </a:lnTo>
                  <a:lnTo>
                    <a:pt x="19076" y="0"/>
                  </a:ln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0" name="Google Shape;1568;p51"/>
            <p:cNvSpPr/>
            <p:nvPr/>
          </p:nvSpPr>
          <p:spPr>
            <a:xfrm>
              <a:off x="2109575" y="5112700"/>
              <a:ext cx="55500" cy="55475"/>
            </a:xfrm>
            <a:custGeom>
              <a:avLst/>
              <a:gdLst/>
              <a:ahLst/>
              <a:cxnLst/>
              <a:rect l="l" t="t" r="r" b="b"/>
              <a:pathLst>
                <a:path w="2220" h="2219" extrusionOk="0">
                  <a:moveTo>
                    <a:pt x="1" y="1"/>
                  </a:moveTo>
                  <a:lnTo>
                    <a:pt x="1" y="2218"/>
                  </a:lnTo>
                  <a:lnTo>
                    <a:pt x="2220" y="2218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1" name="Google Shape;1569;p51"/>
            <p:cNvSpPr/>
            <p:nvPr/>
          </p:nvSpPr>
          <p:spPr>
            <a:xfrm>
              <a:off x="2096800" y="5106950"/>
              <a:ext cx="12800" cy="61225"/>
            </a:xfrm>
            <a:custGeom>
              <a:avLst/>
              <a:gdLst/>
              <a:ahLst/>
              <a:cxnLst/>
              <a:rect l="l" t="t" r="r" b="b"/>
              <a:pathLst>
                <a:path w="512" h="2449" extrusionOk="0">
                  <a:moveTo>
                    <a:pt x="122" y="0"/>
                  </a:moveTo>
                  <a:lnTo>
                    <a:pt x="0" y="1770"/>
                  </a:lnTo>
                  <a:lnTo>
                    <a:pt x="512" y="2448"/>
                  </a:lnTo>
                  <a:lnTo>
                    <a:pt x="512" y="23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2" name="Google Shape;1570;p51"/>
            <p:cNvSpPr/>
            <p:nvPr/>
          </p:nvSpPr>
          <p:spPr>
            <a:xfrm>
              <a:off x="2092800" y="5098100"/>
              <a:ext cx="82375" cy="30375"/>
            </a:xfrm>
            <a:custGeom>
              <a:avLst/>
              <a:gdLst/>
              <a:ahLst/>
              <a:cxnLst/>
              <a:rect l="l" t="t" r="r" b="b"/>
              <a:pathLst>
                <a:path w="3295" h="1215" extrusionOk="0">
                  <a:moveTo>
                    <a:pt x="1" y="1"/>
                  </a:moveTo>
                  <a:lnTo>
                    <a:pt x="1" y="585"/>
                  </a:lnTo>
                  <a:lnTo>
                    <a:pt x="672" y="1214"/>
                  </a:lnTo>
                  <a:lnTo>
                    <a:pt x="3294" y="1214"/>
                  </a:lnTo>
                  <a:lnTo>
                    <a:pt x="3251" y="412"/>
                  </a:lnTo>
                  <a:lnTo>
                    <a:pt x="2565" y="1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3" name="Google Shape;1571;p51"/>
            <p:cNvSpPr/>
            <p:nvPr/>
          </p:nvSpPr>
          <p:spPr>
            <a:xfrm>
              <a:off x="2105975" y="5100975"/>
              <a:ext cx="55850" cy="7775"/>
            </a:xfrm>
            <a:custGeom>
              <a:avLst/>
              <a:gdLst/>
              <a:ahLst/>
              <a:cxnLst/>
              <a:rect l="l" t="t" r="r" b="b"/>
              <a:pathLst>
                <a:path w="2234" h="311" extrusionOk="0">
                  <a:moveTo>
                    <a:pt x="1" y="0"/>
                  </a:moveTo>
                  <a:lnTo>
                    <a:pt x="514" y="311"/>
                  </a:lnTo>
                  <a:lnTo>
                    <a:pt x="2233" y="311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4" name="Google Shape;1572;p51"/>
            <p:cNvSpPr/>
            <p:nvPr/>
          </p:nvSpPr>
          <p:spPr>
            <a:xfrm>
              <a:off x="2106900" y="4574250"/>
              <a:ext cx="355225" cy="534500"/>
            </a:xfrm>
            <a:custGeom>
              <a:avLst/>
              <a:gdLst/>
              <a:ahLst/>
              <a:cxnLst/>
              <a:rect l="l" t="t" r="r" b="b"/>
              <a:pathLst>
                <a:path w="14209" h="21380" extrusionOk="0">
                  <a:moveTo>
                    <a:pt x="2687" y="0"/>
                  </a:moveTo>
                  <a:cubicBezTo>
                    <a:pt x="2687" y="0"/>
                    <a:pt x="1654" y="2687"/>
                    <a:pt x="3257" y="5561"/>
                  </a:cubicBezTo>
                  <a:cubicBezTo>
                    <a:pt x="4854" y="8437"/>
                    <a:pt x="4811" y="11724"/>
                    <a:pt x="3987" y="13138"/>
                  </a:cubicBezTo>
                  <a:cubicBezTo>
                    <a:pt x="3164" y="14555"/>
                    <a:pt x="0" y="18953"/>
                    <a:pt x="173" y="21199"/>
                  </a:cubicBezTo>
                  <a:lnTo>
                    <a:pt x="477" y="21380"/>
                  </a:lnTo>
                  <a:lnTo>
                    <a:pt x="1936" y="21380"/>
                  </a:lnTo>
                  <a:cubicBezTo>
                    <a:pt x="1950" y="20579"/>
                    <a:pt x="2405" y="18476"/>
                    <a:pt x="4868" y="16382"/>
                  </a:cubicBezTo>
                  <a:cubicBezTo>
                    <a:pt x="7331" y="14281"/>
                    <a:pt x="9737" y="11037"/>
                    <a:pt x="9831" y="7751"/>
                  </a:cubicBezTo>
                  <a:cubicBezTo>
                    <a:pt x="9918" y="4471"/>
                    <a:pt x="13298" y="3923"/>
                    <a:pt x="13752" y="2370"/>
                  </a:cubicBezTo>
                  <a:cubicBezTo>
                    <a:pt x="14208" y="817"/>
                    <a:pt x="13932" y="0"/>
                    <a:pt x="13932" y="0"/>
                  </a:cubicBez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5" name="Google Shape;1573;p51"/>
            <p:cNvSpPr/>
            <p:nvPr/>
          </p:nvSpPr>
          <p:spPr>
            <a:xfrm>
              <a:off x="2095150" y="5099825"/>
              <a:ext cx="78025" cy="13250"/>
            </a:xfrm>
            <a:custGeom>
              <a:avLst/>
              <a:gdLst/>
              <a:ahLst/>
              <a:cxnLst/>
              <a:rect l="l" t="t" r="r" b="b"/>
              <a:pathLst>
                <a:path w="3121" h="530" extrusionOk="0">
                  <a:moveTo>
                    <a:pt x="29" y="0"/>
                  </a:moveTo>
                  <a:cubicBezTo>
                    <a:pt x="21" y="0"/>
                    <a:pt x="12" y="5"/>
                    <a:pt x="7" y="10"/>
                  </a:cubicBezTo>
                  <a:cubicBezTo>
                    <a:pt x="0" y="18"/>
                    <a:pt x="0" y="32"/>
                    <a:pt x="7" y="39"/>
                  </a:cubicBezTo>
                  <a:lnTo>
                    <a:pt x="564" y="530"/>
                  </a:lnTo>
                  <a:lnTo>
                    <a:pt x="3107" y="530"/>
                  </a:lnTo>
                  <a:cubicBezTo>
                    <a:pt x="3114" y="530"/>
                    <a:pt x="3121" y="523"/>
                    <a:pt x="3121" y="516"/>
                  </a:cubicBezTo>
                  <a:cubicBezTo>
                    <a:pt x="3121" y="502"/>
                    <a:pt x="3114" y="495"/>
                    <a:pt x="3107" y="495"/>
                  </a:cubicBezTo>
                  <a:lnTo>
                    <a:pt x="586" y="495"/>
                  </a:lnTo>
                  <a:lnTo>
                    <a:pt x="37" y="3"/>
                  </a:lnTo>
                  <a:cubicBezTo>
                    <a:pt x="35" y="1"/>
                    <a:pt x="32" y="0"/>
                    <a:pt x="29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46" name="Google Shape;1574;p51"/>
            <p:cNvSpPr/>
            <p:nvPr/>
          </p:nvSpPr>
          <p:spPr>
            <a:xfrm>
              <a:off x="2109050" y="5112200"/>
              <a:ext cx="1125" cy="16800"/>
            </a:xfrm>
            <a:custGeom>
              <a:avLst/>
              <a:gdLst/>
              <a:ahLst/>
              <a:cxnLst/>
              <a:rect l="l" t="t" r="r" b="b"/>
              <a:pathLst>
                <a:path w="45" h="672" extrusionOk="0">
                  <a:moveTo>
                    <a:pt x="22" y="0"/>
                  </a:moveTo>
                  <a:cubicBezTo>
                    <a:pt x="15" y="0"/>
                    <a:pt x="1" y="7"/>
                    <a:pt x="1" y="21"/>
                  </a:cubicBezTo>
                  <a:lnTo>
                    <a:pt x="1" y="650"/>
                  </a:lnTo>
                  <a:cubicBezTo>
                    <a:pt x="1" y="664"/>
                    <a:pt x="15" y="671"/>
                    <a:pt x="22" y="671"/>
                  </a:cubicBezTo>
                  <a:cubicBezTo>
                    <a:pt x="37" y="671"/>
                    <a:pt x="44" y="664"/>
                    <a:pt x="44" y="650"/>
                  </a:cubicBezTo>
                  <a:lnTo>
                    <a:pt x="44" y="21"/>
                  </a:lnTo>
                  <a:cubicBezTo>
                    <a:pt x="44" y="7"/>
                    <a:pt x="37" y="0"/>
                    <a:pt x="22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6" name="Google Shape;1448;p49"/>
          <p:cNvSpPr txBox="1">
            <a:spLocks noGrp="1"/>
          </p:cNvSpPr>
          <p:nvPr>
            <p:ph type="title"/>
          </p:nvPr>
        </p:nvSpPr>
        <p:spPr>
          <a:xfrm>
            <a:off x="536542" y="487427"/>
            <a:ext cx="518932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/>
            <a:r>
              <a:rPr sz="4400" dirty="0"/>
              <a:t>PERTANIAN K</a:t>
            </a:r>
            <a:r>
              <a:rPr lang="en-US" sz="4400" dirty="0"/>
              <a:t>O</a:t>
            </a:r>
            <a:r>
              <a:rPr sz="4400" dirty="0"/>
              <a:t>NVERSI</a:t>
            </a:r>
          </a:p>
        </p:txBody>
      </p:sp>
      <p:sp>
        <p:nvSpPr>
          <p:cNvPr id="1049027" name="Google Shape;1449;p49"/>
          <p:cNvSpPr txBox="1">
            <a:spLocks noGrp="1"/>
          </p:cNvSpPr>
          <p:nvPr>
            <p:ph type="body" idx="1"/>
          </p:nvPr>
        </p:nvSpPr>
        <p:spPr>
          <a:xfrm>
            <a:off x="1025972" y="1562971"/>
            <a:ext cx="6781371" cy="235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id-ID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Di Zambia,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jagung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sistem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pertanian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konservasi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rotasi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tanaman</a:t>
            </a:r>
            <a:r>
              <a:rPr lang="en-US" dirty="0">
                <a:solidFill>
                  <a:schemeClr val="tx1"/>
                </a:solidFill>
              </a:rPr>
              <a:t> 50% </a:t>
            </a: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tinggi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jagung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ditanam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cara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konvensional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serta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mengurangi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erosi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tanah</a:t>
            </a:r>
            <a:r>
              <a:rPr lang="en-US" dirty="0">
                <a:solidFill>
                  <a:schemeClr val="tx1"/>
                </a:solidFill>
              </a:rPr>
              <a:t>, input </a:t>
            </a:r>
            <a:r>
              <a:rPr lang="en-US" dirty="0" err="1">
                <a:solidFill>
                  <a:schemeClr val="tx1"/>
                </a:solidFill>
              </a:rPr>
              <a:t>kimia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energi</a:t>
            </a:r>
            <a:r>
              <a:rPr lang="en-US" dirty="0">
                <a:solidFill>
                  <a:schemeClr val="tx1"/>
                </a:solidFill>
              </a:rPr>
              <a:t>. Para </a:t>
            </a:r>
            <a:r>
              <a:rPr lang="en-US" dirty="0" err="1">
                <a:solidFill>
                  <a:schemeClr val="tx1"/>
                </a:solidFill>
              </a:rPr>
              <a:t>petani</a:t>
            </a:r>
            <a:r>
              <a:rPr lang="en-US" dirty="0">
                <a:solidFill>
                  <a:schemeClr val="tx1"/>
                </a:solidFill>
              </a:rPr>
              <a:t> di Burkina Faso </a:t>
            </a:r>
            <a:r>
              <a:rPr lang="en-US" dirty="0" err="1">
                <a:solidFill>
                  <a:schemeClr val="tx1"/>
                </a:solidFill>
              </a:rPr>
              <a:t>telah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meningkatkan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hasil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panen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gandum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dua</a:t>
            </a:r>
            <a:r>
              <a:rPr lang="en-US" dirty="0">
                <a:solidFill>
                  <a:schemeClr val="tx1"/>
                </a:solidFill>
              </a:rPr>
              <a:t> kali </a:t>
            </a:r>
            <a:r>
              <a:rPr lang="en-US" dirty="0" err="1">
                <a:solidFill>
                  <a:schemeClr val="tx1"/>
                </a:solidFill>
              </a:rPr>
              <a:t>lipat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pengumpulan</a:t>
            </a:r>
            <a:r>
              <a:rPr lang="en-US" dirty="0">
                <a:solidFill>
                  <a:schemeClr val="tx1"/>
                </a:solidFill>
              </a:rPr>
              <a:t> air </a:t>
            </a:r>
            <a:r>
              <a:rPr lang="en-US" dirty="0" err="1">
                <a:solidFill>
                  <a:schemeClr val="tx1"/>
                </a:solidFill>
              </a:rPr>
              <a:t>hujan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tembok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lubang</a:t>
            </a:r>
            <a:r>
              <a:rPr lang="en-US" dirty="0">
                <a:solidFill>
                  <a:schemeClr val="tx1"/>
                </a:solidFill>
              </a:rPr>
              <a:t> tanam43. </a:t>
            </a:r>
            <a:r>
              <a:rPr lang="en-US" dirty="0" err="1">
                <a:solidFill>
                  <a:schemeClr val="tx1"/>
                </a:solidFill>
              </a:rPr>
              <a:t>Dipraktikkan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skala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masyarakat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pengumpulan</a:t>
            </a:r>
            <a:r>
              <a:rPr lang="en-US" dirty="0">
                <a:solidFill>
                  <a:schemeClr val="tx1"/>
                </a:solidFill>
              </a:rPr>
              <a:t> air </a:t>
            </a:r>
            <a:r>
              <a:rPr lang="en-US" dirty="0" err="1">
                <a:solidFill>
                  <a:schemeClr val="tx1"/>
                </a:solidFill>
              </a:rPr>
              <a:t>hujan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akuifer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bawah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memulihkan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aliran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ai</a:t>
            </a:r>
            <a:r>
              <a:rPr lang="id-ID" dirty="0">
                <a:solidFill>
                  <a:schemeClr val="tx1"/>
                </a:solidFill>
              </a:rPr>
              <a:t>r.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49028" name="Google Shape;1450;p49"/>
          <p:cNvSpPr/>
          <p:nvPr/>
        </p:nvSpPr>
        <p:spPr>
          <a:xfrm>
            <a:off x="4158475" y="4032225"/>
            <a:ext cx="4513611" cy="1208444"/>
          </a:xfrm>
          <a:custGeom>
            <a:avLst/>
            <a:gdLst/>
            <a:ahLst/>
            <a:cxnLst/>
            <a:rect l="l" t="t" r="r" b="b"/>
            <a:pathLst>
              <a:path w="38298" h="9429" extrusionOk="0">
                <a:moveTo>
                  <a:pt x="17984" y="0"/>
                </a:moveTo>
                <a:cubicBezTo>
                  <a:pt x="15608" y="0"/>
                  <a:pt x="13417" y="346"/>
                  <a:pt x="11595" y="1028"/>
                </a:cubicBezTo>
                <a:cubicBezTo>
                  <a:pt x="7037" y="2726"/>
                  <a:pt x="2204" y="7211"/>
                  <a:pt x="1" y="9428"/>
                </a:cubicBezTo>
                <a:lnTo>
                  <a:pt x="38298" y="9428"/>
                </a:lnTo>
                <a:cubicBezTo>
                  <a:pt x="36362" y="7038"/>
                  <a:pt x="34021" y="5030"/>
                  <a:pt x="31385" y="3498"/>
                </a:cubicBezTo>
                <a:cubicBezTo>
                  <a:pt x="29927" y="2654"/>
                  <a:pt x="28373" y="1960"/>
                  <a:pt x="26763" y="1433"/>
                </a:cubicBezTo>
                <a:cubicBezTo>
                  <a:pt x="26574" y="1367"/>
                  <a:pt x="26387" y="1310"/>
                  <a:pt x="26200" y="1253"/>
                </a:cubicBezTo>
                <a:cubicBezTo>
                  <a:pt x="26120" y="1230"/>
                  <a:pt x="26040" y="1210"/>
                  <a:pt x="25960" y="1187"/>
                </a:cubicBezTo>
                <a:cubicBezTo>
                  <a:pt x="25803" y="1137"/>
                  <a:pt x="25643" y="1093"/>
                  <a:pt x="25484" y="1050"/>
                </a:cubicBezTo>
                <a:cubicBezTo>
                  <a:pt x="25404" y="1028"/>
                  <a:pt x="25333" y="1007"/>
                  <a:pt x="25253" y="984"/>
                </a:cubicBezTo>
                <a:cubicBezTo>
                  <a:pt x="25166" y="963"/>
                  <a:pt x="25087" y="941"/>
                  <a:pt x="25000" y="920"/>
                </a:cubicBezTo>
                <a:cubicBezTo>
                  <a:pt x="24270" y="733"/>
                  <a:pt x="23540" y="573"/>
                  <a:pt x="22819" y="443"/>
                </a:cubicBezTo>
                <a:cubicBezTo>
                  <a:pt x="21163" y="147"/>
                  <a:pt x="19534" y="0"/>
                  <a:pt x="1798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029" name="Google Shape;1451;p49"/>
          <p:cNvSpPr/>
          <p:nvPr/>
        </p:nvSpPr>
        <p:spPr>
          <a:xfrm flipH="1">
            <a:off x="5558562" y="1773200"/>
            <a:ext cx="1568814" cy="35285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5" name="Google Shape;1452;p49"/>
          <p:cNvGrpSpPr/>
          <p:nvPr/>
        </p:nvGrpSpPr>
        <p:grpSpPr>
          <a:xfrm>
            <a:off x="5016000" y="488167"/>
            <a:ext cx="5106814" cy="4305434"/>
            <a:chOff x="5016000" y="488167"/>
            <a:chExt cx="5106814" cy="4305434"/>
          </a:xfrm>
        </p:grpSpPr>
        <p:sp>
          <p:nvSpPr>
            <p:cNvPr id="1049030" name="Google Shape;1453;p49"/>
            <p:cNvSpPr/>
            <p:nvPr/>
          </p:nvSpPr>
          <p:spPr>
            <a:xfrm>
              <a:off x="5016000" y="4515375"/>
              <a:ext cx="2619514" cy="278226"/>
            </a:xfrm>
            <a:custGeom>
              <a:avLst/>
              <a:gdLst/>
              <a:ahLst/>
              <a:cxnLst/>
              <a:rect l="l" t="t" r="r" b="b"/>
              <a:pathLst>
                <a:path w="16238" h="3185" extrusionOk="0">
                  <a:moveTo>
                    <a:pt x="9626" y="1"/>
                  </a:moveTo>
                  <a:cubicBezTo>
                    <a:pt x="5595" y="1"/>
                    <a:pt x="173" y="749"/>
                    <a:pt x="1" y="2861"/>
                  </a:cubicBezTo>
                  <a:cubicBezTo>
                    <a:pt x="410" y="3056"/>
                    <a:pt x="840" y="3185"/>
                    <a:pt x="1313" y="3185"/>
                  </a:cubicBezTo>
                  <a:cubicBezTo>
                    <a:pt x="1716" y="3185"/>
                    <a:pt x="2151" y="3090"/>
                    <a:pt x="2630" y="2861"/>
                  </a:cubicBezTo>
                  <a:cubicBezTo>
                    <a:pt x="2630" y="2861"/>
                    <a:pt x="5389" y="2198"/>
                    <a:pt x="8522" y="2198"/>
                  </a:cubicBezTo>
                  <a:cubicBezTo>
                    <a:pt x="9753" y="2198"/>
                    <a:pt x="11042" y="2300"/>
                    <a:pt x="12245" y="2586"/>
                  </a:cubicBezTo>
                  <a:cubicBezTo>
                    <a:pt x="12952" y="2755"/>
                    <a:pt x="13523" y="2827"/>
                    <a:pt x="13974" y="2827"/>
                  </a:cubicBezTo>
                  <a:cubicBezTo>
                    <a:pt x="16237" y="2827"/>
                    <a:pt x="15449" y="993"/>
                    <a:pt x="13508" y="361"/>
                  </a:cubicBezTo>
                  <a:cubicBezTo>
                    <a:pt x="12811" y="137"/>
                    <a:pt x="11345" y="1"/>
                    <a:pt x="9626" y="1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" name="Google Shape;1454;p49"/>
            <p:cNvGrpSpPr/>
            <p:nvPr/>
          </p:nvGrpSpPr>
          <p:grpSpPr>
            <a:xfrm>
              <a:off x="5234583" y="488167"/>
              <a:ext cx="4888231" cy="4167155"/>
              <a:chOff x="945950" y="1880050"/>
              <a:chExt cx="986525" cy="841000"/>
            </a:xfrm>
          </p:grpSpPr>
          <p:sp>
            <p:nvSpPr>
              <p:cNvPr id="1049031" name="Google Shape;1455;p49"/>
              <p:cNvSpPr/>
              <p:nvPr/>
            </p:nvSpPr>
            <p:spPr>
              <a:xfrm>
                <a:off x="950125" y="2581050"/>
                <a:ext cx="267450" cy="137450"/>
              </a:xfrm>
              <a:custGeom>
                <a:avLst/>
                <a:gdLst/>
                <a:ahLst/>
                <a:cxnLst/>
                <a:rect l="l" t="t" r="r" b="b"/>
                <a:pathLst>
                  <a:path w="10698" h="5498" extrusionOk="0">
                    <a:moveTo>
                      <a:pt x="780" y="0"/>
                    </a:moveTo>
                    <a:cubicBezTo>
                      <a:pt x="643" y="616"/>
                      <a:pt x="816" y="760"/>
                      <a:pt x="780" y="1612"/>
                    </a:cubicBezTo>
                    <a:cubicBezTo>
                      <a:pt x="744" y="2464"/>
                      <a:pt x="0" y="5497"/>
                      <a:pt x="0" y="5497"/>
                    </a:cubicBezTo>
                    <a:lnTo>
                      <a:pt x="10698" y="5497"/>
                    </a:lnTo>
                    <a:cubicBezTo>
                      <a:pt x="10698" y="5497"/>
                      <a:pt x="9954" y="2464"/>
                      <a:pt x="9917" y="1612"/>
                    </a:cubicBezTo>
                    <a:cubicBezTo>
                      <a:pt x="9881" y="760"/>
                      <a:pt x="10054" y="616"/>
                      <a:pt x="991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2" name="Google Shape;1456;p49"/>
              <p:cNvSpPr/>
              <p:nvPr/>
            </p:nvSpPr>
            <p:spPr>
              <a:xfrm>
                <a:off x="987525" y="2595525"/>
                <a:ext cx="11550" cy="119450"/>
              </a:xfrm>
              <a:custGeom>
                <a:avLst/>
                <a:gdLst/>
                <a:ahLst/>
                <a:cxnLst/>
                <a:rect l="l" t="t" r="r" b="b"/>
                <a:pathLst>
                  <a:path w="462" h="4778" extrusionOk="0">
                    <a:moveTo>
                      <a:pt x="447" y="0"/>
                    </a:moveTo>
                    <a:cubicBezTo>
                      <a:pt x="433" y="0"/>
                      <a:pt x="426" y="0"/>
                      <a:pt x="418" y="14"/>
                    </a:cubicBezTo>
                    <a:cubicBezTo>
                      <a:pt x="368" y="187"/>
                      <a:pt x="347" y="324"/>
                      <a:pt x="347" y="454"/>
                    </a:cubicBezTo>
                    <a:cubicBezTo>
                      <a:pt x="347" y="643"/>
                      <a:pt x="390" y="817"/>
                      <a:pt x="418" y="1084"/>
                    </a:cubicBezTo>
                    <a:cubicBezTo>
                      <a:pt x="426" y="1105"/>
                      <a:pt x="426" y="1141"/>
                      <a:pt x="426" y="1184"/>
                    </a:cubicBezTo>
                    <a:cubicBezTo>
                      <a:pt x="426" y="1358"/>
                      <a:pt x="397" y="1668"/>
                      <a:pt x="361" y="2037"/>
                    </a:cubicBezTo>
                    <a:cubicBezTo>
                      <a:pt x="296" y="2585"/>
                      <a:pt x="210" y="3264"/>
                      <a:pt x="137" y="3807"/>
                    </a:cubicBezTo>
                    <a:cubicBezTo>
                      <a:pt x="101" y="4081"/>
                      <a:pt x="64" y="4318"/>
                      <a:pt x="43" y="4485"/>
                    </a:cubicBezTo>
                    <a:cubicBezTo>
                      <a:pt x="28" y="4572"/>
                      <a:pt x="21" y="4637"/>
                      <a:pt x="14" y="4681"/>
                    </a:cubicBezTo>
                    <a:cubicBezTo>
                      <a:pt x="7" y="4731"/>
                      <a:pt x="0" y="4752"/>
                      <a:pt x="0" y="4752"/>
                    </a:cubicBezTo>
                    <a:cubicBezTo>
                      <a:pt x="0" y="4767"/>
                      <a:pt x="7" y="4774"/>
                      <a:pt x="21" y="4774"/>
                    </a:cubicBezTo>
                    <a:cubicBezTo>
                      <a:pt x="23" y="4776"/>
                      <a:pt x="25" y="4777"/>
                      <a:pt x="28" y="4777"/>
                    </a:cubicBezTo>
                    <a:cubicBezTo>
                      <a:pt x="35" y="4777"/>
                      <a:pt x="43" y="4771"/>
                      <a:pt x="43" y="4761"/>
                    </a:cubicBezTo>
                    <a:cubicBezTo>
                      <a:pt x="43" y="4761"/>
                      <a:pt x="151" y="4045"/>
                      <a:pt x="253" y="3235"/>
                    </a:cubicBezTo>
                    <a:cubicBezTo>
                      <a:pt x="303" y="2831"/>
                      <a:pt x="361" y="2405"/>
                      <a:pt x="397" y="2037"/>
                    </a:cubicBezTo>
                    <a:cubicBezTo>
                      <a:pt x="440" y="1668"/>
                      <a:pt x="461" y="1358"/>
                      <a:pt x="461" y="1184"/>
                    </a:cubicBezTo>
                    <a:lnTo>
                      <a:pt x="461" y="1077"/>
                    </a:lnTo>
                    <a:cubicBezTo>
                      <a:pt x="426" y="808"/>
                      <a:pt x="390" y="635"/>
                      <a:pt x="390" y="454"/>
                    </a:cubicBezTo>
                    <a:cubicBezTo>
                      <a:pt x="390" y="324"/>
                      <a:pt x="404" y="194"/>
                      <a:pt x="461" y="28"/>
                    </a:cubicBezTo>
                    <a:cubicBezTo>
                      <a:pt x="461" y="14"/>
                      <a:pt x="454" y="0"/>
                      <a:pt x="447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3" name="Google Shape;1457;p49"/>
              <p:cNvSpPr/>
              <p:nvPr/>
            </p:nvSpPr>
            <p:spPr>
              <a:xfrm>
                <a:off x="1050700" y="2602125"/>
                <a:ext cx="4700" cy="116925"/>
              </a:xfrm>
              <a:custGeom>
                <a:avLst/>
                <a:gdLst/>
                <a:ahLst/>
                <a:cxnLst/>
                <a:rect l="l" t="t" r="r" b="b"/>
                <a:pathLst>
                  <a:path w="188" h="4677" extrusionOk="0">
                    <a:moveTo>
                      <a:pt x="30" y="1"/>
                    </a:moveTo>
                    <a:cubicBezTo>
                      <a:pt x="23" y="1"/>
                      <a:pt x="14" y="7"/>
                      <a:pt x="14" y="17"/>
                    </a:cubicBezTo>
                    <a:cubicBezTo>
                      <a:pt x="1" y="54"/>
                      <a:pt x="1" y="97"/>
                      <a:pt x="1" y="147"/>
                    </a:cubicBezTo>
                    <a:cubicBezTo>
                      <a:pt x="1" y="371"/>
                      <a:pt x="73" y="697"/>
                      <a:pt x="131" y="891"/>
                    </a:cubicBezTo>
                    <a:cubicBezTo>
                      <a:pt x="137" y="899"/>
                      <a:pt x="137" y="913"/>
                      <a:pt x="137" y="927"/>
                    </a:cubicBezTo>
                    <a:cubicBezTo>
                      <a:pt x="144" y="977"/>
                      <a:pt x="144" y="1073"/>
                      <a:pt x="144" y="1187"/>
                    </a:cubicBezTo>
                    <a:cubicBezTo>
                      <a:pt x="144" y="1643"/>
                      <a:pt x="110" y="2510"/>
                      <a:pt x="73" y="3261"/>
                    </a:cubicBezTo>
                    <a:cubicBezTo>
                      <a:pt x="58" y="3637"/>
                      <a:pt x="37" y="3990"/>
                      <a:pt x="23" y="4243"/>
                    </a:cubicBezTo>
                    <a:cubicBezTo>
                      <a:pt x="14" y="4373"/>
                      <a:pt x="7" y="4474"/>
                      <a:pt x="7" y="4547"/>
                    </a:cubicBezTo>
                    <a:cubicBezTo>
                      <a:pt x="1" y="4618"/>
                      <a:pt x="1" y="4654"/>
                      <a:pt x="1" y="4654"/>
                    </a:cubicBezTo>
                    <a:cubicBezTo>
                      <a:pt x="1" y="4670"/>
                      <a:pt x="7" y="4677"/>
                      <a:pt x="23" y="4677"/>
                    </a:cubicBezTo>
                    <a:cubicBezTo>
                      <a:pt x="30" y="4677"/>
                      <a:pt x="37" y="4670"/>
                      <a:pt x="44" y="4661"/>
                    </a:cubicBezTo>
                    <a:cubicBezTo>
                      <a:pt x="44" y="4661"/>
                      <a:pt x="188" y="2097"/>
                      <a:pt x="188" y="1187"/>
                    </a:cubicBezTo>
                    <a:cubicBezTo>
                      <a:pt x="188" y="1107"/>
                      <a:pt x="188" y="1043"/>
                      <a:pt x="181" y="993"/>
                    </a:cubicBezTo>
                    <a:lnTo>
                      <a:pt x="181" y="927"/>
                    </a:lnTo>
                    <a:cubicBezTo>
                      <a:pt x="181" y="906"/>
                      <a:pt x="174" y="891"/>
                      <a:pt x="174" y="884"/>
                    </a:cubicBezTo>
                    <a:cubicBezTo>
                      <a:pt x="117" y="690"/>
                      <a:pt x="44" y="364"/>
                      <a:pt x="44" y="147"/>
                    </a:cubicBezTo>
                    <a:cubicBezTo>
                      <a:pt x="44" y="104"/>
                      <a:pt x="44" y="60"/>
                      <a:pt x="51" y="24"/>
                    </a:cubicBezTo>
                    <a:cubicBezTo>
                      <a:pt x="51" y="10"/>
                      <a:pt x="51" y="3"/>
                      <a:pt x="37" y="3"/>
                    </a:cubicBezTo>
                    <a:cubicBezTo>
                      <a:pt x="35" y="1"/>
                      <a:pt x="33" y="1"/>
                      <a:pt x="30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4" name="Google Shape;1458;p49"/>
              <p:cNvSpPr/>
              <p:nvPr/>
            </p:nvSpPr>
            <p:spPr>
              <a:xfrm>
                <a:off x="968000" y="2630775"/>
                <a:ext cx="19740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7896" h="822" extrusionOk="0">
                    <a:moveTo>
                      <a:pt x="25" y="0"/>
                    </a:moveTo>
                    <a:cubicBezTo>
                      <a:pt x="19" y="0"/>
                      <a:pt x="12" y="4"/>
                      <a:pt x="8" y="13"/>
                    </a:cubicBezTo>
                    <a:cubicBezTo>
                      <a:pt x="1" y="20"/>
                      <a:pt x="8" y="34"/>
                      <a:pt x="15" y="41"/>
                    </a:cubicBezTo>
                    <a:cubicBezTo>
                      <a:pt x="188" y="171"/>
                      <a:pt x="485" y="287"/>
                      <a:pt x="868" y="381"/>
                    </a:cubicBezTo>
                    <a:cubicBezTo>
                      <a:pt x="2022" y="677"/>
                      <a:pt x="3945" y="821"/>
                      <a:pt x="5548" y="821"/>
                    </a:cubicBezTo>
                    <a:cubicBezTo>
                      <a:pt x="6529" y="821"/>
                      <a:pt x="7382" y="764"/>
                      <a:pt x="7882" y="664"/>
                    </a:cubicBezTo>
                    <a:cubicBezTo>
                      <a:pt x="7888" y="664"/>
                      <a:pt x="7895" y="648"/>
                      <a:pt x="7895" y="641"/>
                    </a:cubicBezTo>
                    <a:cubicBezTo>
                      <a:pt x="7895" y="627"/>
                      <a:pt x="7882" y="620"/>
                      <a:pt x="7873" y="620"/>
                    </a:cubicBezTo>
                    <a:cubicBezTo>
                      <a:pt x="7382" y="728"/>
                      <a:pt x="6522" y="778"/>
                      <a:pt x="5548" y="778"/>
                    </a:cubicBezTo>
                    <a:cubicBezTo>
                      <a:pt x="4486" y="778"/>
                      <a:pt x="3272" y="714"/>
                      <a:pt x="2248" y="591"/>
                    </a:cubicBezTo>
                    <a:cubicBezTo>
                      <a:pt x="1734" y="525"/>
                      <a:pt x="1265" y="438"/>
                      <a:pt x="882" y="345"/>
                    </a:cubicBezTo>
                    <a:cubicBezTo>
                      <a:pt x="498" y="251"/>
                      <a:pt x="202" y="135"/>
                      <a:pt x="37" y="5"/>
                    </a:cubicBezTo>
                    <a:cubicBezTo>
                      <a:pt x="34" y="2"/>
                      <a:pt x="30" y="0"/>
                      <a:pt x="25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5" name="Google Shape;1459;p49"/>
              <p:cNvSpPr/>
              <p:nvPr/>
            </p:nvSpPr>
            <p:spPr>
              <a:xfrm>
                <a:off x="964750" y="2650200"/>
                <a:ext cx="182975" cy="21700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868" extrusionOk="0">
                    <a:moveTo>
                      <a:pt x="29" y="1"/>
                    </a:moveTo>
                    <a:cubicBezTo>
                      <a:pt x="22" y="1"/>
                      <a:pt x="8" y="1"/>
                      <a:pt x="1" y="17"/>
                    </a:cubicBezTo>
                    <a:cubicBezTo>
                      <a:pt x="1" y="24"/>
                      <a:pt x="1" y="37"/>
                      <a:pt x="8" y="37"/>
                    </a:cubicBezTo>
                    <a:cubicBezTo>
                      <a:pt x="635" y="370"/>
                      <a:pt x="1502" y="580"/>
                      <a:pt x="2428" y="701"/>
                    </a:cubicBezTo>
                    <a:cubicBezTo>
                      <a:pt x="3352" y="824"/>
                      <a:pt x="4328" y="868"/>
                      <a:pt x="5186" y="868"/>
                    </a:cubicBezTo>
                    <a:cubicBezTo>
                      <a:pt x="6112" y="868"/>
                      <a:pt x="6885" y="817"/>
                      <a:pt x="7303" y="767"/>
                    </a:cubicBezTo>
                    <a:cubicBezTo>
                      <a:pt x="7309" y="767"/>
                      <a:pt x="7318" y="760"/>
                      <a:pt x="7318" y="745"/>
                    </a:cubicBezTo>
                    <a:cubicBezTo>
                      <a:pt x="7318" y="738"/>
                      <a:pt x="7309" y="731"/>
                      <a:pt x="7296" y="731"/>
                    </a:cubicBezTo>
                    <a:cubicBezTo>
                      <a:pt x="6885" y="781"/>
                      <a:pt x="6105" y="824"/>
                      <a:pt x="5186" y="824"/>
                    </a:cubicBezTo>
                    <a:cubicBezTo>
                      <a:pt x="4335" y="824"/>
                      <a:pt x="3352" y="788"/>
                      <a:pt x="2428" y="658"/>
                    </a:cubicBezTo>
                    <a:cubicBezTo>
                      <a:pt x="1511" y="537"/>
                      <a:pt x="651" y="334"/>
                      <a:pt x="29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6" name="Google Shape;1460;p49"/>
              <p:cNvSpPr/>
              <p:nvPr/>
            </p:nvSpPr>
            <p:spPr>
              <a:xfrm>
                <a:off x="961125" y="2667975"/>
                <a:ext cx="167950" cy="24175"/>
              </a:xfrm>
              <a:custGeom>
                <a:avLst/>
                <a:gdLst/>
                <a:ahLst/>
                <a:cxnLst/>
                <a:rect l="l" t="t" r="r" b="b"/>
                <a:pathLst>
                  <a:path w="6718" h="967" extrusionOk="0">
                    <a:moveTo>
                      <a:pt x="23" y="1"/>
                    </a:moveTo>
                    <a:cubicBezTo>
                      <a:pt x="18" y="1"/>
                      <a:pt x="12" y="2"/>
                      <a:pt x="9" y="6"/>
                    </a:cubicBezTo>
                    <a:cubicBezTo>
                      <a:pt x="0" y="13"/>
                      <a:pt x="0" y="27"/>
                      <a:pt x="9" y="34"/>
                    </a:cubicBezTo>
                    <a:cubicBezTo>
                      <a:pt x="160" y="200"/>
                      <a:pt x="456" y="337"/>
                      <a:pt x="832" y="460"/>
                    </a:cubicBezTo>
                    <a:cubicBezTo>
                      <a:pt x="1966" y="814"/>
                      <a:pt x="3880" y="966"/>
                      <a:pt x="5267" y="966"/>
                    </a:cubicBezTo>
                    <a:cubicBezTo>
                      <a:pt x="5894" y="966"/>
                      <a:pt x="6407" y="937"/>
                      <a:pt x="6704" y="880"/>
                    </a:cubicBezTo>
                    <a:cubicBezTo>
                      <a:pt x="6711" y="873"/>
                      <a:pt x="6718" y="866"/>
                      <a:pt x="6718" y="850"/>
                    </a:cubicBezTo>
                    <a:cubicBezTo>
                      <a:pt x="6711" y="843"/>
                      <a:pt x="6704" y="836"/>
                      <a:pt x="6690" y="836"/>
                    </a:cubicBezTo>
                    <a:cubicBezTo>
                      <a:pt x="6407" y="893"/>
                      <a:pt x="5894" y="930"/>
                      <a:pt x="5267" y="930"/>
                    </a:cubicBezTo>
                    <a:cubicBezTo>
                      <a:pt x="4350" y="930"/>
                      <a:pt x="3187" y="857"/>
                      <a:pt x="2183" y="706"/>
                    </a:cubicBezTo>
                    <a:cubicBezTo>
                      <a:pt x="1684" y="633"/>
                      <a:pt x="1222" y="540"/>
                      <a:pt x="846" y="424"/>
                    </a:cubicBezTo>
                    <a:cubicBezTo>
                      <a:pt x="470" y="302"/>
                      <a:pt x="182" y="164"/>
                      <a:pt x="37" y="6"/>
                    </a:cubicBezTo>
                    <a:cubicBezTo>
                      <a:pt x="33" y="2"/>
                      <a:pt x="28" y="1"/>
                      <a:pt x="23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7" name="Google Shape;1461;p49"/>
              <p:cNvSpPr/>
              <p:nvPr/>
            </p:nvSpPr>
            <p:spPr>
              <a:xfrm>
                <a:off x="950125" y="2639950"/>
                <a:ext cx="267450" cy="78550"/>
              </a:xfrm>
              <a:custGeom>
                <a:avLst/>
                <a:gdLst/>
                <a:ahLst/>
                <a:cxnLst/>
                <a:rect l="l" t="t" r="r" b="b"/>
                <a:pathLst>
                  <a:path w="10698" h="3142" extrusionOk="0">
                    <a:moveTo>
                      <a:pt x="10011" y="0"/>
                    </a:moveTo>
                    <a:cubicBezTo>
                      <a:pt x="9297" y="1364"/>
                      <a:pt x="7150" y="1733"/>
                      <a:pt x="5455" y="1733"/>
                    </a:cubicBezTo>
                    <a:cubicBezTo>
                      <a:pt x="4799" y="1733"/>
                      <a:pt x="4211" y="1678"/>
                      <a:pt x="3800" y="1604"/>
                    </a:cubicBezTo>
                    <a:cubicBezTo>
                      <a:pt x="2139" y="1314"/>
                      <a:pt x="1307" y="751"/>
                      <a:pt x="666" y="94"/>
                    </a:cubicBezTo>
                    <a:cubicBezTo>
                      <a:pt x="449" y="1314"/>
                      <a:pt x="0" y="3141"/>
                      <a:pt x="0" y="3141"/>
                    </a:cubicBezTo>
                    <a:lnTo>
                      <a:pt x="10698" y="3141"/>
                    </a:lnTo>
                    <a:cubicBezTo>
                      <a:pt x="10698" y="3141"/>
                      <a:pt x="10221" y="1214"/>
                      <a:pt x="10011" y="0"/>
                    </a:cubicBezTo>
                    <a:close/>
                  </a:path>
                </a:pathLst>
              </a:custGeom>
              <a:solidFill>
                <a:srgbClr val="212529">
                  <a:alpha val="190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8" name="Google Shape;1462;p49"/>
              <p:cNvSpPr/>
              <p:nvPr/>
            </p:nvSpPr>
            <p:spPr>
              <a:xfrm>
                <a:off x="968000" y="2595450"/>
                <a:ext cx="228250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9130" h="1028" extrusionOk="0">
                    <a:moveTo>
                      <a:pt x="23" y="0"/>
                    </a:moveTo>
                    <a:cubicBezTo>
                      <a:pt x="20" y="0"/>
                      <a:pt x="17" y="1"/>
                      <a:pt x="15" y="3"/>
                    </a:cubicBezTo>
                    <a:cubicBezTo>
                      <a:pt x="8" y="10"/>
                      <a:pt x="1" y="24"/>
                      <a:pt x="8" y="31"/>
                    </a:cubicBezTo>
                    <a:cubicBezTo>
                      <a:pt x="65" y="111"/>
                      <a:pt x="152" y="184"/>
                      <a:pt x="261" y="248"/>
                    </a:cubicBezTo>
                    <a:cubicBezTo>
                      <a:pt x="455" y="371"/>
                      <a:pt x="738" y="480"/>
                      <a:pt x="1077" y="574"/>
                    </a:cubicBezTo>
                    <a:cubicBezTo>
                      <a:pt x="2102" y="854"/>
                      <a:pt x="3669" y="1028"/>
                      <a:pt x="5165" y="1028"/>
                    </a:cubicBezTo>
                    <a:cubicBezTo>
                      <a:pt x="6053" y="1028"/>
                      <a:pt x="6919" y="971"/>
                      <a:pt x="7622" y="834"/>
                    </a:cubicBezTo>
                    <a:cubicBezTo>
                      <a:pt x="7975" y="768"/>
                      <a:pt x="8285" y="681"/>
                      <a:pt x="8539" y="574"/>
                    </a:cubicBezTo>
                    <a:cubicBezTo>
                      <a:pt x="8799" y="473"/>
                      <a:pt x="8993" y="343"/>
                      <a:pt x="9123" y="190"/>
                    </a:cubicBezTo>
                    <a:cubicBezTo>
                      <a:pt x="9130" y="184"/>
                      <a:pt x="9130" y="177"/>
                      <a:pt x="9123" y="170"/>
                    </a:cubicBezTo>
                    <a:cubicBezTo>
                      <a:pt x="9119" y="165"/>
                      <a:pt x="9114" y="163"/>
                      <a:pt x="9109" y="163"/>
                    </a:cubicBezTo>
                    <a:cubicBezTo>
                      <a:pt x="9104" y="163"/>
                      <a:pt x="9098" y="165"/>
                      <a:pt x="9095" y="170"/>
                    </a:cubicBezTo>
                    <a:cubicBezTo>
                      <a:pt x="8972" y="314"/>
                      <a:pt x="8776" y="437"/>
                      <a:pt x="8523" y="537"/>
                    </a:cubicBezTo>
                    <a:cubicBezTo>
                      <a:pt x="7765" y="854"/>
                      <a:pt x="6495" y="993"/>
                      <a:pt x="5165" y="993"/>
                    </a:cubicBezTo>
                    <a:cubicBezTo>
                      <a:pt x="4031" y="993"/>
                      <a:pt x="2846" y="891"/>
                      <a:pt x="1901" y="717"/>
                    </a:cubicBezTo>
                    <a:cubicBezTo>
                      <a:pt x="1431" y="631"/>
                      <a:pt x="1012" y="523"/>
                      <a:pt x="694" y="407"/>
                    </a:cubicBezTo>
                    <a:cubicBezTo>
                      <a:pt x="528" y="350"/>
                      <a:pt x="391" y="284"/>
                      <a:pt x="282" y="220"/>
                    </a:cubicBezTo>
                    <a:cubicBezTo>
                      <a:pt x="174" y="147"/>
                      <a:pt x="95" y="83"/>
                      <a:pt x="44" y="10"/>
                    </a:cubicBezTo>
                    <a:cubicBezTo>
                      <a:pt x="39" y="5"/>
                      <a:pt x="30" y="0"/>
                      <a:pt x="23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39" name="Google Shape;1463;p49"/>
              <p:cNvSpPr/>
              <p:nvPr/>
            </p:nvSpPr>
            <p:spPr>
              <a:xfrm>
                <a:off x="969625" y="2558675"/>
                <a:ext cx="228450" cy="44800"/>
              </a:xfrm>
              <a:custGeom>
                <a:avLst/>
                <a:gdLst/>
                <a:ahLst/>
                <a:cxnLst/>
                <a:rect l="l" t="t" r="r" b="b"/>
                <a:pathLst>
                  <a:path w="9138" h="1792" extrusionOk="0">
                    <a:moveTo>
                      <a:pt x="4566" y="1"/>
                    </a:moveTo>
                    <a:cubicBezTo>
                      <a:pt x="2044" y="1"/>
                      <a:pt x="0" y="405"/>
                      <a:pt x="0" y="895"/>
                    </a:cubicBezTo>
                    <a:cubicBezTo>
                      <a:pt x="0" y="1395"/>
                      <a:pt x="2044" y="1792"/>
                      <a:pt x="4566" y="1792"/>
                    </a:cubicBezTo>
                    <a:cubicBezTo>
                      <a:pt x="7094" y="1792"/>
                      <a:pt x="9137" y="1395"/>
                      <a:pt x="9137" y="895"/>
                    </a:cubicBezTo>
                    <a:cubicBezTo>
                      <a:pt x="9137" y="405"/>
                      <a:pt x="7094" y="1"/>
                      <a:pt x="4566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0" name="Google Shape;1464;p49"/>
              <p:cNvSpPr/>
              <p:nvPr/>
            </p:nvSpPr>
            <p:spPr>
              <a:xfrm>
                <a:off x="1241050" y="2505200"/>
                <a:ext cx="101475" cy="215850"/>
              </a:xfrm>
              <a:custGeom>
                <a:avLst/>
                <a:gdLst/>
                <a:ahLst/>
                <a:cxnLst/>
                <a:rect l="l" t="t" r="r" b="b"/>
                <a:pathLst>
                  <a:path w="4059" h="8634" extrusionOk="0">
                    <a:moveTo>
                      <a:pt x="643" y="1"/>
                    </a:moveTo>
                    <a:lnTo>
                      <a:pt x="0" y="8634"/>
                    </a:lnTo>
                    <a:lnTo>
                      <a:pt x="4058" y="8634"/>
                    </a:lnTo>
                    <a:lnTo>
                      <a:pt x="341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1" name="Google Shape;1465;p49"/>
              <p:cNvSpPr/>
              <p:nvPr/>
            </p:nvSpPr>
            <p:spPr>
              <a:xfrm>
                <a:off x="1252050" y="2536275"/>
                <a:ext cx="79625" cy="48300"/>
              </a:xfrm>
              <a:custGeom>
                <a:avLst/>
                <a:gdLst/>
                <a:ahLst/>
                <a:cxnLst/>
                <a:rect l="l" t="t" r="r" b="b"/>
                <a:pathLst>
                  <a:path w="3185" h="1932" extrusionOk="0">
                    <a:moveTo>
                      <a:pt x="108" y="1"/>
                    </a:moveTo>
                    <a:lnTo>
                      <a:pt x="0" y="1524"/>
                    </a:lnTo>
                    <a:cubicBezTo>
                      <a:pt x="0" y="1796"/>
                      <a:pt x="797" y="1931"/>
                      <a:pt x="1593" y="1931"/>
                    </a:cubicBezTo>
                    <a:cubicBezTo>
                      <a:pt x="2389" y="1931"/>
                      <a:pt x="3185" y="1796"/>
                      <a:pt x="3185" y="1524"/>
                    </a:cubicBezTo>
                    <a:lnTo>
                      <a:pt x="3071" y="1"/>
                    </a:lnTo>
                    <a:cubicBezTo>
                      <a:pt x="3071" y="229"/>
                      <a:pt x="2330" y="342"/>
                      <a:pt x="1589" y="342"/>
                    </a:cubicBezTo>
                    <a:cubicBezTo>
                      <a:pt x="849" y="342"/>
                      <a:pt x="108" y="229"/>
                      <a:pt x="108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2" name="Google Shape;1466;p49"/>
              <p:cNvSpPr/>
              <p:nvPr/>
            </p:nvSpPr>
            <p:spPr>
              <a:xfrm>
                <a:off x="1246275" y="2612300"/>
                <a:ext cx="91050" cy="56150"/>
              </a:xfrm>
              <a:custGeom>
                <a:avLst/>
                <a:gdLst/>
                <a:ahLst/>
                <a:cxnLst/>
                <a:rect l="l" t="t" r="r" b="b"/>
                <a:pathLst>
                  <a:path w="3642" h="2246" extrusionOk="0">
                    <a:moveTo>
                      <a:pt x="115" y="0"/>
                    </a:moveTo>
                    <a:lnTo>
                      <a:pt x="1" y="1524"/>
                    </a:lnTo>
                    <a:cubicBezTo>
                      <a:pt x="1" y="2005"/>
                      <a:pt x="911" y="2245"/>
                      <a:pt x="1821" y="2245"/>
                    </a:cubicBezTo>
                    <a:cubicBezTo>
                      <a:pt x="2731" y="2245"/>
                      <a:pt x="3641" y="2005"/>
                      <a:pt x="3641" y="1524"/>
                    </a:cubicBezTo>
                    <a:lnTo>
                      <a:pt x="3525" y="0"/>
                    </a:lnTo>
                    <a:cubicBezTo>
                      <a:pt x="3525" y="369"/>
                      <a:pt x="2673" y="553"/>
                      <a:pt x="1820" y="553"/>
                    </a:cubicBezTo>
                    <a:cubicBezTo>
                      <a:pt x="968" y="553"/>
                      <a:pt x="115" y="369"/>
                      <a:pt x="115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3" name="Google Shape;1467;p49"/>
              <p:cNvSpPr/>
              <p:nvPr/>
            </p:nvSpPr>
            <p:spPr>
              <a:xfrm>
                <a:off x="1241050" y="2564100"/>
                <a:ext cx="73875" cy="156950"/>
              </a:xfrm>
              <a:custGeom>
                <a:avLst/>
                <a:gdLst/>
                <a:ahLst/>
                <a:cxnLst/>
                <a:rect l="l" t="t" r="r" b="b"/>
                <a:pathLst>
                  <a:path w="2955" h="6278" extrusionOk="0">
                    <a:moveTo>
                      <a:pt x="470" y="0"/>
                    </a:moveTo>
                    <a:lnTo>
                      <a:pt x="0" y="6278"/>
                    </a:lnTo>
                    <a:lnTo>
                      <a:pt x="2954" y="6278"/>
                    </a:lnTo>
                    <a:cubicBezTo>
                      <a:pt x="1654" y="4875"/>
                      <a:pt x="1415" y="758"/>
                      <a:pt x="470" y="0"/>
                    </a:cubicBezTo>
                    <a:close/>
                  </a:path>
                </a:pathLst>
              </a:custGeom>
              <a:solidFill>
                <a:srgbClr val="002416">
                  <a:alpha val="32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4" name="Google Shape;1468;p49"/>
              <p:cNvSpPr/>
              <p:nvPr/>
            </p:nvSpPr>
            <p:spPr>
              <a:xfrm>
                <a:off x="1257125" y="2496750"/>
                <a:ext cx="69350" cy="16975"/>
              </a:xfrm>
              <a:custGeom>
                <a:avLst/>
                <a:gdLst/>
                <a:ahLst/>
                <a:cxnLst/>
                <a:rect l="l" t="t" r="r" b="b"/>
                <a:pathLst>
                  <a:path w="2774" h="679" extrusionOk="0">
                    <a:moveTo>
                      <a:pt x="1387" y="1"/>
                    </a:moveTo>
                    <a:cubicBezTo>
                      <a:pt x="621" y="1"/>
                      <a:pt x="0" y="151"/>
                      <a:pt x="0" y="339"/>
                    </a:cubicBezTo>
                    <a:cubicBezTo>
                      <a:pt x="0" y="528"/>
                      <a:pt x="621" y="678"/>
                      <a:pt x="1387" y="678"/>
                    </a:cubicBezTo>
                    <a:cubicBezTo>
                      <a:pt x="2152" y="678"/>
                      <a:pt x="2774" y="528"/>
                      <a:pt x="2774" y="339"/>
                    </a:cubicBezTo>
                    <a:cubicBezTo>
                      <a:pt x="2774" y="151"/>
                      <a:pt x="2152" y="1"/>
                      <a:pt x="1387" y="1"/>
                    </a:cubicBezTo>
                    <a:close/>
                  </a:path>
                </a:pathLst>
              </a:custGeom>
              <a:solidFill>
                <a:srgbClr val="7447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5" name="Google Shape;1469;p49"/>
              <p:cNvSpPr/>
              <p:nvPr/>
            </p:nvSpPr>
            <p:spPr>
              <a:xfrm>
                <a:off x="1258375" y="2510150"/>
                <a:ext cx="68800" cy="8475"/>
              </a:xfrm>
              <a:custGeom>
                <a:avLst/>
                <a:gdLst/>
                <a:ahLst/>
                <a:cxnLst/>
                <a:rect l="l" t="t" r="r" b="b"/>
                <a:pathLst>
                  <a:path w="2752" h="339" extrusionOk="0">
                    <a:moveTo>
                      <a:pt x="2723" y="0"/>
                    </a:moveTo>
                    <a:cubicBezTo>
                      <a:pt x="2717" y="0"/>
                      <a:pt x="2712" y="2"/>
                      <a:pt x="2708" y="5"/>
                    </a:cubicBezTo>
                    <a:cubicBezTo>
                      <a:pt x="2665" y="56"/>
                      <a:pt x="2601" y="99"/>
                      <a:pt x="2514" y="135"/>
                    </a:cubicBezTo>
                    <a:cubicBezTo>
                      <a:pt x="2276" y="245"/>
                      <a:pt x="1898" y="296"/>
                      <a:pt x="1506" y="296"/>
                    </a:cubicBezTo>
                    <a:cubicBezTo>
                      <a:pt x="1481" y="296"/>
                      <a:pt x="1456" y="295"/>
                      <a:pt x="1431" y="295"/>
                    </a:cubicBezTo>
                    <a:cubicBezTo>
                      <a:pt x="1148" y="295"/>
                      <a:pt x="867" y="272"/>
                      <a:pt x="621" y="236"/>
                    </a:cubicBezTo>
                    <a:cubicBezTo>
                      <a:pt x="368" y="193"/>
                      <a:pt x="158" y="135"/>
                      <a:pt x="28" y="63"/>
                    </a:cubicBezTo>
                    <a:cubicBezTo>
                      <a:pt x="26" y="61"/>
                      <a:pt x="24" y="60"/>
                      <a:pt x="21" y="60"/>
                    </a:cubicBezTo>
                    <a:cubicBezTo>
                      <a:pt x="14" y="60"/>
                      <a:pt x="5" y="65"/>
                      <a:pt x="1" y="71"/>
                    </a:cubicBezTo>
                    <a:cubicBezTo>
                      <a:pt x="1" y="78"/>
                      <a:pt x="1" y="92"/>
                      <a:pt x="14" y="99"/>
                    </a:cubicBezTo>
                    <a:cubicBezTo>
                      <a:pt x="151" y="172"/>
                      <a:pt x="361" y="236"/>
                      <a:pt x="614" y="272"/>
                    </a:cubicBezTo>
                    <a:cubicBezTo>
                      <a:pt x="860" y="316"/>
                      <a:pt x="1148" y="338"/>
                      <a:pt x="1431" y="338"/>
                    </a:cubicBezTo>
                    <a:cubicBezTo>
                      <a:pt x="1712" y="338"/>
                      <a:pt x="1994" y="316"/>
                      <a:pt x="2225" y="265"/>
                    </a:cubicBezTo>
                    <a:cubicBezTo>
                      <a:pt x="2341" y="245"/>
                      <a:pt x="2441" y="215"/>
                      <a:pt x="2528" y="172"/>
                    </a:cubicBezTo>
                    <a:cubicBezTo>
                      <a:pt x="2622" y="135"/>
                      <a:pt x="2694" y="92"/>
                      <a:pt x="2738" y="35"/>
                    </a:cubicBezTo>
                    <a:cubicBezTo>
                      <a:pt x="2752" y="28"/>
                      <a:pt x="2745" y="12"/>
                      <a:pt x="2738" y="5"/>
                    </a:cubicBezTo>
                    <a:cubicBezTo>
                      <a:pt x="2734" y="2"/>
                      <a:pt x="2729" y="0"/>
                      <a:pt x="2723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6" name="Google Shape;1470;p49"/>
              <p:cNvSpPr/>
              <p:nvPr/>
            </p:nvSpPr>
            <p:spPr>
              <a:xfrm>
                <a:off x="1606000" y="1880050"/>
                <a:ext cx="326475" cy="257750"/>
              </a:xfrm>
              <a:custGeom>
                <a:avLst/>
                <a:gdLst/>
                <a:ahLst/>
                <a:cxnLst/>
                <a:rect l="l" t="t" r="r" b="b"/>
                <a:pathLst>
                  <a:path w="13059" h="10310" extrusionOk="0">
                    <a:moveTo>
                      <a:pt x="7758" y="1"/>
                    </a:moveTo>
                    <a:cubicBezTo>
                      <a:pt x="7758" y="1"/>
                      <a:pt x="4558" y="3757"/>
                      <a:pt x="3452" y="4444"/>
                    </a:cubicBezTo>
                    <a:cubicBezTo>
                      <a:pt x="2347" y="5130"/>
                      <a:pt x="780" y="6761"/>
                      <a:pt x="390" y="7795"/>
                    </a:cubicBezTo>
                    <a:cubicBezTo>
                      <a:pt x="0" y="8828"/>
                      <a:pt x="498" y="9897"/>
                      <a:pt x="924" y="10251"/>
                    </a:cubicBezTo>
                    <a:cubicBezTo>
                      <a:pt x="973" y="10291"/>
                      <a:pt x="1061" y="10310"/>
                      <a:pt x="1180" y="10310"/>
                    </a:cubicBezTo>
                    <a:cubicBezTo>
                      <a:pt x="2103" y="10310"/>
                      <a:pt x="4888" y="9185"/>
                      <a:pt x="5554" y="8365"/>
                    </a:cubicBezTo>
                    <a:cubicBezTo>
                      <a:pt x="6298" y="7441"/>
                      <a:pt x="6515" y="5874"/>
                      <a:pt x="6515" y="5874"/>
                    </a:cubicBezTo>
                    <a:lnTo>
                      <a:pt x="13059" y="573"/>
                    </a:lnTo>
                    <a:lnTo>
                      <a:pt x="7758" y="1"/>
                    </a:lnTo>
                    <a:close/>
                  </a:path>
                </a:pathLst>
              </a:custGeom>
              <a:solidFill>
                <a:srgbClr val="7447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7" name="Google Shape;1471;p49"/>
              <p:cNvSpPr/>
              <p:nvPr/>
            </p:nvSpPr>
            <p:spPr>
              <a:xfrm>
                <a:off x="1659250" y="2023275"/>
                <a:ext cx="114125" cy="63400"/>
              </a:xfrm>
              <a:custGeom>
                <a:avLst/>
                <a:gdLst/>
                <a:ahLst/>
                <a:cxnLst/>
                <a:rect l="l" t="t" r="r" b="b"/>
                <a:pathLst>
                  <a:path w="4565" h="2536" extrusionOk="0">
                    <a:moveTo>
                      <a:pt x="4565" y="1"/>
                    </a:moveTo>
                    <a:lnTo>
                      <a:pt x="4565" y="1"/>
                    </a:lnTo>
                    <a:cubicBezTo>
                      <a:pt x="2204" y="268"/>
                      <a:pt x="1495" y="852"/>
                      <a:pt x="852" y="1648"/>
                    </a:cubicBezTo>
                    <a:cubicBezTo>
                      <a:pt x="268" y="2362"/>
                      <a:pt x="1" y="2535"/>
                      <a:pt x="1" y="2535"/>
                    </a:cubicBezTo>
                    <a:lnTo>
                      <a:pt x="3525" y="2499"/>
                    </a:lnTo>
                    <a:cubicBezTo>
                      <a:pt x="4189" y="1568"/>
                      <a:pt x="4385" y="145"/>
                      <a:pt x="4385" y="145"/>
                    </a:cubicBezTo>
                    <a:lnTo>
                      <a:pt x="4565" y="1"/>
                    </a:lnTo>
                    <a:close/>
                  </a:path>
                </a:pathLst>
              </a:custGeom>
              <a:solidFill>
                <a:srgbClr val="212529">
                  <a:alpha val="190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8" name="Google Shape;1472;p49"/>
              <p:cNvSpPr/>
              <p:nvPr/>
            </p:nvSpPr>
            <p:spPr>
              <a:xfrm>
                <a:off x="1556700" y="2085575"/>
                <a:ext cx="241775" cy="123350"/>
              </a:xfrm>
              <a:custGeom>
                <a:avLst/>
                <a:gdLst/>
                <a:ahLst/>
                <a:cxnLst/>
                <a:rect l="l" t="t" r="r" b="b"/>
                <a:pathLst>
                  <a:path w="9671" h="4934" extrusionOk="0">
                    <a:moveTo>
                      <a:pt x="9028" y="0"/>
                    </a:moveTo>
                    <a:lnTo>
                      <a:pt x="7526" y="144"/>
                    </a:lnTo>
                    <a:cubicBezTo>
                      <a:pt x="8573" y="1692"/>
                      <a:pt x="4922" y="3288"/>
                      <a:pt x="2445" y="3288"/>
                    </a:cubicBezTo>
                    <a:cubicBezTo>
                      <a:pt x="2412" y="3288"/>
                      <a:pt x="2379" y="3287"/>
                      <a:pt x="2347" y="3287"/>
                    </a:cubicBezTo>
                    <a:cubicBezTo>
                      <a:pt x="2315" y="3286"/>
                      <a:pt x="2285" y="3286"/>
                      <a:pt x="2256" y="3286"/>
                    </a:cubicBezTo>
                    <a:cubicBezTo>
                      <a:pt x="0" y="3286"/>
                      <a:pt x="5070" y="4934"/>
                      <a:pt x="5070" y="4934"/>
                    </a:cubicBezTo>
                    <a:lnTo>
                      <a:pt x="8343" y="2954"/>
                    </a:lnTo>
                    <a:lnTo>
                      <a:pt x="9671" y="997"/>
                    </a:lnTo>
                    <a:cubicBezTo>
                      <a:pt x="9613" y="947"/>
                      <a:pt x="9563" y="889"/>
                      <a:pt x="9513" y="830"/>
                    </a:cubicBezTo>
                    <a:cubicBezTo>
                      <a:pt x="9303" y="586"/>
                      <a:pt x="9137" y="296"/>
                      <a:pt x="9028" y="0"/>
                    </a:cubicBezTo>
                    <a:close/>
                  </a:path>
                </a:pathLst>
              </a:custGeom>
              <a:solidFill>
                <a:srgbClr val="DA9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49" name="Google Shape;1473;p49"/>
              <p:cNvSpPr/>
              <p:nvPr/>
            </p:nvSpPr>
            <p:spPr>
              <a:xfrm>
                <a:off x="1528500" y="2071650"/>
                <a:ext cx="280650" cy="233700"/>
              </a:xfrm>
              <a:custGeom>
                <a:avLst/>
                <a:gdLst/>
                <a:ahLst/>
                <a:cxnLst/>
                <a:rect l="l" t="t" r="r" b="b"/>
                <a:pathLst>
                  <a:path w="11226" h="9348" extrusionOk="0">
                    <a:moveTo>
                      <a:pt x="8885" y="1236"/>
                    </a:moveTo>
                    <a:cubicBezTo>
                      <a:pt x="9168" y="1236"/>
                      <a:pt x="9419" y="1253"/>
                      <a:pt x="9622" y="1287"/>
                    </a:cubicBezTo>
                    <a:cubicBezTo>
                      <a:pt x="9904" y="1337"/>
                      <a:pt x="10078" y="1611"/>
                      <a:pt x="9998" y="1880"/>
                    </a:cubicBezTo>
                    <a:cubicBezTo>
                      <a:pt x="9868" y="2291"/>
                      <a:pt x="9485" y="2941"/>
                      <a:pt x="8328" y="3657"/>
                    </a:cubicBezTo>
                    <a:cubicBezTo>
                      <a:pt x="7497" y="4172"/>
                      <a:pt x="6299" y="4429"/>
                      <a:pt x="5294" y="4429"/>
                    </a:cubicBezTo>
                    <a:cubicBezTo>
                      <a:pt x="3932" y="4429"/>
                      <a:pt x="2926" y="3957"/>
                      <a:pt x="3670" y="3013"/>
                    </a:cubicBezTo>
                    <a:cubicBezTo>
                      <a:pt x="4640" y="1785"/>
                      <a:pt x="7284" y="1236"/>
                      <a:pt x="8885" y="1236"/>
                    </a:cubicBezTo>
                    <a:close/>
                    <a:moveTo>
                      <a:pt x="8023" y="0"/>
                    </a:moveTo>
                    <a:cubicBezTo>
                      <a:pt x="7304" y="0"/>
                      <a:pt x="6566" y="63"/>
                      <a:pt x="5945" y="167"/>
                    </a:cubicBezTo>
                    <a:cubicBezTo>
                      <a:pt x="4060" y="484"/>
                      <a:pt x="1850" y="2304"/>
                      <a:pt x="997" y="3084"/>
                    </a:cubicBezTo>
                    <a:cubicBezTo>
                      <a:pt x="144" y="3873"/>
                      <a:pt x="1" y="4508"/>
                      <a:pt x="254" y="6184"/>
                    </a:cubicBezTo>
                    <a:cubicBezTo>
                      <a:pt x="500" y="7860"/>
                      <a:pt x="2384" y="9348"/>
                      <a:pt x="2384" y="9348"/>
                    </a:cubicBezTo>
                    <a:cubicBezTo>
                      <a:pt x="2384" y="9348"/>
                      <a:pt x="4804" y="8958"/>
                      <a:pt x="7158" y="7072"/>
                    </a:cubicBezTo>
                    <a:cubicBezTo>
                      <a:pt x="9505" y="5187"/>
                      <a:pt x="11225" y="1871"/>
                      <a:pt x="11022" y="947"/>
                    </a:cubicBezTo>
                    <a:cubicBezTo>
                      <a:pt x="10872" y="259"/>
                      <a:pt x="9488" y="0"/>
                      <a:pt x="8023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0" name="Google Shape;1474;p49"/>
              <p:cNvSpPr/>
              <p:nvPr/>
            </p:nvSpPr>
            <p:spPr>
              <a:xfrm>
                <a:off x="1584325" y="2071650"/>
                <a:ext cx="189050" cy="54050"/>
              </a:xfrm>
              <a:custGeom>
                <a:avLst/>
                <a:gdLst/>
                <a:ahLst/>
                <a:cxnLst/>
                <a:rect l="l" t="t" r="r" b="b"/>
                <a:pathLst>
                  <a:path w="7562" h="2162" extrusionOk="0">
                    <a:moveTo>
                      <a:pt x="5804" y="0"/>
                    </a:moveTo>
                    <a:cubicBezTo>
                      <a:pt x="5080" y="0"/>
                      <a:pt x="4336" y="63"/>
                      <a:pt x="3712" y="167"/>
                    </a:cubicBezTo>
                    <a:cubicBezTo>
                      <a:pt x="2462" y="377"/>
                      <a:pt x="1075" y="1243"/>
                      <a:pt x="35" y="2031"/>
                    </a:cubicBezTo>
                    <a:lnTo>
                      <a:pt x="0" y="2140"/>
                    </a:lnTo>
                    <a:cubicBezTo>
                      <a:pt x="83" y="2155"/>
                      <a:pt x="164" y="2162"/>
                      <a:pt x="243" y="2162"/>
                    </a:cubicBezTo>
                    <a:cubicBezTo>
                      <a:pt x="1279" y="2162"/>
                      <a:pt x="2012" y="967"/>
                      <a:pt x="3259" y="967"/>
                    </a:cubicBezTo>
                    <a:cubicBezTo>
                      <a:pt x="3467" y="967"/>
                      <a:pt x="3689" y="1000"/>
                      <a:pt x="3928" y="1077"/>
                    </a:cubicBezTo>
                    <a:cubicBezTo>
                      <a:pt x="4193" y="1162"/>
                      <a:pt x="4463" y="1198"/>
                      <a:pt x="4732" y="1198"/>
                    </a:cubicBezTo>
                    <a:cubicBezTo>
                      <a:pt x="5926" y="1198"/>
                      <a:pt x="7091" y="484"/>
                      <a:pt x="7562" y="160"/>
                    </a:cubicBezTo>
                    <a:cubicBezTo>
                      <a:pt x="7053" y="48"/>
                      <a:pt x="6436" y="0"/>
                      <a:pt x="5804" y="0"/>
                    </a:cubicBezTo>
                    <a:close/>
                  </a:path>
                </a:pathLst>
              </a:custGeom>
              <a:solidFill>
                <a:srgbClr val="DA9F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1" name="Google Shape;1475;p49"/>
              <p:cNvSpPr/>
              <p:nvPr/>
            </p:nvSpPr>
            <p:spPr>
              <a:xfrm>
                <a:off x="1403425" y="2157425"/>
                <a:ext cx="185600" cy="189450"/>
              </a:xfrm>
              <a:custGeom>
                <a:avLst/>
                <a:gdLst/>
                <a:ahLst/>
                <a:cxnLst/>
                <a:rect l="l" t="t" r="r" b="b"/>
                <a:pathLst>
                  <a:path w="7424" h="7578" extrusionOk="0">
                    <a:moveTo>
                      <a:pt x="5661" y="0"/>
                    </a:moveTo>
                    <a:lnTo>
                      <a:pt x="483" y="5563"/>
                    </a:lnTo>
                    <a:cubicBezTo>
                      <a:pt x="1" y="6141"/>
                      <a:pt x="1682" y="7578"/>
                      <a:pt x="2567" y="7578"/>
                    </a:cubicBezTo>
                    <a:cubicBezTo>
                      <a:pt x="2666" y="7578"/>
                      <a:pt x="2755" y="7559"/>
                      <a:pt x="2830" y="7520"/>
                    </a:cubicBezTo>
                    <a:lnTo>
                      <a:pt x="7387" y="5917"/>
                    </a:lnTo>
                    <a:cubicBezTo>
                      <a:pt x="7387" y="5917"/>
                      <a:pt x="7424" y="723"/>
                      <a:pt x="566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2" name="Google Shape;1476;p49"/>
              <p:cNvSpPr/>
              <p:nvPr/>
            </p:nvSpPr>
            <p:spPr>
              <a:xfrm>
                <a:off x="1415475" y="2157425"/>
                <a:ext cx="154950" cy="141950"/>
              </a:xfrm>
              <a:custGeom>
                <a:avLst/>
                <a:gdLst/>
                <a:ahLst/>
                <a:cxnLst/>
                <a:rect l="l" t="t" r="r" b="b"/>
                <a:pathLst>
                  <a:path w="6198" h="5678" extrusionOk="0">
                    <a:moveTo>
                      <a:pt x="5179" y="0"/>
                    </a:moveTo>
                    <a:lnTo>
                      <a:pt x="1" y="5563"/>
                    </a:lnTo>
                    <a:cubicBezTo>
                      <a:pt x="86" y="5471"/>
                      <a:pt x="206" y="5431"/>
                      <a:pt x="346" y="5431"/>
                    </a:cubicBezTo>
                    <a:cubicBezTo>
                      <a:pt x="560" y="5431"/>
                      <a:pt x="822" y="5525"/>
                      <a:pt x="1084" y="5677"/>
                    </a:cubicBezTo>
                    <a:cubicBezTo>
                      <a:pt x="1084" y="5677"/>
                      <a:pt x="4241" y="3223"/>
                      <a:pt x="6198" y="1243"/>
                    </a:cubicBezTo>
                    <a:cubicBezTo>
                      <a:pt x="5952" y="650"/>
                      <a:pt x="5628" y="182"/>
                      <a:pt x="5179" y="0"/>
                    </a:cubicBezTo>
                    <a:close/>
                  </a:path>
                </a:pathLst>
              </a:custGeom>
              <a:solidFill>
                <a:srgbClr val="212529">
                  <a:alpha val="190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3" name="Google Shape;1477;p49"/>
              <p:cNvSpPr/>
              <p:nvPr/>
            </p:nvSpPr>
            <p:spPr>
              <a:xfrm>
                <a:off x="1470725" y="2283325"/>
                <a:ext cx="117575" cy="62125"/>
              </a:xfrm>
              <a:custGeom>
                <a:avLst/>
                <a:gdLst/>
                <a:ahLst/>
                <a:cxnLst/>
                <a:rect l="l" t="t" r="r" b="b"/>
                <a:pathLst>
                  <a:path w="4703" h="2485" extrusionOk="0">
                    <a:moveTo>
                      <a:pt x="4674" y="0"/>
                    </a:moveTo>
                    <a:cubicBezTo>
                      <a:pt x="3418" y="621"/>
                      <a:pt x="1502" y="1134"/>
                      <a:pt x="1" y="1661"/>
                    </a:cubicBezTo>
                    <a:cubicBezTo>
                      <a:pt x="231" y="1985"/>
                      <a:pt x="318" y="2297"/>
                      <a:pt x="138" y="2484"/>
                    </a:cubicBezTo>
                    <a:lnTo>
                      <a:pt x="4695" y="881"/>
                    </a:lnTo>
                    <a:cubicBezTo>
                      <a:pt x="4695" y="881"/>
                      <a:pt x="4702" y="527"/>
                      <a:pt x="4674" y="0"/>
                    </a:cubicBezTo>
                    <a:close/>
                  </a:path>
                </a:pathLst>
              </a:custGeom>
              <a:solidFill>
                <a:srgbClr val="212529">
                  <a:alpha val="190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4" name="Google Shape;1478;p49"/>
              <p:cNvSpPr/>
              <p:nvPr/>
            </p:nvSpPr>
            <p:spPr>
              <a:xfrm>
                <a:off x="1413650" y="230477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5" name="Google Shape;1479;p49"/>
              <p:cNvSpPr/>
              <p:nvPr/>
            </p:nvSpPr>
            <p:spPr>
              <a:xfrm>
                <a:off x="1414400" y="23080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6" name="Google Shape;1480;p49"/>
              <p:cNvSpPr/>
              <p:nvPr/>
            </p:nvSpPr>
            <p:spPr>
              <a:xfrm>
                <a:off x="1413475" y="2303150"/>
                <a:ext cx="25" cy="200"/>
              </a:xfrm>
              <a:custGeom>
                <a:avLst/>
                <a:gdLst/>
                <a:ahLst/>
                <a:cxnLst/>
                <a:rect l="l" t="t" r="r" b="b"/>
                <a:pathLst>
                  <a:path w="1" h="8" extrusionOk="0">
                    <a:moveTo>
                      <a:pt x="1" y="1"/>
                    </a:move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7" name="Google Shape;1481;p49"/>
              <p:cNvSpPr/>
              <p:nvPr/>
            </p:nvSpPr>
            <p:spPr>
              <a:xfrm>
                <a:off x="1413825" y="2306250"/>
                <a:ext cx="200" cy="175"/>
              </a:xfrm>
              <a:custGeom>
                <a:avLst/>
                <a:gdLst/>
                <a:ahLst/>
                <a:cxnLst/>
                <a:rect l="l" t="t" r="r" b="b"/>
                <a:pathLst>
                  <a:path w="8" h="7" extrusionOk="0">
                    <a:moveTo>
                      <a:pt x="1" y="0"/>
                    </a:moveTo>
                    <a:lnTo>
                      <a:pt x="8" y="7"/>
                    </a:ln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8" name="Google Shape;1482;p49"/>
              <p:cNvSpPr/>
              <p:nvPr/>
            </p:nvSpPr>
            <p:spPr>
              <a:xfrm>
                <a:off x="1414000" y="229900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59" name="Google Shape;1483;p49"/>
              <p:cNvSpPr/>
              <p:nvPr/>
            </p:nvSpPr>
            <p:spPr>
              <a:xfrm>
                <a:off x="1413650" y="2300250"/>
                <a:ext cx="25" cy="200"/>
              </a:xfrm>
              <a:custGeom>
                <a:avLst/>
                <a:gdLst/>
                <a:ahLst/>
                <a:cxnLst/>
                <a:rect l="l" t="t" r="r" b="b"/>
                <a:pathLst>
                  <a:path w="1" h="8" extrusionOk="0">
                    <a:moveTo>
                      <a:pt x="1" y="1"/>
                    </a:move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0" name="Google Shape;1484;p49"/>
              <p:cNvSpPr/>
              <p:nvPr/>
            </p:nvSpPr>
            <p:spPr>
              <a:xfrm>
                <a:off x="1414575" y="2297575"/>
                <a:ext cx="200" cy="375"/>
              </a:xfrm>
              <a:custGeom>
                <a:avLst/>
                <a:gdLst/>
                <a:ahLst/>
                <a:cxnLst/>
                <a:rect l="l" t="t" r="r" b="b"/>
                <a:pathLst>
                  <a:path w="8" h="15" extrusionOk="0">
                    <a:moveTo>
                      <a:pt x="7" y="0"/>
                    </a:moveTo>
                    <a:cubicBezTo>
                      <a:pt x="7" y="7"/>
                      <a:pt x="0" y="7"/>
                      <a:pt x="0" y="14"/>
                    </a:cubicBezTo>
                    <a:cubicBezTo>
                      <a:pt x="0" y="7"/>
                      <a:pt x="7" y="7"/>
                      <a:pt x="7" y="0"/>
                    </a:cubicBez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1" name="Google Shape;1485;p49"/>
              <p:cNvSpPr/>
              <p:nvPr/>
            </p:nvSpPr>
            <p:spPr>
              <a:xfrm>
                <a:off x="1413475" y="23017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2" name="Google Shape;1486;p49"/>
              <p:cNvSpPr/>
              <p:nvPr/>
            </p:nvSpPr>
            <p:spPr>
              <a:xfrm>
                <a:off x="1467825" y="23468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3" name="Google Shape;1487;p49"/>
              <p:cNvSpPr/>
              <p:nvPr/>
            </p:nvSpPr>
            <p:spPr>
              <a:xfrm>
                <a:off x="1465500" y="2346850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4" name="Google Shape;1488;p49"/>
              <p:cNvSpPr/>
              <p:nvPr/>
            </p:nvSpPr>
            <p:spPr>
              <a:xfrm>
                <a:off x="1472325" y="234632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5" name="Google Shape;1489;p49"/>
              <p:cNvSpPr/>
              <p:nvPr/>
            </p:nvSpPr>
            <p:spPr>
              <a:xfrm>
                <a:off x="1470175" y="2346675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D2ED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6" name="Google Shape;1490;p49"/>
              <p:cNvSpPr/>
              <p:nvPr/>
            </p:nvSpPr>
            <p:spPr>
              <a:xfrm>
                <a:off x="1403425" y="2293150"/>
                <a:ext cx="83325" cy="53725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2149" extrusionOk="0">
                    <a:moveTo>
                      <a:pt x="827" y="1"/>
                    </a:moveTo>
                    <a:cubicBezTo>
                      <a:pt x="688" y="1"/>
                      <a:pt x="569" y="41"/>
                      <a:pt x="483" y="134"/>
                    </a:cubicBezTo>
                    <a:cubicBezTo>
                      <a:pt x="1" y="712"/>
                      <a:pt x="1682" y="2149"/>
                      <a:pt x="2567" y="2149"/>
                    </a:cubicBezTo>
                    <a:cubicBezTo>
                      <a:pt x="2666" y="2149"/>
                      <a:pt x="2755" y="2130"/>
                      <a:pt x="2830" y="2091"/>
                    </a:cubicBezTo>
                    <a:cubicBezTo>
                      <a:pt x="3333" y="1563"/>
                      <a:pt x="1690" y="1"/>
                      <a:pt x="827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7" name="Google Shape;1491;p49"/>
              <p:cNvSpPr/>
              <p:nvPr/>
            </p:nvSpPr>
            <p:spPr>
              <a:xfrm>
                <a:off x="1428300" y="2292675"/>
                <a:ext cx="48575" cy="5325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2130" extrusionOk="0">
                    <a:moveTo>
                      <a:pt x="28" y="0"/>
                    </a:moveTo>
                    <a:cubicBezTo>
                      <a:pt x="21" y="0"/>
                      <a:pt x="8" y="7"/>
                      <a:pt x="1" y="16"/>
                    </a:cubicBezTo>
                    <a:cubicBezTo>
                      <a:pt x="1" y="23"/>
                      <a:pt x="8" y="37"/>
                      <a:pt x="15" y="37"/>
                    </a:cubicBezTo>
                    <a:cubicBezTo>
                      <a:pt x="607" y="233"/>
                      <a:pt x="1084" y="550"/>
                      <a:pt x="1401" y="890"/>
                    </a:cubicBezTo>
                    <a:cubicBezTo>
                      <a:pt x="1568" y="1063"/>
                      <a:pt x="1691" y="1236"/>
                      <a:pt x="1778" y="1403"/>
                    </a:cubicBezTo>
                    <a:cubicBezTo>
                      <a:pt x="1856" y="1568"/>
                      <a:pt x="1899" y="1720"/>
                      <a:pt x="1899" y="1850"/>
                    </a:cubicBezTo>
                    <a:cubicBezTo>
                      <a:pt x="1899" y="1951"/>
                      <a:pt x="1878" y="2037"/>
                      <a:pt x="1821" y="2096"/>
                    </a:cubicBezTo>
                    <a:cubicBezTo>
                      <a:pt x="1812" y="2110"/>
                      <a:pt x="1812" y="2117"/>
                      <a:pt x="1828" y="2124"/>
                    </a:cubicBezTo>
                    <a:cubicBezTo>
                      <a:pt x="1831" y="2128"/>
                      <a:pt x="1836" y="2129"/>
                      <a:pt x="1842" y="2129"/>
                    </a:cubicBezTo>
                    <a:cubicBezTo>
                      <a:pt x="1847" y="2129"/>
                      <a:pt x="1852" y="2128"/>
                      <a:pt x="1856" y="2124"/>
                    </a:cubicBezTo>
                    <a:cubicBezTo>
                      <a:pt x="1914" y="2053"/>
                      <a:pt x="1942" y="1958"/>
                      <a:pt x="1942" y="1850"/>
                    </a:cubicBezTo>
                    <a:cubicBezTo>
                      <a:pt x="1942" y="1713"/>
                      <a:pt x="1899" y="1554"/>
                      <a:pt x="1812" y="1380"/>
                    </a:cubicBezTo>
                    <a:cubicBezTo>
                      <a:pt x="1552" y="874"/>
                      <a:pt x="925" y="290"/>
                      <a:pt x="28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8" name="Google Shape;1492;p49"/>
              <p:cNvSpPr/>
              <p:nvPr/>
            </p:nvSpPr>
            <p:spPr>
              <a:xfrm>
                <a:off x="1417650" y="2297925"/>
                <a:ext cx="548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2195" h="1771" extrusionOk="0">
                    <a:moveTo>
                      <a:pt x="260" y="0"/>
                    </a:moveTo>
                    <a:cubicBezTo>
                      <a:pt x="167" y="0"/>
                      <a:pt x="101" y="23"/>
                      <a:pt x="57" y="73"/>
                    </a:cubicBezTo>
                    <a:cubicBezTo>
                      <a:pt x="0" y="144"/>
                      <a:pt x="7" y="253"/>
                      <a:pt x="80" y="413"/>
                    </a:cubicBezTo>
                    <a:cubicBezTo>
                      <a:pt x="368" y="1020"/>
                      <a:pt x="1423" y="1770"/>
                      <a:pt x="2001" y="1770"/>
                    </a:cubicBezTo>
                    <a:cubicBezTo>
                      <a:pt x="2058" y="1770"/>
                      <a:pt x="2101" y="1763"/>
                      <a:pt x="2145" y="1748"/>
                    </a:cubicBezTo>
                    <a:cubicBezTo>
                      <a:pt x="2195" y="1670"/>
                      <a:pt x="2160" y="1531"/>
                      <a:pt x="2117" y="1437"/>
                    </a:cubicBezTo>
                    <a:cubicBezTo>
                      <a:pt x="1841" y="803"/>
                      <a:pt x="801" y="0"/>
                      <a:pt x="260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69" name="Google Shape;1493;p49"/>
              <p:cNvSpPr/>
              <p:nvPr/>
            </p:nvSpPr>
            <p:spPr>
              <a:xfrm>
                <a:off x="1600350" y="2225675"/>
                <a:ext cx="34350" cy="7600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304" extrusionOk="0">
                    <a:moveTo>
                      <a:pt x="1344" y="0"/>
                    </a:moveTo>
                    <a:lnTo>
                      <a:pt x="16" y="260"/>
                    </a:lnTo>
                    <a:cubicBezTo>
                      <a:pt x="9" y="269"/>
                      <a:pt x="1" y="276"/>
                      <a:pt x="1" y="290"/>
                    </a:cubicBezTo>
                    <a:cubicBezTo>
                      <a:pt x="1" y="297"/>
                      <a:pt x="16" y="304"/>
                      <a:pt x="23" y="304"/>
                    </a:cubicBezTo>
                    <a:lnTo>
                      <a:pt x="1353" y="44"/>
                    </a:lnTo>
                    <a:cubicBezTo>
                      <a:pt x="1367" y="37"/>
                      <a:pt x="1374" y="30"/>
                      <a:pt x="1374" y="16"/>
                    </a:cubicBezTo>
                    <a:cubicBezTo>
                      <a:pt x="1367" y="9"/>
                      <a:pt x="1360" y="0"/>
                      <a:pt x="1344" y="0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0" name="Google Shape;1494;p49"/>
              <p:cNvSpPr/>
              <p:nvPr/>
            </p:nvSpPr>
            <p:spPr>
              <a:xfrm>
                <a:off x="1602750" y="2241925"/>
                <a:ext cx="34300" cy="7500"/>
              </a:xfrm>
              <a:custGeom>
                <a:avLst/>
                <a:gdLst/>
                <a:ahLst/>
                <a:cxnLst/>
                <a:rect l="l" t="t" r="r" b="b"/>
                <a:pathLst>
                  <a:path w="1372" h="300" extrusionOk="0">
                    <a:moveTo>
                      <a:pt x="1350" y="1"/>
                    </a:moveTo>
                    <a:lnTo>
                      <a:pt x="21" y="261"/>
                    </a:lnTo>
                    <a:cubicBezTo>
                      <a:pt x="7" y="261"/>
                      <a:pt x="0" y="276"/>
                      <a:pt x="0" y="283"/>
                    </a:cubicBezTo>
                    <a:cubicBezTo>
                      <a:pt x="5" y="293"/>
                      <a:pt x="10" y="300"/>
                      <a:pt x="18" y="300"/>
                    </a:cubicBezTo>
                    <a:cubicBezTo>
                      <a:pt x="21" y="300"/>
                      <a:pt x="24" y="299"/>
                      <a:pt x="28" y="297"/>
                    </a:cubicBezTo>
                    <a:lnTo>
                      <a:pt x="1357" y="37"/>
                    </a:lnTo>
                    <a:cubicBezTo>
                      <a:pt x="1364" y="37"/>
                      <a:pt x="1371" y="30"/>
                      <a:pt x="1371" y="16"/>
                    </a:cubicBezTo>
                    <a:cubicBezTo>
                      <a:pt x="1371" y="9"/>
                      <a:pt x="1357" y="1"/>
                      <a:pt x="1350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1" name="Google Shape;1495;p49"/>
              <p:cNvSpPr/>
              <p:nvPr/>
            </p:nvSpPr>
            <p:spPr>
              <a:xfrm>
                <a:off x="1604350" y="2258100"/>
                <a:ext cx="34350" cy="7525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301" extrusionOk="0">
                    <a:moveTo>
                      <a:pt x="1354" y="1"/>
                    </a:moveTo>
                    <a:cubicBezTo>
                      <a:pt x="1351" y="1"/>
                      <a:pt x="1347" y="2"/>
                      <a:pt x="1344" y="4"/>
                    </a:cubicBezTo>
                    <a:lnTo>
                      <a:pt x="14" y="264"/>
                    </a:lnTo>
                    <a:cubicBezTo>
                      <a:pt x="7" y="264"/>
                      <a:pt x="0" y="272"/>
                      <a:pt x="0" y="286"/>
                    </a:cubicBezTo>
                    <a:cubicBezTo>
                      <a:pt x="0" y="293"/>
                      <a:pt x="14" y="300"/>
                      <a:pt x="23" y="300"/>
                    </a:cubicBezTo>
                    <a:lnTo>
                      <a:pt x="1351" y="40"/>
                    </a:lnTo>
                    <a:cubicBezTo>
                      <a:pt x="1366" y="40"/>
                      <a:pt x="1373" y="26"/>
                      <a:pt x="1373" y="19"/>
                    </a:cubicBezTo>
                    <a:cubicBezTo>
                      <a:pt x="1368" y="8"/>
                      <a:pt x="1362" y="1"/>
                      <a:pt x="1354" y="1"/>
                    </a:cubicBezTo>
                    <a:close/>
                  </a:path>
                </a:pathLst>
              </a:custGeom>
              <a:solidFill>
                <a:srgbClr val="0024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2" name="Google Shape;1496;p49"/>
              <p:cNvSpPr/>
              <p:nvPr/>
            </p:nvSpPr>
            <p:spPr>
              <a:xfrm>
                <a:off x="1562825" y="1991125"/>
                <a:ext cx="159300" cy="1335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5340" extrusionOk="0">
                    <a:moveTo>
                      <a:pt x="5179" y="1"/>
                    </a:moveTo>
                    <a:cubicBezTo>
                      <a:pt x="3662" y="651"/>
                      <a:pt x="3078" y="1077"/>
                      <a:pt x="2578" y="1712"/>
                    </a:cubicBezTo>
                    <a:cubicBezTo>
                      <a:pt x="2081" y="2355"/>
                      <a:pt x="1301" y="3764"/>
                      <a:pt x="817" y="4262"/>
                    </a:cubicBezTo>
                    <a:cubicBezTo>
                      <a:pt x="340" y="4761"/>
                      <a:pt x="1" y="4971"/>
                      <a:pt x="87" y="5078"/>
                    </a:cubicBezTo>
                    <a:cubicBezTo>
                      <a:pt x="148" y="5155"/>
                      <a:pt x="357" y="5339"/>
                      <a:pt x="782" y="5339"/>
                    </a:cubicBezTo>
                    <a:cubicBezTo>
                      <a:pt x="959" y="5339"/>
                      <a:pt x="1173" y="5307"/>
                      <a:pt x="1431" y="5222"/>
                    </a:cubicBezTo>
                    <a:cubicBezTo>
                      <a:pt x="2015" y="5028"/>
                      <a:pt x="3091" y="3887"/>
                      <a:pt x="3091" y="3887"/>
                    </a:cubicBezTo>
                    <a:cubicBezTo>
                      <a:pt x="3091" y="3887"/>
                      <a:pt x="3173" y="3907"/>
                      <a:pt x="3316" y="3907"/>
                    </a:cubicBezTo>
                    <a:cubicBezTo>
                      <a:pt x="3680" y="3907"/>
                      <a:pt x="4442" y="3777"/>
                      <a:pt x="5251" y="2854"/>
                    </a:cubicBezTo>
                    <a:cubicBezTo>
                      <a:pt x="6371" y="1575"/>
                      <a:pt x="5179" y="1"/>
                      <a:pt x="5179" y="1"/>
                    </a:cubicBezTo>
                    <a:close/>
                  </a:path>
                </a:pathLst>
              </a:custGeom>
              <a:solidFill>
                <a:srgbClr val="7447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3" name="Google Shape;1497;p49"/>
              <p:cNvSpPr/>
              <p:nvPr/>
            </p:nvSpPr>
            <p:spPr>
              <a:xfrm>
                <a:off x="1565350" y="2094225"/>
                <a:ext cx="37925" cy="24600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984" extrusionOk="0">
                    <a:moveTo>
                      <a:pt x="823" y="1"/>
                    </a:moveTo>
                    <a:cubicBezTo>
                      <a:pt x="817" y="1"/>
                      <a:pt x="810" y="8"/>
                      <a:pt x="810" y="15"/>
                    </a:cubicBezTo>
                    <a:cubicBezTo>
                      <a:pt x="810" y="23"/>
                      <a:pt x="810" y="30"/>
                      <a:pt x="823" y="30"/>
                    </a:cubicBezTo>
                    <a:cubicBezTo>
                      <a:pt x="1026" y="58"/>
                      <a:pt x="1193" y="153"/>
                      <a:pt x="1307" y="268"/>
                    </a:cubicBezTo>
                    <a:cubicBezTo>
                      <a:pt x="1366" y="318"/>
                      <a:pt x="1409" y="377"/>
                      <a:pt x="1437" y="434"/>
                    </a:cubicBezTo>
                    <a:cubicBezTo>
                      <a:pt x="1467" y="484"/>
                      <a:pt x="1480" y="535"/>
                      <a:pt x="1480" y="571"/>
                    </a:cubicBezTo>
                    <a:cubicBezTo>
                      <a:pt x="1480" y="587"/>
                      <a:pt x="1480" y="601"/>
                      <a:pt x="1474" y="614"/>
                    </a:cubicBezTo>
                    <a:cubicBezTo>
                      <a:pt x="1474" y="621"/>
                      <a:pt x="1467" y="630"/>
                      <a:pt x="1460" y="637"/>
                    </a:cubicBezTo>
                    <a:cubicBezTo>
                      <a:pt x="1366" y="694"/>
                      <a:pt x="924" y="954"/>
                      <a:pt x="499" y="954"/>
                    </a:cubicBezTo>
                    <a:cubicBezTo>
                      <a:pt x="333" y="954"/>
                      <a:pt x="166" y="918"/>
                      <a:pt x="30" y="810"/>
                    </a:cubicBezTo>
                    <a:cubicBezTo>
                      <a:pt x="26" y="807"/>
                      <a:pt x="20" y="805"/>
                      <a:pt x="16" y="805"/>
                    </a:cubicBezTo>
                    <a:cubicBezTo>
                      <a:pt x="11" y="805"/>
                      <a:pt x="7" y="807"/>
                      <a:pt x="7" y="810"/>
                    </a:cubicBezTo>
                    <a:cubicBezTo>
                      <a:pt x="0" y="817"/>
                      <a:pt x="0" y="831"/>
                      <a:pt x="7" y="831"/>
                    </a:cubicBezTo>
                    <a:cubicBezTo>
                      <a:pt x="153" y="947"/>
                      <a:pt x="326" y="984"/>
                      <a:pt x="499" y="984"/>
                    </a:cubicBezTo>
                    <a:cubicBezTo>
                      <a:pt x="933" y="984"/>
                      <a:pt x="1380" y="724"/>
                      <a:pt x="1474" y="658"/>
                    </a:cubicBezTo>
                    <a:cubicBezTo>
                      <a:pt x="1487" y="651"/>
                      <a:pt x="1496" y="637"/>
                      <a:pt x="1503" y="621"/>
                    </a:cubicBezTo>
                    <a:cubicBezTo>
                      <a:pt x="1510" y="607"/>
                      <a:pt x="1517" y="594"/>
                      <a:pt x="1517" y="571"/>
                    </a:cubicBezTo>
                    <a:cubicBezTo>
                      <a:pt x="1517" y="528"/>
                      <a:pt x="1496" y="477"/>
                      <a:pt x="1467" y="420"/>
                    </a:cubicBezTo>
                    <a:cubicBezTo>
                      <a:pt x="1373" y="247"/>
                      <a:pt x="1149" y="44"/>
                      <a:pt x="823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4" name="Google Shape;1498;p49"/>
              <p:cNvSpPr/>
              <p:nvPr/>
            </p:nvSpPr>
            <p:spPr>
              <a:xfrm>
                <a:off x="1626350" y="2062325"/>
                <a:ext cx="115975" cy="85475"/>
              </a:xfrm>
              <a:custGeom>
                <a:avLst/>
                <a:gdLst/>
                <a:ahLst/>
                <a:cxnLst/>
                <a:rect l="l" t="t" r="r" b="b"/>
                <a:pathLst>
                  <a:path w="4639" h="3419" extrusionOk="0">
                    <a:moveTo>
                      <a:pt x="3758" y="1"/>
                    </a:moveTo>
                    <a:cubicBezTo>
                      <a:pt x="3317" y="1"/>
                      <a:pt x="2884" y="670"/>
                      <a:pt x="2884" y="670"/>
                    </a:cubicBezTo>
                    <a:cubicBezTo>
                      <a:pt x="2884" y="670"/>
                      <a:pt x="2784" y="459"/>
                      <a:pt x="2637" y="459"/>
                    </a:cubicBezTo>
                    <a:cubicBezTo>
                      <a:pt x="2630" y="459"/>
                      <a:pt x="2624" y="459"/>
                      <a:pt x="2617" y="460"/>
                    </a:cubicBezTo>
                    <a:cubicBezTo>
                      <a:pt x="2270" y="504"/>
                      <a:pt x="1923" y="1183"/>
                      <a:pt x="1923" y="1183"/>
                    </a:cubicBezTo>
                    <a:cubicBezTo>
                      <a:pt x="1882" y="1168"/>
                      <a:pt x="1841" y="1159"/>
                      <a:pt x="1798" y="1159"/>
                    </a:cubicBezTo>
                    <a:cubicBezTo>
                      <a:pt x="1564" y="1159"/>
                      <a:pt x="1301" y="1407"/>
                      <a:pt x="940" y="2050"/>
                    </a:cubicBezTo>
                    <a:cubicBezTo>
                      <a:pt x="790" y="2317"/>
                      <a:pt x="637" y="2657"/>
                      <a:pt x="637" y="2657"/>
                    </a:cubicBezTo>
                    <a:cubicBezTo>
                      <a:pt x="406" y="2787"/>
                      <a:pt x="197" y="2946"/>
                      <a:pt x="1" y="3126"/>
                    </a:cubicBezTo>
                    <a:cubicBezTo>
                      <a:pt x="160" y="3345"/>
                      <a:pt x="388" y="3418"/>
                      <a:pt x="621" y="3418"/>
                    </a:cubicBezTo>
                    <a:cubicBezTo>
                      <a:pt x="1088" y="3418"/>
                      <a:pt x="1577" y="3126"/>
                      <a:pt x="1577" y="3126"/>
                    </a:cubicBezTo>
                    <a:cubicBezTo>
                      <a:pt x="1663" y="3154"/>
                      <a:pt x="1746" y="3167"/>
                      <a:pt x="1827" y="3167"/>
                    </a:cubicBezTo>
                    <a:cubicBezTo>
                      <a:pt x="2038" y="3167"/>
                      <a:pt x="2233" y="3079"/>
                      <a:pt x="2421" y="2937"/>
                    </a:cubicBezTo>
                    <a:cubicBezTo>
                      <a:pt x="2457" y="2940"/>
                      <a:pt x="2493" y="2941"/>
                      <a:pt x="2528" y="2941"/>
                    </a:cubicBezTo>
                    <a:cubicBezTo>
                      <a:pt x="2866" y="2941"/>
                      <a:pt x="3160" y="2840"/>
                      <a:pt x="3381" y="2591"/>
                    </a:cubicBezTo>
                    <a:cubicBezTo>
                      <a:pt x="3381" y="2591"/>
                      <a:pt x="4010" y="2433"/>
                      <a:pt x="4227" y="1890"/>
                    </a:cubicBezTo>
                    <a:cubicBezTo>
                      <a:pt x="4444" y="1356"/>
                      <a:pt x="4638" y="563"/>
                      <a:pt x="4487" y="519"/>
                    </a:cubicBezTo>
                    <a:cubicBezTo>
                      <a:pt x="4459" y="510"/>
                      <a:pt x="4429" y="505"/>
                      <a:pt x="4400" y="505"/>
                    </a:cubicBezTo>
                    <a:cubicBezTo>
                      <a:pt x="4134" y="505"/>
                      <a:pt x="3858" y="857"/>
                      <a:pt x="3858" y="857"/>
                    </a:cubicBezTo>
                    <a:cubicBezTo>
                      <a:pt x="3858" y="857"/>
                      <a:pt x="4031" y="42"/>
                      <a:pt x="3823" y="6"/>
                    </a:cubicBezTo>
                    <a:cubicBezTo>
                      <a:pt x="3801" y="3"/>
                      <a:pt x="3780" y="1"/>
                      <a:pt x="3758" y="1"/>
                    </a:cubicBezTo>
                    <a:close/>
                  </a:path>
                </a:pathLst>
              </a:custGeom>
              <a:solidFill>
                <a:srgbClr val="7447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5" name="Google Shape;1499;p49"/>
              <p:cNvSpPr/>
              <p:nvPr/>
            </p:nvSpPr>
            <p:spPr>
              <a:xfrm>
                <a:off x="1626350" y="2102375"/>
                <a:ext cx="108375" cy="45425"/>
              </a:xfrm>
              <a:custGeom>
                <a:avLst/>
                <a:gdLst/>
                <a:ahLst/>
                <a:cxnLst/>
                <a:rect l="l" t="t" r="r" b="b"/>
                <a:pathLst>
                  <a:path w="4335" h="1817" extrusionOk="0">
                    <a:moveTo>
                      <a:pt x="4335" y="1"/>
                    </a:moveTo>
                    <a:lnTo>
                      <a:pt x="4335" y="1"/>
                    </a:lnTo>
                    <a:cubicBezTo>
                      <a:pt x="4202" y="107"/>
                      <a:pt x="4079" y="169"/>
                      <a:pt x="3971" y="169"/>
                    </a:cubicBezTo>
                    <a:cubicBezTo>
                      <a:pt x="3874" y="169"/>
                      <a:pt x="3790" y="120"/>
                      <a:pt x="3721" y="8"/>
                    </a:cubicBezTo>
                    <a:cubicBezTo>
                      <a:pt x="3446" y="460"/>
                      <a:pt x="3208" y="630"/>
                      <a:pt x="2992" y="630"/>
                    </a:cubicBezTo>
                    <a:cubicBezTo>
                      <a:pt x="2901" y="630"/>
                      <a:pt x="2815" y="600"/>
                      <a:pt x="2731" y="548"/>
                    </a:cubicBezTo>
                    <a:cubicBezTo>
                      <a:pt x="2594" y="790"/>
                      <a:pt x="2410" y="919"/>
                      <a:pt x="2226" y="919"/>
                    </a:cubicBezTo>
                    <a:cubicBezTo>
                      <a:pt x="2101" y="919"/>
                      <a:pt x="1976" y="860"/>
                      <a:pt x="1864" y="737"/>
                    </a:cubicBezTo>
                    <a:cubicBezTo>
                      <a:pt x="1605" y="1034"/>
                      <a:pt x="1330" y="1198"/>
                      <a:pt x="1060" y="1198"/>
                    </a:cubicBezTo>
                    <a:cubicBezTo>
                      <a:pt x="917" y="1198"/>
                      <a:pt x="775" y="1152"/>
                      <a:pt x="637" y="1055"/>
                    </a:cubicBezTo>
                    <a:cubicBezTo>
                      <a:pt x="406" y="1185"/>
                      <a:pt x="197" y="1344"/>
                      <a:pt x="1" y="1524"/>
                    </a:cubicBezTo>
                    <a:cubicBezTo>
                      <a:pt x="160" y="1743"/>
                      <a:pt x="388" y="1816"/>
                      <a:pt x="621" y="1816"/>
                    </a:cubicBezTo>
                    <a:cubicBezTo>
                      <a:pt x="1088" y="1816"/>
                      <a:pt x="1577" y="1524"/>
                      <a:pt x="1577" y="1524"/>
                    </a:cubicBezTo>
                    <a:cubicBezTo>
                      <a:pt x="1663" y="1552"/>
                      <a:pt x="1746" y="1565"/>
                      <a:pt x="1827" y="1565"/>
                    </a:cubicBezTo>
                    <a:cubicBezTo>
                      <a:pt x="2038" y="1565"/>
                      <a:pt x="2233" y="1477"/>
                      <a:pt x="2421" y="1335"/>
                    </a:cubicBezTo>
                    <a:cubicBezTo>
                      <a:pt x="2457" y="1338"/>
                      <a:pt x="2493" y="1339"/>
                      <a:pt x="2528" y="1339"/>
                    </a:cubicBezTo>
                    <a:cubicBezTo>
                      <a:pt x="2866" y="1339"/>
                      <a:pt x="3160" y="1238"/>
                      <a:pt x="3381" y="989"/>
                    </a:cubicBezTo>
                    <a:cubicBezTo>
                      <a:pt x="3381" y="989"/>
                      <a:pt x="4010" y="831"/>
                      <a:pt x="4227" y="288"/>
                    </a:cubicBezTo>
                    <a:cubicBezTo>
                      <a:pt x="4264" y="202"/>
                      <a:pt x="4300" y="101"/>
                      <a:pt x="4335" y="1"/>
                    </a:cubicBezTo>
                    <a:close/>
                  </a:path>
                </a:pathLst>
              </a:custGeom>
              <a:solidFill>
                <a:srgbClr val="7447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6" name="Google Shape;1500;p49"/>
              <p:cNvSpPr/>
              <p:nvPr/>
            </p:nvSpPr>
            <p:spPr>
              <a:xfrm>
                <a:off x="1710525" y="2083400"/>
                <a:ext cx="12675" cy="44175"/>
              </a:xfrm>
              <a:custGeom>
                <a:avLst/>
                <a:gdLst/>
                <a:ahLst/>
                <a:cxnLst/>
                <a:rect l="l" t="t" r="r" b="b"/>
                <a:pathLst>
                  <a:path w="507" h="1767" extrusionOk="0">
                    <a:moveTo>
                      <a:pt x="491" y="0"/>
                    </a:moveTo>
                    <a:cubicBezTo>
                      <a:pt x="484" y="0"/>
                      <a:pt x="477" y="7"/>
                      <a:pt x="477" y="14"/>
                    </a:cubicBezTo>
                    <a:cubicBezTo>
                      <a:pt x="377" y="600"/>
                      <a:pt x="304" y="961"/>
                      <a:pt x="231" y="1214"/>
                    </a:cubicBezTo>
                    <a:cubicBezTo>
                      <a:pt x="160" y="1467"/>
                      <a:pt x="94" y="1604"/>
                      <a:pt x="0" y="1741"/>
                    </a:cubicBezTo>
                    <a:cubicBezTo>
                      <a:pt x="0" y="1748"/>
                      <a:pt x="0" y="1756"/>
                      <a:pt x="7" y="1763"/>
                    </a:cubicBezTo>
                    <a:cubicBezTo>
                      <a:pt x="9" y="1765"/>
                      <a:pt x="12" y="1766"/>
                      <a:pt x="15" y="1766"/>
                    </a:cubicBezTo>
                    <a:cubicBezTo>
                      <a:pt x="22" y="1766"/>
                      <a:pt x="30" y="1761"/>
                      <a:pt x="30" y="1756"/>
                    </a:cubicBezTo>
                    <a:cubicBezTo>
                      <a:pt x="123" y="1618"/>
                      <a:pt x="188" y="1474"/>
                      <a:pt x="260" y="1221"/>
                    </a:cubicBezTo>
                    <a:cubicBezTo>
                      <a:pt x="333" y="968"/>
                      <a:pt x="404" y="607"/>
                      <a:pt x="507" y="23"/>
                    </a:cubicBezTo>
                    <a:cubicBezTo>
                      <a:pt x="507" y="14"/>
                      <a:pt x="507" y="0"/>
                      <a:pt x="49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7" name="Google Shape;1501;p49"/>
              <p:cNvSpPr/>
              <p:nvPr/>
            </p:nvSpPr>
            <p:spPr>
              <a:xfrm>
                <a:off x="1682000" y="2076900"/>
                <a:ext cx="16975" cy="59275"/>
              </a:xfrm>
              <a:custGeom>
                <a:avLst/>
                <a:gdLst/>
                <a:ahLst/>
                <a:cxnLst/>
                <a:rect l="l" t="t" r="r" b="b"/>
                <a:pathLst>
                  <a:path w="679" h="2371" extrusionOk="0">
                    <a:moveTo>
                      <a:pt x="484" y="30"/>
                    </a:moveTo>
                    <a:cubicBezTo>
                      <a:pt x="535" y="30"/>
                      <a:pt x="578" y="44"/>
                      <a:pt x="607" y="66"/>
                    </a:cubicBezTo>
                    <a:cubicBezTo>
                      <a:pt x="621" y="73"/>
                      <a:pt x="628" y="80"/>
                      <a:pt x="635" y="87"/>
                    </a:cubicBezTo>
                    <a:cubicBezTo>
                      <a:pt x="640" y="91"/>
                      <a:pt x="642" y="93"/>
                      <a:pt x="644" y="93"/>
                    </a:cubicBezTo>
                    <a:lnTo>
                      <a:pt x="644" y="93"/>
                    </a:lnTo>
                    <a:cubicBezTo>
                      <a:pt x="651" y="164"/>
                      <a:pt x="651" y="233"/>
                      <a:pt x="651" y="297"/>
                    </a:cubicBezTo>
                    <a:cubicBezTo>
                      <a:pt x="651" y="508"/>
                      <a:pt x="636" y="719"/>
                      <a:pt x="610" y="920"/>
                    </a:cubicBezTo>
                    <a:lnTo>
                      <a:pt x="610" y="920"/>
                    </a:lnTo>
                    <a:cubicBezTo>
                      <a:pt x="541" y="934"/>
                      <a:pt x="474" y="940"/>
                      <a:pt x="412" y="940"/>
                    </a:cubicBezTo>
                    <a:cubicBezTo>
                      <a:pt x="271" y="940"/>
                      <a:pt x="151" y="905"/>
                      <a:pt x="37" y="857"/>
                    </a:cubicBezTo>
                    <a:lnTo>
                      <a:pt x="37" y="857"/>
                    </a:lnTo>
                    <a:lnTo>
                      <a:pt x="37" y="838"/>
                    </a:lnTo>
                    <a:cubicBezTo>
                      <a:pt x="51" y="780"/>
                      <a:pt x="80" y="630"/>
                      <a:pt x="131" y="477"/>
                    </a:cubicBezTo>
                    <a:cubicBezTo>
                      <a:pt x="152" y="397"/>
                      <a:pt x="181" y="326"/>
                      <a:pt x="210" y="253"/>
                    </a:cubicBezTo>
                    <a:cubicBezTo>
                      <a:pt x="245" y="188"/>
                      <a:pt x="282" y="130"/>
                      <a:pt x="318" y="101"/>
                    </a:cubicBezTo>
                    <a:cubicBezTo>
                      <a:pt x="384" y="44"/>
                      <a:pt x="434" y="30"/>
                      <a:pt x="484" y="30"/>
                    </a:cubicBezTo>
                    <a:close/>
                    <a:moveTo>
                      <a:pt x="484" y="0"/>
                    </a:moveTo>
                    <a:cubicBezTo>
                      <a:pt x="427" y="0"/>
                      <a:pt x="368" y="23"/>
                      <a:pt x="297" y="73"/>
                    </a:cubicBezTo>
                    <a:cubicBezTo>
                      <a:pt x="245" y="123"/>
                      <a:pt x="210" y="188"/>
                      <a:pt x="167" y="274"/>
                    </a:cubicBezTo>
                    <a:cubicBezTo>
                      <a:pt x="58" y="520"/>
                      <a:pt x="1" y="860"/>
                      <a:pt x="1" y="860"/>
                    </a:cubicBezTo>
                    <a:cubicBezTo>
                      <a:pt x="1" y="867"/>
                      <a:pt x="8" y="874"/>
                      <a:pt x="15" y="881"/>
                    </a:cubicBezTo>
                    <a:cubicBezTo>
                      <a:pt x="131" y="940"/>
                      <a:pt x="268" y="968"/>
                      <a:pt x="412" y="968"/>
                    </a:cubicBezTo>
                    <a:cubicBezTo>
                      <a:pt x="471" y="968"/>
                      <a:pt x="535" y="962"/>
                      <a:pt x="606" y="951"/>
                    </a:cubicBezTo>
                    <a:lnTo>
                      <a:pt x="606" y="951"/>
                    </a:lnTo>
                    <a:cubicBezTo>
                      <a:pt x="579" y="1157"/>
                      <a:pt x="541" y="1353"/>
                      <a:pt x="498" y="1531"/>
                    </a:cubicBezTo>
                    <a:cubicBezTo>
                      <a:pt x="405" y="1893"/>
                      <a:pt x="288" y="2190"/>
                      <a:pt x="181" y="2347"/>
                    </a:cubicBezTo>
                    <a:cubicBezTo>
                      <a:pt x="181" y="2354"/>
                      <a:pt x="181" y="2363"/>
                      <a:pt x="188" y="2370"/>
                    </a:cubicBezTo>
                    <a:cubicBezTo>
                      <a:pt x="195" y="2370"/>
                      <a:pt x="202" y="2370"/>
                      <a:pt x="210" y="2363"/>
                    </a:cubicBezTo>
                    <a:cubicBezTo>
                      <a:pt x="318" y="2204"/>
                      <a:pt x="441" y="1907"/>
                      <a:pt x="528" y="1540"/>
                    </a:cubicBezTo>
                    <a:cubicBezTo>
                      <a:pt x="575" y="1354"/>
                      <a:pt x="613" y="1152"/>
                      <a:pt x="639" y="941"/>
                    </a:cubicBezTo>
                    <a:lnTo>
                      <a:pt x="639" y="941"/>
                    </a:lnTo>
                    <a:cubicBezTo>
                      <a:pt x="642" y="938"/>
                      <a:pt x="644" y="932"/>
                      <a:pt x="644" y="924"/>
                    </a:cubicBezTo>
                    <a:cubicBezTo>
                      <a:pt x="643" y="923"/>
                      <a:pt x="642" y="923"/>
                      <a:pt x="641" y="922"/>
                    </a:cubicBezTo>
                    <a:lnTo>
                      <a:pt x="641" y="922"/>
                    </a:lnTo>
                    <a:cubicBezTo>
                      <a:pt x="665" y="719"/>
                      <a:pt x="679" y="509"/>
                      <a:pt x="679" y="297"/>
                    </a:cubicBezTo>
                    <a:lnTo>
                      <a:pt x="679" y="87"/>
                    </a:lnTo>
                    <a:lnTo>
                      <a:pt x="672" y="80"/>
                    </a:lnTo>
                    <a:cubicBezTo>
                      <a:pt x="672" y="80"/>
                      <a:pt x="651" y="58"/>
                      <a:pt x="621" y="37"/>
                    </a:cubicBezTo>
                    <a:cubicBezTo>
                      <a:pt x="585" y="14"/>
                      <a:pt x="542" y="0"/>
                      <a:pt x="484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8" name="Google Shape;1502;p49"/>
              <p:cNvSpPr/>
              <p:nvPr/>
            </p:nvSpPr>
            <p:spPr>
              <a:xfrm>
                <a:off x="1665375" y="2091450"/>
                <a:ext cx="11400" cy="49400"/>
              </a:xfrm>
              <a:custGeom>
                <a:avLst/>
                <a:gdLst/>
                <a:ahLst/>
                <a:cxnLst/>
                <a:rect l="l" t="t" r="r" b="b"/>
                <a:pathLst>
                  <a:path w="456" h="1976" extrusionOk="0">
                    <a:moveTo>
                      <a:pt x="363" y="1"/>
                    </a:moveTo>
                    <a:cubicBezTo>
                      <a:pt x="360" y="1"/>
                      <a:pt x="357" y="2"/>
                      <a:pt x="355" y="4"/>
                    </a:cubicBezTo>
                    <a:cubicBezTo>
                      <a:pt x="347" y="4"/>
                      <a:pt x="347" y="18"/>
                      <a:pt x="347" y="25"/>
                    </a:cubicBezTo>
                    <a:cubicBezTo>
                      <a:pt x="399" y="119"/>
                      <a:pt x="420" y="242"/>
                      <a:pt x="420" y="386"/>
                    </a:cubicBezTo>
                    <a:cubicBezTo>
                      <a:pt x="420" y="661"/>
                      <a:pt x="347" y="992"/>
                      <a:pt x="253" y="1289"/>
                    </a:cubicBezTo>
                    <a:cubicBezTo>
                      <a:pt x="160" y="1585"/>
                      <a:pt x="59" y="1845"/>
                      <a:pt x="0" y="1954"/>
                    </a:cubicBezTo>
                    <a:cubicBezTo>
                      <a:pt x="0" y="1961"/>
                      <a:pt x="0" y="1968"/>
                      <a:pt x="9" y="1975"/>
                    </a:cubicBezTo>
                    <a:cubicBezTo>
                      <a:pt x="16" y="1975"/>
                      <a:pt x="29" y="1975"/>
                      <a:pt x="29" y="1968"/>
                    </a:cubicBezTo>
                    <a:cubicBezTo>
                      <a:pt x="87" y="1852"/>
                      <a:pt x="189" y="1599"/>
                      <a:pt x="283" y="1304"/>
                    </a:cubicBezTo>
                    <a:cubicBezTo>
                      <a:pt x="376" y="1001"/>
                      <a:pt x="456" y="668"/>
                      <a:pt x="456" y="386"/>
                    </a:cubicBezTo>
                    <a:cubicBezTo>
                      <a:pt x="456" y="242"/>
                      <a:pt x="433" y="112"/>
                      <a:pt x="376" y="11"/>
                    </a:cubicBezTo>
                    <a:cubicBezTo>
                      <a:pt x="376" y="6"/>
                      <a:pt x="369" y="1"/>
                      <a:pt x="363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79" name="Google Shape;1503;p49"/>
              <p:cNvSpPr/>
              <p:nvPr/>
            </p:nvSpPr>
            <p:spPr>
              <a:xfrm>
                <a:off x="1658850" y="2094050"/>
                <a:ext cx="17200" cy="23125"/>
              </a:xfrm>
              <a:custGeom>
                <a:avLst/>
                <a:gdLst/>
                <a:ahLst/>
                <a:cxnLst/>
                <a:rect l="l" t="t" r="r" b="b"/>
                <a:pathLst>
                  <a:path w="688" h="925" extrusionOk="0">
                    <a:moveTo>
                      <a:pt x="587" y="1"/>
                    </a:moveTo>
                    <a:cubicBezTo>
                      <a:pt x="450" y="1"/>
                      <a:pt x="327" y="81"/>
                      <a:pt x="226" y="224"/>
                    </a:cubicBezTo>
                    <a:cubicBezTo>
                      <a:pt x="117" y="377"/>
                      <a:pt x="44" y="578"/>
                      <a:pt x="1" y="831"/>
                    </a:cubicBezTo>
                    <a:cubicBezTo>
                      <a:pt x="1" y="838"/>
                      <a:pt x="10" y="845"/>
                      <a:pt x="10" y="845"/>
                    </a:cubicBezTo>
                    <a:cubicBezTo>
                      <a:pt x="17" y="845"/>
                      <a:pt x="131" y="925"/>
                      <a:pt x="443" y="925"/>
                    </a:cubicBezTo>
                    <a:cubicBezTo>
                      <a:pt x="493" y="925"/>
                      <a:pt x="551" y="925"/>
                      <a:pt x="608" y="918"/>
                    </a:cubicBezTo>
                    <a:cubicBezTo>
                      <a:pt x="623" y="918"/>
                      <a:pt x="623" y="911"/>
                      <a:pt x="623" y="904"/>
                    </a:cubicBezTo>
                    <a:cubicBezTo>
                      <a:pt x="623" y="888"/>
                      <a:pt x="616" y="888"/>
                      <a:pt x="608" y="888"/>
                    </a:cubicBezTo>
                    <a:lnTo>
                      <a:pt x="443" y="888"/>
                    </a:lnTo>
                    <a:cubicBezTo>
                      <a:pt x="290" y="888"/>
                      <a:pt x="190" y="874"/>
                      <a:pt x="117" y="854"/>
                    </a:cubicBezTo>
                    <a:cubicBezTo>
                      <a:pt x="88" y="845"/>
                      <a:pt x="67" y="838"/>
                      <a:pt x="53" y="831"/>
                    </a:cubicBezTo>
                    <a:cubicBezTo>
                      <a:pt x="48" y="827"/>
                      <a:pt x="44" y="825"/>
                      <a:pt x="39" y="825"/>
                    </a:cubicBezTo>
                    <a:lnTo>
                      <a:pt x="39" y="825"/>
                    </a:lnTo>
                    <a:cubicBezTo>
                      <a:pt x="77" y="578"/>
                      <a:pt x="155" y="381"/>
                      <a:pt x="247" y="247"/>
                    </a:cubicBezTo>
                    <a:cubicBezTo>
                      <a:pt x="348" y="108"/>
                      <a:pt x="464" y="30"/>
                      <a:pt x="587" y="30"/>
                    </a:cubicBezTo>
                    <a:cubicBezTo>
                      <a:pt x="616" y="30"/>
                      <a:pt x="637" y="37"/>
                      <a:pt x="667" y="37"/>
                    </a:cubicBezTo>
                    <a:cubicBezTo>
                      <a:pt x="669" y="39"/>
                      <a:pt x="671" y="40"/>
                      <a:pt x="673" y="40"/>
                    </a:cubicBezTo>
                    <a:cubicBezTo>
                      <a:pt x="677" y="40"/>
                      <a:pt x="681" y="35"/>
                      <a:pt x="681" y="30"/>
                    </a:cubicBezTo>
                    <a:cubicBezTo>
                      <a:pt x="687" y="22"/>
                      <a:pt x="681" y="8"/>
                      <a:pt x="674" y="8"/>
                    </a:cubicBezTo>
                    <a:cubicBezTo>
                      <a:pt x="644" y="1"/>
                      <a:pt x="616" y="1"/>
                      <a:pt x="587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0" name="Google Shape;1504;p49"/>
              <p:cNvSpPr/>
              <p:nvPr/>
            </p:nvSpPr>
            <p:spPr>
              <a:xfrm>
                <a:off x="1705675" y="2063900"/>
                <a:ext cx="18600" cy="2585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1034" extrusionOk="0">
                    <a:moveTo>
                      <a:pt x="714" y="0"/>
                    </a:moveTo>
                    <a:cubicBezTo>
                      <a:pt x="591" y="0"/>
                      <a:pt x="484" y="57"/>
                      <a:pt x="397" y="144"/>
                    </a:cubicBezTo>
                    <a:cubicBezTo>
                      <a:pt x="267" y="274"/>
                      <a:pt x="165" y="463"/>
                      <a:pt x="101" y="621"/>
                    </a:cubicBezTo>
                    <a:cubicBezTo>
                      <a:pt x="35" y="773"/>
                      <a:pt x="0" y="903"/>
                      <a:pt x="0" y="903"/>
                    </a:cubicBezTo>
                    <a:cubicBezTo>
                      <a:pt x="0" y="910"/>
                      <a:pt x="0" y="917"/>
                      <a:pt x="7" y="917"/>
                    </a:cubicBezTo>
                    <a:cubicBezTo>
                      <a:pt x="14" y="917"/>
                      <a:pt x="304" y="1033"/>
                      <a:pt x="548" y="1033"/>
                    </a:cubicBezTo>
                    <a:cubicBezTo>
                      <a:pt x="584" y="1033"/>
                      <a:pt x="621" y="1033"/>
                      <a:pt x="650" y="1026"/>
                    </a:cubicBezTo>
                    <a:cubicBezTo>
                      <a:pt x="657" y="1026"/>
                      <a:pt x="664" y="1020"/>
                      <a:pt x="664" y="1011"/>
                    </a:cubicBezTo>
                    <a:cubicBezTo>
                      <a:pt x="664" y="1004"/>
                      <a:pt x="657" y="997"/>
                      <a:pt x="642" y="997"/>
                    </a:cubicBezTo>
                    <a:cubicBezTo>
                      <a:pt x="614" y="1004"/>
                      <a:pt x="584" y="1004"/>
                      <a:pt x="548" y="1004"/>
                    </a:cubicBezTo>
                    <a:cubicBezTo>
                      <a:pt x="434" y="1004"/>
                      <a:pt x="295" y="976"/>
                      <a:pt x="194" y="947"/>
                    </a:cubicBezTo>
                    <a:cubicBezTo>
                      <a:pt x="144" y="933"/>
                      <a:pt x="101" y="917"/>
                      <a:pt x="71" y="910"/>
                    </a:cubicBezTo>
                    <a:cubicBezTo>
                      <a:pt x="57" y="903"/>
                      <a:pt x="44" y="896"/>
                      <a:pt x="35" y="896"/>
                    </a:cubicBezTo>
                    <a:cubicBezTo>
                      <a:pt x="50" y="853"/>
                      <a:pt x="115" y="636"/>
                      <a:pt x="224" y="427"/>
                    </a:cubicBezTo>
                    <a:cubicBezTo>
                      <a:pt x="281" y="326"/>
                      <a:pt x="354" y="224"/>
                      <a:pt x="434" y="153"/>
                    </a:cubicBezTo>
                    <a:cubicBezTo>
                      <a:pt x="520" y="80"/>
                      <a:pt x="614" y="37"/>
                      <a:pt x="714" y="37"/>
                    </a:cubicBezTo>
                    <a:lnTo>
                      <a:pt x="728" y="37"/>
                    </a:lnTo>
                    <a:cubicBezTo>
                      <a:pt x="737" y="37"/>
                      <a:pt x="744" y="30"/>
                      <a:pt x="744" y="23"/>
                    </a:cubicBezTo>
                    <a:cubicBezTo>
                      <a:pt x="744" y="7"/>
                      <a:pt x="737" y="0"/>
                      <a:pt x="728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1" name="Google Shape;1505;p49"/>
              <p:cNvSpPr/>
              <p:nvPr/>
            </p:nvSpPr>
            <p:spPr>
              <a:xfrm>
                <a:off x="1726600" y="2076900"/>
                <a:ext cx="13550" cy="18275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31" extrusionOk="0">
                    <a:moveTo>
                      <a:pt x="507" y="0"/>
                    </a:moveTo>
                    <a:cubicBezTo>
                      <a:pt x="420" y="0"/>
                      <a:pt x="340" y="37"/>
                      <a:pt x="274" y="101"/>
                    </a:cubicBezTo>
                    <a:cubicBezTo>
                      <a:pt x="174" y="188"/>
                      <a:pt x="108" y="318"/>
                      <a:pt x="65" y="434"/>
                    </a:cubicBezTo>
                    <a:cubicBezTo>
                      <a:pt x="21" y="543"/>
                      <a:pt x="0" y="630"/>
                      <a:pt x="0" y="630"/>
                    </a:cubicBezTo>
                    <a:cubicBezTo>
                      <a:pt x="0" y="637"/>
                      <a:pt x="0" y="643"/>
                      <a:pt x="7" y="650"/>
                    </a:cubicBezTo>
                    <a:cubicBezTo>
                      <a:pt x="7" y="650"/>
                      <a:pt x="174" y="730"/>
                      <a:pt x="347" y="730"/>
                    </a:cubicBezTo>
                    <a:cubicBezTo>
                      <a:pt x="368" y="730"/>
                      <a:pt x="397" y="730"/>
                      <a:pt x="420" y="723"/>
                    </a:cubicBezTo>
                    <a:cubicBezTo>
                      <a:pt x="427" y="723"/>
                      <a:pt x="434" y="716"/>
                      <a:pt x="434" y="708"/>
                    </a:cubicBezTo>
                    <a:cubicBezTo>
                      <a:pt x="434" y="694"/>
                      <a:pt x="427" y="694"/>
                      <a:pt x="420" y="694"/>
                    </a:cubicBezTo>
                    <a:cubicBezTo>
                      <a:pt x="391" y="694"/>
                      <a:pt x="368" y="701"/>
                      <a:pt x="347" y="701"/>
                    </a:cubicBezTo>
                    <a:cubicBezTo>
                      <a:pt x="267" y="701"/>
                      <a:pt x="181" y="680"/>
                      <a:pt x="124" y="657"/>
                    </a:cubicBezTo>
                    <a:cubicBezTo>
                      <a:pt x="94" y="650"/>
                      <a:pt x="65" y="637"/>
                      <a:pt x="51" y="630"/>
                    </a:cubicBezTo>
                    <a:cubicBezTo>
                      <a:pt x="45" y="630"/>
                      <a:pt x="39" y="623"/>
                      <a:pt x="33" y="621"/>
                    </a:cubicBezTo>
                    <a:lnTo>
                      <a:pt x="33" y="621"/>
                    </a:lnTo>
                    <a:cubicBezTo>
                      <a:pt x="49" y="579"/>
                      <a:pt x="86" y="437"/>
                      <a:pt x="160" y="304"/>
                    </a:cubicBezTo>
                    <a:cubicBezTo>
                      <a:pt x="203" y="231"/>
                      <a:pt x="247" y="160"/>
                      <a:pt x="304" y="110"/>
                    </a:cubicBezTo>
                    <a:cubicBezTo>
                      <a:pt x="368" y="58"/>
                      <a:pt x="434" y="30"/>
                      <a:pt x="507" y="30"/>
                    </a:cubicBezTo>
                    <a:lnTo>
                      <a:pt x="521" y="30"/>
                    </a:lnTo>
                    <a:cubicBezTo>
                      <a:pt x="534" y="30"/>
                      <a:pt x="541" y="23"/>
                      <a:pt x="541" y="14"/>
                    </a:cubicBezTo>
                    <a:cubicBezTo>
                      <a:pt x="541" y="7"/>
                      <a:pt x="534" y="0"/>
                      <a:pt x="527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082" name="Google Shape;1506;p49"/>
              <p:cNvSpPr/>
              <p:nvPr/>
            </p:nvSpPr>
            <p:spPr>
              <a:xfrm>
                <a:off x="945950" y="2307150"/>
                <a:ext cx="519225" cy="296475"/>
              </a:xfrm>
              <a:custGeom>
                <a:avLst/>
                <a:gdLst/>
                <a:ahLst/>
                <a:cxnLst/>
                <a:rect l="l" t="t" r="r" b="b"/>
                <a:pathLst>
                  <a:path w="20769" h="11859" extrusionOk="0">
                    <a:moveTo>
                      <a:pt x="20002" y="0"/>
                    </a:moveTo>
                    <a:cubicBezTo>
                      <a:pt x="19576" y="439"/>
                      <a:pt x="18142" y="1802"/>
                      <a:pt x="16609" y="1802"/>
                    </a:cubicBezTo>
                    <a:cubicBezTo>
                      <a:pt x="16531" y="1802"/>
                      <a:pt x="16453" y="1798"/>
                      <a:pt x="16375" y="1791"/>
                    </a:cubicBezTo>
                    <a:cubicBezTo>
                      <a:pt x="15938" y="1752"/>
                      <a:pt x="15573" y="1733"/>
                      <a:pt x="15271" y="1733"/>
                    </a:cubicBezTo>
                    <a:cubicBezTo>
                      <a:pt x="14082" y="1733"/>
                      <a:pt x="13859" y="2016"/>
                      <a:pt x="13955" y="2391"/>
                    </a:cubicBezTo>
                    <a:cubicBezTo>
                      <a:pt x="13712" y="2247"/>
                      <a:pt x="13498" y="2178"/>
                      <a:pt x="13312" y="2178"/>
                    </a:cubicBezTo>
                    <a:cubicBezTo>
                      <a:pt x="12964" y="2178"/>
                      <a:pt x="12715" y="2423"/>
                      <a:pt x="12555" y="2889"/>
                    </a:cubicBezTo>
                    <a:cubicBezTo>
                      <a:pt x="12028" y="2722"/>
                      <a:pt x="11571" y="2647"/>
                      <a:pt x="11170" y="2647"/>
                    </a:cubicBezTo>
                    <a:cubicBezTo>
                      <a:pt x="9905" y="2647"/>
                      <a:pt x="9200" y="3391"/>
                      <a:pt x="8640" y="4334"/>
                    </a:cubicBezTo>
                    <a:cubicBezTo>
                      <a:pt x="8434" y="4186"/>
                      <a:pt x="8271" y="4119"/>
                      <a:pt x="8144" y="4119"/>
                    </a:cubicBezTo>
                    <a:cubicBezTo>
                      <a:pt x="7912" y="4119"/>
                      <a:pt x="7801" y="4344"/>
                      <a:pt x="7758" y="4709"/>
                    </a:cubicBezTo>
                    <a:cubicBezTo>
                      <a:pt x="7358" y="4237"/>
                      <a:pt x="6870" y="3977"/>
                      <a:pt x="6414" y="3977"/>
                    </a:cubicBezTo>
                    <a:cubicBezTo>
                      <a:pt x="5726" y="3977"/>
                      <a:pt x="5111" y="4570"/>
                      <a:pt x="4984" y="5922"/>
                    </a:cubicBezTo>
                    <a:cubicBezTo>
                      <a:pt x="4766" y="5651"/>
                      <a:pt x="4482" y="5512"/>
                      <a:pt x="4230" y="5512"/>
                    </a:cubicBezTo>
                    <a:cubicBezTo>
                      <a:pt x="3825" y="5512"/>
                      <a:pt x="3501" y="5869"/>
                      <a:pt x="3657" y="6609"/>
                    </a:cubicBezTo>
                    <a:cubicBezTo>
                      <a:pt x="3448" y="6512"/>
                      <a:pt x="3267" y="6469"/>
                      <a:pt x="3116" y="6469"/>
                    </a:cubicBezTo>
                    <a:cubicBezTo>
                      <a:pt x="2570" y="6469"/>
                      <a:pt x="2409" y="7024"/>
                      <a:pt x="2731" y="7585"/>
                    </a:cubicBezTo>
                    <a:cubicBezTo>
                      <a:pt x="2691" y="7582"/>
                      <a:pt x="2653" y="7581"/>
                      <a:pt x="2614" y="7581"/>
                    </a:cubicBezTo>
                    <a:cubicBezTo>
                      <a:pt x="742" y="7581"/>
                      <a:pt x="1" y="10146"/>
                      <a:pt x="1684" y="11449"/>
                    </a:cubicBezTo>
                    <a:cubicBezTo>
                      <a:pt x="2722" y="11726"/>
                      <a:pt x="4172" y="11859"/>
                      <a:pt x="5583" y="11859"/>
                    </a:cubicBezTo>
                    <a:cubicBezTo>
                      <a:pt x="7361" y="11859"/>
                      <a:pt x="9078" y="11648"/>
                      <a:pt x="9831" y="11253"/>
                    </a:cubicBezTo>
                    <a:cubicBezTo>
                      <a:pt x="10721" y="10358"/>
                      <a:pt x="11175" y="8235"/>
                      <a:pt x="9457" y="8061"/>
                    </a:cubicBezTo>
                    <a:lnTo>
                      <a:pt x="9457" y="8061"/>
                    </a:lnTo>
                    <a:cubicBezTo>
                      <a:pt x="9500" y="8064"/>
                      <a:pt x="9543" y="8065"/>
                      <a:pt x="9586" y="8065"/>
                    </a:cubicBezTo>
                    <a:cubicBezTo>
                      <a:pt x="11095" y="8065"/>
                      <a:pt x="12074" y="6477"/>
                      <a:pt x="10878" y="5128"/>
                    </a:cubicBezTo>
                    <a:lnTo>
                      <a:pt x="10878" y="5128"/>
                    </a:lnTo>
                    <a:cubicBezTo>
                      <a:pt x="11225" y="5307"/>
                      <a:pt x="11545" y="5394"/>
                      <a:pt x="11839" y="5394"/>
                    </a:cubicBezTo>
                    <a:cubicBezTo>
                      <a:pt x="12494" y="5394"/>
                      <a:pt x="13020" y="4960"/>
                      <a:pt x="13428" y="4131"/>
                    </a:cubicBezTo>
                    <a:cubicBezTo>
                      <a:pt x="13704" y="4292"/>
                      <a:pt x="13973" y="4321"/>
                      <a:pt x="14133" y="4321"/>
                    </a:cubicBezTo>
                    <a:cubicBezTo>
                      <a:pt x="14225" y="4321"/>
                      <a:pt x="14281" y="4312"/>
                      <a:pt x="14281" y="4312"/>
                    </a:cubicBezTo>
                    <a:lnTo>
                      <a:pt x="14281" y="4312"/>
                    </a:lnTo>
                    <a:cubicBezTo>
                      <a:pt x="14281" y="4312"/>
                      <a:pt x="13661" y="4449"/>
                      <a:pt x="13285" y="4912"/>
                    </a:cubicBezTo>
                    <a:cubicBezTo>
                      <a:pt x="12981" y="5288"/>
                      <a:pt x="13068" y="5785"/>
                      <a:pt x="13285" y="6232"/>
                    </a:cubicBezTo>
                    <a:cubicBezTo>
                      <a:pt x="13095" y="6072"/>
                      <a:pt x="12918" y="6005"/>
                      <a:pt x="12770" y="6005"/>
                    </a:cubicBezTo>
                    <a:cubicBezTo>
                      <a:pt x="12358" y="6005"/>
                      <a:pt x="12178" y="6525"/>
                      <a:pt x="12634" y="6999"/>
                    </a:cubicBezTo>
                    <a:cubicBezTo>
                      <a:pt x="12624" y="6998"/>
                      <a:pt x="12614" y="6998"/>
                      <a:pt x="12604" y="6998"/>
                    </a:cubicBezTo>
                    <a:cubicBezTo>
                      <a:pt x="12135" y="6998"/>
                      <a:pt x="11949" y="7807"/>
                      <a:pt x="12621" y="8082"/>
                    </a:cubicBezTo>
                    <a:cubicBezTo>
                      <a:pt x="12844" y="8202"/>
                      <a:pt x="13321" y="8259"/>
                      <a:pt x="13806" y="8259"/>
                    </a:cubicBezTo>
                    <a:cubicBezTo>
                      <a:pt x="14292" y="8259"/>
                      <a:pt x="14786" y="8201"/>
                      <a:pt x="15039" y="8089"/>
                    </a:cubicBezTo>
                    <a:cubicBezTo>
                      <a:pt x="16044" y="7403"/>
                      <a:pt x="16485" y="5591"/>
                      <a:pt x="15221" y="4645"/>
                    </a:cubicBezTo>
                    <a:lnTo>
                      <a:pt x="15221" y="4645"/>
                    </a:lnTo>
                    <a:cubicBezTo>
                      <a:pt x="15249" y="4648"/>
                      <a:pt x="15277" y="4650"/>
                      <a:pt x="15305" y="4650"/>
                    </a:cubicBezTo>
                    <a:cubicBezTo>
                      <a:pt x="15733" y="4650"/>
                      <a:pt x="16145" y="4197"/>
                      <a:pt x="15581" y="3546"/>
                    </a:cubicBezTo>
                    <a:lnTo>
                      <a:pt x="15581" y="3546"/>
                    </a:lnTo>
                    <a:cubicBezTo>
                      <a:pt x="15819" y="3762"/>
                      <a:pt x="16077" y="3851"/>
                      <a:pt x="16318" y="3851"/>
                    </a:cubicBezTo>
                    <a:cubicBezTo>
                      <a:pt x="16909" y="3851"/>
                      <a:pt x="17399" y="3319"/>
                      <a:pt x="17235" y="2817"/>
                    </a:cubicBezTo>
                    <a:lnTo>
                      <a:pt x="17235" y="2817"/>
                    </a:lnTo>
                    <a:cubicBezTo>
                      <a:pt x="17390" y="2870"/>
                      <a:pt x="17534" y="2894"/>
                      <a:pt x="17669" y="2894"/>
                    </a:cubicBezTo>
                    <a:cubicBezTo>
                      <a:pt x="18182" y="2894"/>
                      <a:pt x="18558" y="2539"/>
                      <a:pt x="18861" y="2008"/>
                    </a:cubicBezTo>
                    <a:cubicBezTo>
                      <a:pt x="19121" y="1552"/>
                      <a:pt x="20319" y="931"/>
                      <a:pt x="20768" y="708"/>
                    </a:cubicBezTo>
                    <a:cubicBezTo>
                      <a:pt x="20595" y="455"/>
                      <a:pt x="20356" y="217"/>
                      <a:pt x="20002" y="0"/>
                    </a:cubicBezTo>
                    <a:close/>
                  </a:path>
                </a:pathLst>
              </a:custGeom>
              <a:solidFill>
                <a:srgbClr val="002416">
                  <a:alpha val="327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6" name="Google Shape;1519;p51"/>
          <p:cNvSpPr txBox="1">
            <a:spLocks noGrp="1"/>
          </p:cNvSpPr>
          <p:nvPr>
            <p:ph type="subTitle" idx="3"/>
          </p:nvPr>
        </p:nvSpPr>
        <p:spPr>
          <a:xfrm>
            <a:off x="5823899" y="1279824"/>
            <a:ext cx="2996574" cy="12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id-ID" sz="1200" dirty="0"/>
              <a:t>	</a:t>
            </a:r>
            <a:r>
              <a:rPr lang="en-US" sz="1200" dirty="0" err="1"/>
              <a:t>Praktik-praktik</a:t>
            </a:r>
            <a:r>
              <a:rPr lang="en-US" sz="1200" dirty="0"/>
              <a:t> </a:t>
            </a:r>
            <a:r>
              <a:rPr lang="en-US" sz="1200" dirty="0" err="1"/>
              <a:t>usaha</a:t>
            </a:r>
            <a:r>
              <a:rPr lang="en-US" sz="1200" dirty="0"/>
              <a:t> </a:t>
            </a:r>
            <a:r>
              <a:rPr lang="en-US" sz="1200" dirty="0" err="1"/>
              <a:t>tani</a:t>
            </a:r>
            <a:r>
              <a:rPr lang="en-US" sz="1200" dirty="0"/>
              <a:t> </a:t>
            </a:r>
            <a:r>
              <a:rPr lang="en-US" sz="1200" dirty="0" err="1"/>
              <a:t>demikian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memberikan</a:t>
            </a:r>
            <a:r>
              <a:rPr lang="en-US" sz="1200" dirty="0"/>
              <a:t> </a:t>
            </a:r>
            <a:r>
              <a:rPr lang="en-US" sz="1200" dirty="0" err="1"/>
              <a:t>manfaat</a:t>
            </a:r>
            <a:r>
              <a:rPr lang="en-US" sz="1200" dirty="0"/>
              <a:t> </a:t>
            </a:r>
            <a:r>
              <a:rPr lang="en-US" sz="1200" dirty="0" err="1"/>
              <a:t>skala</a:t>
            </a:r>
            <a:r>
              <a:rPr lang="en-US" sz="1200" dirty="0"/>
              <a:t> </a:t>
            </a:r>
            <a:r>
              <a:rPr lang="en-US" sz="1200" dirty="0" err="1"/>
              <a:t>lanskap</a:t>
            </a:r>
            <a:r>
              <a:rPr lang="en-US" sz="1200" dirty="0"/>
              <a:t> </a:t>
            </a:r>
            <a:r>
              <a:rPr lang="en-US" sz="1200" dirty="0" err="1"/>
              <a:t>melalui</a:t>
            </a:r>
            <a:r>
              <a:rPr lang="en-US" sz="1200" dirty="0"/>
              <a:t> </a:t>
            </a:r>
            <a:r>
              <a:rPr lang="en-US" sz="1200" dirty="0" err="1"/>
              <a:t>koordinasi</a:t>
            </a:r>
            <a:r>
              <a:rPr lang="en-US" sz="1200" dirty="0"/>
              <a:t> </a:t>
            </a:r>
            <a:r>
              <a:rPr lang="en-US" sz="1200" dirty="0" err="1"/>
              <a:t>antara</a:t>
            </a:r>
            <a:r>
              <a:rPr lang="en-US" sz="1200" dirty="0"/>
              <a:t> </a:t>
            </a:r>
            <a:r>
              <a:rPr lang="en-US" sz="1200" dirty="0" err="1"/>
              <a:t>para</a:t>
            </a:r>
            <a:r>
              <a:rPr lang="en-US" sz="1200" dirty="0"/>
              <a:t> </a:t>
            </a:r>
            <a:r>
              <a:rPr lang="en-US" sz="1200" dirty="0" err="1"/>
              <a:t>pengguna</a:t>
            </a:r>
            <a:r>
              <a:rPr lang="en-US" sz="1200" dirty="0"/>
              <a:t>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daya</a:t>
            </a:r>
            <a:r>
              <a:rPr lang="en-US" sz="1200" dirty="0"/>
              <a:t> yang </a:t>
            </a:r>
            <a:r>
              <a:rPr lang="en-US" sz="1200" dirty="0" err="1"/>
              <a:t>berada</a:t>
            </a:r>
            <a:r>
              <a:rPr lang="en-US" sz="1200" dirty="0"/>
              <a:t> di </a:t>
            </a:r>
            <a:r>
              <a:rPr lang="en-US" sz="1200" dirty="0" err="1"/>
              <a:t>berbagai</a:t>
            </a:r>
            <a:r>
              <a:rPr lang="en-US" sz="1200" dirty="0"/>
              <a:t> </a:t>
            </a:r>
            <a:r>
              <a:rPr lang="en-US" sz="1200" dirty="0" err="1"/>
              <a:t>bagian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lanskap</a:t>
            </a:r>
            <a:r>
              <a:rPr lang="en-US" sz="1200" dirty="0"/>
              <a:t> yang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besar</a:t>
            </a:r>
            <a:r>
              <a:rPr lang="en-US" sz="1200" dirty="0"/>
              <a:t>. </a:t>
            </a:r>
            <a:r>
              <a:rPr lang="en-US" sz="1200" dirty="0" err="1"/>
              <a:t>Terciptanya</a:t>
            </a:r>
            <a:r>
              <a:rPr lang="en-US" sz="1200" dirty="0"/>
              <a:t> </a:t>
            </a:r>
            <a:r>
              <a:rPr lang="en-US" sz="1200" dirty="0" err="1"/>
              <a:t>suaka</a:t>
            </a:r>
            <a:r>
              <a:rPr lang="en-US" sz="1200" dirty="0"/>
              <a:t> </a:t>
            </a:r>
            <a:r>
              <a:rPr lang="en-US" sz="1200" dirty="0" err="1"/>
              <a:t>keanekaragaman</a:t>
            </a:r>
            <a:r>
              <a:rPr lang="en-US" sz="1200" dirty="0"/>
              <a:t> </a:t>
            </a:r>
            <a:r>
              <a:rPr lang="en-US" sz="1200" dirty="0" err="1"/>
              <a:t>hayati</a:t>
            </a:r>
            <a:r>
              <a:rPr lang="en-US" sz="1200" dirty="0"/>
              <a:t>, </a:t>
            </a:r>
            <a:r>
              <a:rPr lang="en-US" sz="1200" dirty="0" err="1"/>
              <a:t>jaringan</a:t>
            </a:r>
            <a:r>
              <a:rPr lang="en-US" sz="1200" dirty="0"/>
              <a:t> habitat,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kawasan</a:t>
            </a:r>
            <a:r>
              <a:rPr lang="en-US" sz="1200" dirty="0"/>
              <a:t> </a:t>
            </a:r>
            <a:r>
              <a:rPr lang="en-US" sz="1200" dirty="0" err="1"/>
              <a:t>perlindungan</a:t>
            </a:r>
            <a:r>
              <a:rPr lang="en-US" sz="1200" dirty="0"/>
              <a:t> DAS di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sekitar</a:t>
            </a:r>
            <a:r>
              <a:rPr lang="en-US" sz="1200" dirty="0"/>
              <a:t> </a:t>
            </a:r>
            <a:r>
              <a:rPr lang="en-US" sz="1200" dirty="0" err="1"/>
              <a:t>lahan</a:t>
            </a:r>
            <a:r>
              <a:rPr lang="en-US" sz="1200" dirty="0"/>
              <a:t> </a:t>
            </a:r>
            <a:r>
              <a:rPr lang="en-US" sz="1200" dirty="0" err="1"/>
              <a:t>pertanian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memperbesar</a:t>
            </a:r>
            <a:r>
              <a:rPr lang="en-US" sz="1200" dirty="0"/>
              <a:t> </a:t>
            </a:r>
            <a:r>
              <a:rPr lang="en-US" sz="1200" dirty="0" err="1"/>
              <a:t>dampak</a:t>
            </a:r>
            <a:r>
              <a:rPr lang="en-US" sz="1200" dirty="0"/>
              <a:t> </a:t>
            </a:r>
            <a:r>
              <a:rPr lang="en-US" sz="1200" dirty="0" err="1"/>
              <a:t>aksi</a:t>
            </a:r>
            <a:r>
              <a:rPr lang="en-US" sz="1200" dirty="0"/>
              <a:t> yang </a:t>
            </a:r>
            <a:r>
              <a:rPr lang="en-US" sz="1200" dirty="0" err="1"/>
              <a:t>terkoordinasi</a:t>
            </a:r>
            <a:r>
              <a:rPr lang="en-US" sz="1200" dirty="0"/>
              <a:t> di </a:t>
            </a:r>
            <a:r>
              <a:rPr lang="en-US" sz="1200" dirty="0" err="1"/>
              <a:t>lanskap-lanskap</a:t>
            </a:r>
            <a:r>
              <a:rPr lang="en-US" sz="1200" dirty="0"/>
              <a:t> </a:t>
            </a:r>
            <a:r>
              <a:rPr lang="en-US" sz="1200" dirty="0" err="1"/>
              <a:t>produktif</a:t>
            </a:r>
            <a:r>
              <a:rPr lang="en-US" sz="1200" dirty="0"/>
              <a:t>.</a:t>
            </a:r>
            <a:endParaRPr sz="1200" dirty="0"/>
          </a:p>
        </p:txBody>
      </p:sp>
      <p:sp>
        <p:nvSpPr>
          <p:cNvPr id="1049107" name="Google Shape;1521;p51"/>
          <p:cNvSpPr txBox="1">
            <a:spLocks noGrp="1"/>
          </p:cNvSpPr>
          <p:nvPr>
            <p:ph type="title"/>
          </p:nvPr>
        </p:nvSpPr>
        <p:spPr>
          <a:xfrm>
            <a:off x="720000" y="403675"/>
            <a:ext cx="219581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dirty="0"/>
              <a:t>Lanjutan</a:t>
            </a:r>
            <a:endParaRPr dirty="0"/>
          </a:p>
        </p:txBody>
      </p:sp>
      <p:sp>
        <p:nvSpPr>
          <p:cNvPr id="1049108" name="Google Shape;1523;p51"/>
          <p:cNvSpPr txBox="1">
            <a:spLocks noGrp="1"/>
          </p:cNvSpPr>
          <p:nvPr>
            <p:ph type="subTitle" idx="1"/>
          </p:nvPr>
        </p:nvSpPr>
        <p:spPr>
          <a:xfrm>
            <a:off x="251519" y="1279824"/>
            <a:ext cx="2927105" cy="127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id-ID" sz="1200" dirty="0">
                <a:solidFill>
                  <a:schemeClr val="tx1"/>
                </a:solidFill>
              </a:rPr>
              <a:t>	</a:t>
            </a:r>
            <a:r>
              <a:rPr lang="en-US" sz="1200" dirty="0" err="1">
                <a:solidFill>
                  <a:schemeClr val="tx1"/>
                </a:solidFill>
              </a:rPr>
              <a:t>Contoh</a:t>
            </a:r>
            <a:r>
              <a:rPr lang="en-US" sz="1200" dirty="0">
                <a:solidFill>
                  <a:schemeClr val="tx1"/>
                </a:solidFill>
              </a:rPr>
              <a:t> lain </a:t>
            </a:r>
            <a:r>
              <a:rPr lang="en-US" sz="1200" dirty="0" err="1">
                <a:solidFill>
                  <a:schemeClr val="tx1"/>
                </a:solidFill>
              </a:rPr>
              <a:t>tentang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praktik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usaha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tani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agroekologi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dengan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berbagai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manfaat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mencakup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sistem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merumput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holistik</a:t>
            </a:r>
            <a:r>
              <a:rPr lang="en-US" sz="1200" dirty="0">
                <a:solidFill>
                  <a:schemeClr val="tx1"/>
                </a:solidFill>
              </a:rPr>
              <a:t>, yang </a:t>
            </a:r>
            <a:r>
              <a:rPr lang="en-US" sz="1200" dirty="0" err="1">
                <a:solidFill>
                  <a:schemeClr val="tx1"/>
                </a:solidFill>
              </a:rPr>
              <a:t>membatasi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waktu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merumput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untuk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memaksimalkan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produktivitas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tanaman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ternak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manfaat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keanekaragaman</a:t>
            </a:r>
            <a:r>
              <a:rPr lang="en-US" sz="1200" dirty="0">
                <a:solidFill>
                  <a:schemeClr val="tx1"/>
                </a:solidFill>
              </a:rPr>
              <a:t> hayati45; </a:t>
            </a:r>
            <a:r>
              <a:rPr lang="en-US" sz="1200" dirty="0" err="1">
                <a:solidFill>
                  <a:schemeClr val="tx1"/>
                </a:solidFill>
              </a:rPr>
              <a:t>dan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sistem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intensifikasi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tanaman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padi</a:t>
            </a:r>
            <a:r>
              <a:rPr lang="en-US" sz="1200" dirty="0">
                <a:solidFill>
                  <a:schemeClr val="tx1"/>
                </a:solidFill>
              </a:rPr>
              <a:t> di </a:t>
            </a:r>
            <a:r>
              <a:rPr lang="en-US" sz="1200" dirty="0" err="1">
                <a:solidFill>
                  <a:schemeClr val="tx1"/>
                </a:solidFill>
              </a:rPr>
              <a:t>mana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petani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menetapkan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waktu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menanam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irigasi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dan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mengurangi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ruang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antar-tanaman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dalam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rangka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meningkatkan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hasil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panen</a:t>
            </a:r>
            <a:r>
              <a:rPr lang="en-US" sz="1200" dirty="0">
                <a:solidFill>
                  <a:schemeClr val="tx1"/>
                </a:solidFill>
              </a:rPr>
              <a:t>. Hal </a:t>
            </a:r>
            <a:r>
              <a:rPr lang="en-US" sz="1200" dirty="0" err="1">
                <a:solidFill>
                  <a:schemeClr val="tx1"/>
                </a:solidFill>
              </a:rPr>
              <a:t>ini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juga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sangat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mengurangi</a:t>
            </a:r>
            <a:r>
              <a:rPr lang="en-US" sz="1200" dirty="0">
                <a:solidFill>
                  <a:schemeClr val="tx1"/>
                </a:solidFill>
              </a:rPr>
              <a:t> input </a:t>
            </a:r>
            <a:r>
              <a:rPr lang="en-US" sz="1200" dirty="0" err="1">
                <a:solidFill>
                  <a:schemeClr val="tx1"/>
                </a:solidFill>
              </a:rPr>
              <a:t>bahan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kimia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pertanian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dan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penggunaan</a:t>
            </a:r>
            <a:r>
              <a:rPr lang="en-US" sz="1200" dirty="0">
                <a:solidFill>
                  <a:schemeClr val="tx1"/>
                </a:solidFill>
              </a:rPr>
              <a:t> air irigasi46.</a:t>
            </a:r>
            <a:endParaRPr sz="1200" dirty="0">
              <a:solidFill>
                <a:schemeClr val="tx1"/>
              </a:solidFill>
            </a:endParaRPr>
          </a:p>
        </p:txBody>
      </p:sp>
      <p:sp>
        <p:nvSpPr>
          <p:cNvPr id="1049109" name="Google Shape;1525;p51"/>
          <p:cNvSpPr/>
          <p:nvPr/>
        </p:nvSpPr>
        <p:spPr>
          <a:xfrm>
            <a:off x="-155763" y="1008050"/>
            <a:ext cx="1568814" cy="352856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10" name="Google Shape;1526;p51"/>
          <p:cNvSpPr/>
          <p:nvPr/>
        </p:nvSpPr>
        <p:spPr>
          <a:xfrm>
            <a:off x="1714579" y="3652027"/>
            <a:ext cx="937247" cy="210793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11" name="Google Shape;1527;p51"/>
          <p:cNvSpPr/>
          <p:nvPr/>
        </p:nvSpPr>
        <p:spPr>
          <a:xfrm>
            <a:off x="3540187" y="1"/>
            <a:ext cx="2063628" cy="35284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112" name="Google Shape;1528;p51"/>
          <p:cNvSpPr/>
          <p:nvPr/>
        </p:nvSpPr>
        <p:spPr>
          <a:xfrm>
            <a:off x="3178625" y="4534225"/>
            <a:ext cx="2358367" cy="250484"/>
          </a:xfrm>
          <a:custGeom>
            <a:avLst/>
            <a:gdLst/>
            <a:ahLst/>
            <a:cxnLst/>
            <a:rect l="l" t="t" r="r" b="b"/>
            <a:pathLst>
              <a:path w="16238" h="3185" extrusionOk="0">
                <a:moveTo>
                  <a:pt x="9626" y="1"/>
                </a:moveTo>
                <a:cubicBezTo>
                  <a:pt x="5595" y="1"/>
                  <a:pt x="173" y="749"/>
                  <a:pt x="1" y="2861"/>
                </a:cubicBezTo>
                <a:cubicBezTo>
                  <a:pt x="410" y="3056"/>
                  <a:pt x="840" y="3185"/>
                  <a:pt x="1313" y="3185"/>
                </a:cubicBezTo>
                <a:cubicBezTo>
                  <a:pt x="1716" y="3185"/>
                  <a:pt x="2151" y="3090"/>
                  <a:pt x="2630" y="2861"/>
                </a:cubicBezTo>
                <a:cubicBezTo>
                  <a:pt x="2630" y="2861"/>
                  <a:pt x="5389" y="2198"/>
                  <a:pt x="8522" y="2198"/>
                </a:cubicBezTo>
                <a:cubicBezTo>
                  <a:pt x="9753" y="2198"/>
                  <a:pt x="11042" y="2300"/>
                  <a:pt x="12245" y="2586"/>
                </a:cubicBezTo>
                <a:cubicBezTo>
                  <a:pt x="12952" y="2755"/>
                  <a:pt x="13523" y="2827"/>
                  <a:pt x="13974" y="2827"/>
                </a:cubicBezTo>
                <a:cubicBezTo>
                  <a:pt x="16237" y="2827"/>
                  <a:pt x="15449" y="993"/>
                  <a:pt x="13508" y="361"/>
                </a:cubicBezTo>
                <a:cubicBezTo>
                  <a:pt x="12811" y="137"/>
                  <a:pt x="11345" y="1"/>
                  <a:pt x="9626" y="1"/>
                </a:cubicBezTo>
                <a:close/>
              </a:path>
            </a:pathLst>
          </a:custGeom>
          <a:solidFill>
            <a:srgbClr val="212529">
              <a:alpha val="19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529;p51"/>
          <p:cNvGrpSpPr/>
          <p:nvPr/>
        </p:nvGrpSpPr>
        <p:grpSpPr>
          <a:xfrm>
            <a:off x="3269232" y="1687620"/>
            <a:ext cx="2554666" cy="2928512"/>
            <a:chOff x="1616825" y="4497500"/>
            <a:chExt cx="845300" cy="969000"/>
          </a:xfrm>
        </p:grpSpPr>
        <p:sp>
          <p:nvSpPr>
            <p:cNvPr id="1049113" name="Google Shape;1530;p51"/>
            <p:cNvSpPr/>
            <p:nvPr/>
          </p:nvSpPr>
          <p:spPr>
            <a:xfrm>
              <a:off x="1896150" y="4997350"/>
              <a:ext cx="274125" cy="168125"/>
            </a:xfrm>
            <a:custGeom>
              <a:avLst/>
              <a:gdLst/>
              <a:ahLst/>
              <a:cxnLst/>
              <a:rect l="l" t="t" r="r" b="b"/>
              <a:pathLst>
                <a:path w="10965" h="6725" extrusionOk="0">
                  <a:moveTo>
                    <a:pt x="810" y="0"/>
                  </a:moveTo>
                  <a:cubicBezTo>
                    <a:pt x="659" y="744"/>
                    <a:pt x="846" y="917"/>
                    <a:pt x="810" y="1964"/>
                  </a:cubicBezTo>
                  <a:cubicBezTo>
                    <a:pt x="766" y="3011"/>
                    <a:pt x="0" y="6725"/>
                    <a:pt x="0" y="6725"/>
                  </a:cubicBezTo>
                  <a:lnTo>
                    <a:pt x="10965" y="6725"/>
                  </a:lnTo>
                  <a:cubicBezTo>
                    <a:pt x="10965" y="6725"/>
                    <a:pt x="10200" y="3011"/>
                    <a:pt x="10164" y="1964"/>
                  </a:cubicBezTo>
                  <a:cubicBezTo>
                    <a:pt x="10127" y="917"/>
                    <a:pt x="10308" y="744"/>
                    <a:pt x="10164" y="0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4" name="Google Shape;1531;p51"/>
            <p:cNvSpPr/>
            <p:nvPr/>
          </p:nvSpPr>
          <p:spPr>
            <a:xfrm>
              <a:off x="2120075" y="5014950"/>
              <a:ext cx="11925" cy="146025"/>
            </a:xfrm>
            <a:custGeom>
              <a:avLst/>
              <a:gdLst/>
              <a:ahLst/>
              <a:cxnLst/>
              <a:rect l="l" t="t" r="r" b="b"/>
              <a:pathLst>
                <a:path w="477" h="5841" extrusionOk="0">
                  <a:moveTo>
                    <a:pt x="29" y="1"/>
                  </a:moveTo>
                  <a:cubicBezTo>
                    <a:pt x="27" y="1"/>
                    <a:pt x="25" y="2"/>
                    <a:pt x="23" y="4"/>
                  </a:cubicBezTo>
                  <a:cubicBezTo>
                    <a:pt x="7" y="4"/>
                    <a:pt x="7" y="18"/>
                    <a:pt x="7" y="24"/>
                  </a:cubicBezTo>
                  <a:cubicBezTo>
                    <a:pt x="66" y="234"/>
                    <a:pt x="80" y="394"/>
                    <a:pt x="80" y="553"/>
                  </a:cubicBezTo>
                  <a:cubicBezTo>
                    <a:pt x="80" y="777"/>
                    <a:pt x="43" y="993"/>
                    <a:pt x="7" y="1318"/>
                  </a:cubicBezTo>
                  <a:cubicBezTo>
                    <a:pt x="0" y="1347"/>
                    <a:pt x="0" y="1390"/>
                    <a:pt x="0" y="1441"/>
                  </a:cubicBezTo>
                  <a:cubicBezTo>
                    <a:pt x="0" y="1657"/>
                    <a:pt x="30" y="2041"/>
                    <a:pt x="73" y="2495"/>
                  </a:cubicBezTo>
                  <a:cubicBezTo>
                    <a:pt x="187" y="3847"/>
                    <a:pt x="433" y="5825"/>
                    <a:pt x="433" y="5825"/>
                  </a:cubicBezTo>
                  <a:cubicBezTo>
                    <a:pt x="433" y="5832"/>
                    <a:pt x="447" y="5840"/>
                    <a:pt x="456" y="5840"/>
                  </a:cubicBezTo>
                  <a:cubicBezTo>
                    <a:pt x="470" y="5840"/>
                    <a:pt x="477" y="5825"/>
                    <a:pt x="477" y="5818"/>
                  </a:cubicBezTo>
                  <a:cubicBezTo>
                    <a:pt x="477" y="5818"/>
                    <a:pt x="470" y="5761"/>
                    <a:pt x="456" y="5667"/>
                  </a:cubicBezTo>
                  <a:cubicBezTo>
                    <a:pt x="413" y="5320"/>
                    <a:pt x="310" y="4454"/>
                    <a:pt x="217" y="3578"/>
                  </a:cubicBezTo>
                  <a:cubicBezTo>
                    <a:pt x="123" y="2704"/>
                    <a:pt x="43" y="1817"/>
                    <a:pt x="43" y="1441"/>
                  </a:cubicBezTo>
                  <a:lnTo>
                    <a:pt x="43" y="1318"/>
                  </a:lnTo>
                  <a:cubicBezTo>
                    <a:pt x="80" y="993"/>
                    <a:pt x="123" y="784"/>
                    <a:pt x="123" y="553"/>
                  </a:cubicBezTo>
                  <a:cubicBezTo>
                    <a:pt x="123" y="394"/>
                    <a:pt x="101" y="227"/>
                    <a:pt x="43" y="18"/>
                  </a:cubicBezTo>
                  <a:cubicBezTo>
                    <a:pt x="43" y="7"/>
                    <a:pt x="36" y="1"/>
                    <a:pt x="29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5" name="Google Shape;1532;p51"/>
            <p:cNvSpPr/>
            <p:nvPr/>
          </p:nvSpPr>
          <p:spPr>
            <a:xfrm>
              <a:off x="2062475" y="5023075"/>
              <a:ext cx="4700" cy="142925"/>
            </a:xfrm>
            <a:custGeom>
              <a:avLst/>
              <a:gdLst/>
              <a:ahLst/>
              <a:cxnLst/>
              <a:rect l="l" t="t" r="r" b="b"/>
              <a:pathLst>
                <a:path w="188" h="5717" extrusionOk="0">
                  <a:moveTo>
                    <a:pt x="162" y="0"/>
                  </a:moveTo>
                  <a:cubicBezTo>
                    <a:pt x="159" y="0"/>
                    <a:pt x="155" y="1"/>
                    <a:pt x="151" y="3"/>
                  </a:cubicBezTo>
                  <a:cubicBezTo>
                    <a:pt x="144" y="3"/>
                    <a:pt x="137" y="11"/>
                    <a:pt x="137" y="25"/>
                  </a:cubicBezTo>
                  <a:cubicBezTo>
                    <a:pt x="144" y="69"/>
                    <a:pt x="151" y="119"/>
                    <a:pt x="151" y="176"/>
                  </a:cubicBezTo>
                  <a:cubicBezTo>
                    <a:pt x="151" y="445"/>
                    <a:pt x="73" y="842"/>
                    <a:pt x="14" y="1072"/>
                  </a:cubicBezTo>
                  <a:cubicBezTo>
                    <a:pt x="14" y="1086"/>
                    <a:pt x="7" y="1109"/>
                    <a:pt x="7" y="1130"/>
                  </a:cubicBezTo>
                  <a:cubicBezTo>
                    <a:pt x="0" y="1195"/>
                    <a:pt x="0" y="1303"/>
                    <a:pt x="0" y="1449"/>
                  </a:cubicBezTo>
                  <a:cubicBezTo>
                    <a:pt x="0" y="2560"/>
                    <a:pt x="151" y="5696"/>
                    <a:pt x="151" y="5696"/>
                  </a:cubicBezTo>
                  <a:cubicBezTo>
                    <a:pt x="151" y="5710"/>
                    <a:pt x="160" y="5716"/>
                    <a:pt x="174" y="5716"/>
                  </a:cubicBezTo>
                  <a:cubicBezTo>
                    <a:pt x="181" y="5716"/>
                    <a:pt x="187" y="5703"/>
                    <a:pt x="187" y="5696"/>
                  </a:cubicBezTo>
                  <a:cubicBezTo>
                    <a:pt x="187" y="5696"/>
                    <a:pt x="187" y="5645"/>
                    <a:pt x="181" y="5559"/>
                  </a:cubicBezTo>
                  <a:cubicBezTo>
                    <a:pt x="151" y="4943"/>
                    <a:pt x="37" y="2423"/>
                    <a:pt x="37" y="1449"/>
                  </a:cubicBezTo>
                  <a:cubicBezTo>
                    <a:pt x="37" y="1355"/>
                    <a:pt x="44" y="1275"/>
                    <a:pt x="44" y="1209"/>
                  </a:cubicBezTo>
                  <a:cubicBezTo>
                    <a:pt x="44" y="1182"/>
                    <a:pt x="44" y="1152"/>
                    <a:pt x="51" y="1130"/>
                  </a:cubicBezTo>
                  <a:lnTo>
                    <a:pt x="51" y="1086"/>
                  </a:lnTo>
                  <a:cubicBezTo>
                    <a:pt x="116" y="849"/>
                    <a:pt x="187" y="452"/>
                    <a:pt x="187" y="176"/>
                  </a:cubicBezTo>
                  <a:cubicBezTo>
                    <a:pt x="187" y="119"/>
                    <a:pt x="187" y="62"/>
                    <a:pt x="181" y="18"/>
                  </a:cubicBezTo>
                  <a:cubicBezTo>
                    <a:pt x="175" y="7"/>
                    <a:pt x="170" y="0"/>
                    <a:pt x="162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6" name="Google Shape;1533;p51"/>
            <p:cNvSpPr/>
            <p:nvPr/>
          </p:nvSpPr>
          <p:spPr>
            <a:xfrm>
              <a:off x="1949625" y="5058225"/>
              <a:ext cx="202225" cy="24750"/>
            </a:xfrm>
            <a:custGeom>
              <a:avLst/>
              <a:gdLst/>
              <a:ahLst/>
              <a:cxnLst/>
              <a:rect l="l" t="t" r="r" b="b"/>
              <a:pathLst>
                <a:path w="8089" h="990" extrusionOk="0">
                  <a:moveTo>
                    <a:pt x="8068" y="1"/>
                  </a:moveTo>
                  <a:cubicBezTo>
                    <a:pt x="8063" y="1"/>
                    <a:pt x="8058" y="3"/>
                    <a:pt x="8054" y="6"/>
                  </a:cubicBezTo>
                  <a:cubicBezTo>
                    <a:pt x="7888" y="166"/>
                    <a:pt x="7584" y="303"/>
                    <a:pt x="7194" y="417"/>
                  </a:cubicBezTo>
                  <a:cubicBezTo>
                    <a:pt x="6017" y="779"/>
                    <a:pt x="4044" y="953"/>
                    <a:pt x="2405" y="953"/>
                  </a:cubicBezTo>
                  <a:cubicBezTo>
                    <a:pt x="1408" y="953"/>
                    <a:pt x="527" y="887"/>
                    <a:pt x="28" y="757"/>
                  </a:cubicBezTo>
                  <a:cubicBezTo>
                    <a:pt x="21" y="757"/>
                    <a:pt x="7" y="764"/>
                    <a:pt x="7" y="772"/>
                  </a:cubicBezTo>
                  <a:cubicBezTo>
                    <a:pt x="0" y="786"/>
                    <a:pt x="7" y="793"/>
                    <a:pt x="21" y="800"/>
                  </a:cubicBezTo>
                  <a:cubicBezTo>
                    <a:pt x="527" y="923"/>
                    <a:pt x="1408" y="989"/>
                    <a:pt x="2405" y="989"/>
                  </a:cubicBezTo>
                  <a:cubicBezTo>
                    <a:pt x="3504" y="989"/>
                    <a:pt x="4745" y="916"/>
                    <a:pt x="5801" y="757"/>
                  </a:cubicBezTo>
                  <a:cubicBezTo>
                    <a:pt x="6328" y="677"/>
                    <a:pt x="6811" y="576"/>
                    <a:pt x="7201" y="460"/>
                  </a:cubicBezTo>
                  <a:cubicBezTo>
                    <a:pt x="7598" y="339"/>
                    <a:pt x="7902" y="200"/>
                    <a:pt x="8082" y="36"/>
                  </a:cubicBezTo>
                  <a:cubicBezTo>
                    <a:pt x="8089" y="27"/>
                    <a:pt x="8089" y="13"/>
                    <a:pt x="8082" y="6"/>
                  </a:cubicBezTo>
                  <a:cubicBezTo>
                    <a:pt x="8078" y="3"/>
                    <a:pt x="8073" y="1"/>
                    <a:pt x="806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7" name="Google Shape;1534;p51"/>
            <p:cNvSpPr/>
            <p:nvPr/>
          </p:nvSpPr>
          <p:spPr>
            <a:xfrm>
              <a:off x="1967850" y="5081950"/>
              <a:ext cx="187650" cy="26275"/>
            </a:xfrm>
            <a:custGeom>
              <a:avLst/>
              <a:gdLst/>
              <a:ahLst/>
              <a:cxnLst/>
              <a:rect l="l" t="t" r="r" b="b"/>
              <a:pathLst>
                <a:path w="7506" h="1051" extrusionOk="0">
                  <a:moveTo>
                    <a:pt x="7477" y="1"/>
                  </a:moveTo>
                  <a:cubicBezTo>
                    <a:pt x="7474" y="1"/>
                    <a:pt x="7471" y="2"/>
                    <a:pt x="7469" y="4"/>
                  </a:cubicBezTo>
                  <a:cubicBezTo>
                    <a:pt x="6833" y="401"/>
                    <a:pt x="5952" y="654"/>
                    <a:pt x="5006" y="805"/>
                  </a:cubicBezTo>
                  <a:cubicBezTo>
                    <a:pt x="4066" y="957"/>
                    <a:pt x="3062" y="1014"/>
                    <a:pt x="2182" y="1014"/>
                  </a:cubicBezTo>
                  <a:cubicBezTo>
                    <a:pt x="1242" y="1014"/>
                    <a:pt x="448" y="950"/>
                    <a:pt x="22" y="891"/>
                  </a:cubicBezTo>
                  <a:cubicBezTo>
                    <a:pt x="15" y="891"/>
                    <a:pt x="1" y="898"/>
                    <a:pt x="1" y="907"/>
                  </a:cubicBezTo>
                  <a:cubicBezTo>
                    <a:pt x="1" y="921"/>
                    <a:pt x="8" y="928"/>
                    <a:pt x="15" y="928"/>
                  </a:cubicBezTo>
                  <a:cubicBezTo>
                    <a:pt x="441" y="994"/>
                    <a:pt x="1242" y="1051"/>
                    <a:pt x="2182" y="1051"/>
                  </a:cubicBezTo>
                  <a:cubicBezTo>
                    <a:pt x="3062" y="1051"/>
                    <a:pt x="4066" y="1000"/>
                    <a:pt x="5013" y="848"/>
                  </a:cubicBezTo>
                  <a:cubicBezTo>
                    <a:pt x="5959" y="697"/>
                    <a:pt x="6848" y="444"/>
                    <a:pt x="7490" y="40"/>
                  </a:cubicBezTo>
                  <a:cubicBezTo>
                    <a:pt x="7498" y="31"/>
                    <a:pt x="7505" y="18"/>
                    <a:pt x="7498" y="11"/>
                  </a:cubicBezTo>
                  <a:cubicBezTo>
                    <a:pt x="7492" y="6"/>
                    <a:pt x="7484" y="1"/>
                    <a:pt x="747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8" name="Google Shape;1535;p51"/>
            <p:cNvSpPr/>
            <p:nvPr/>
          </p:nvSpPr>
          <p:spPr>
            <a:xfrm>
              <a:off x="1986975" y="5103625"/>
              <a:ext cx="172125" cy="29525"/>
            </a:xfrm>
            <a:custGeom>
              <a:avLst/>
              <a:gdLst/>
              <a:ahLst/>
              <a:cxnLst/>
              <a:rect l="l" t="t" r="r" b="b"/>
              <a:pathLst>
                <a:path w="6885" h="1181" extrusionOk="0">
                  <a:moveTo>
                    <a:pt x="6869" y="1"/>
                  </a:moveTo>
                  <a:cubicBezTo>
                    <a:pt x="6862" y="1"/>
                    <a:pt x="6853" y="5"/>
                    <a:pt x="6848" y="10"/>
                  </a:cubicBezTo>
                  <a:cubicBezTo>
                    <a:pt x="6697" y="205"/>
                    <a:pt x="6401" y="371"/>
                    <a:pt x="6018" y="517"/>
                  </a:cubicBezTo>
                  <a:cubicBezTo>
                    <a:pt x="5440" y="733"/>
                    <a:pt x="4660" y="884"/>
                    <a:pt x="3851" y="985"/>
                  </a:cubicBezTo>
                  <a:cubicBezTo>
                    <a:pt x="3034" y="1094"/>
                    <a:pt x="2197" y="1137"/>
                    <a:pt x="1481" y="1137"/>
                  </a:cubicBezTo>
                  <a:cubicBezTo>
                    <a:pt x="846" y="1137"/>
                    <a:pt x="319" y="1101"/>
                    <a:pt x="23" y="1028"/>
                  </a:cubicBezTo>
                  <a:cubicBezTo>
                    <a:pt x="21" y="1026"/>
                    <a:pt x="19" y="1025"/>
                    <a:pt x="16" y="1025"/>
                  </a:cubicBezTo>
                  <a:cubicBezTo>
                    <a:pt x="9" y="1025"/>
                    <a:pt x="0" y="1032"/>
                    <a:pt x="0" y="1044"/>
                  </a:cubicBezTo>
                  <a:cubicBezTo>
                    <a:pt x="0" y="1050"/>
                    <a:pt x="7" y="1064"/>
                    <a:pt x="16" y="1064"/>
                  </a:cubicBezTo>
                  <a:cubicBezTo>
                    <a:pt x="311" y="1137"/>
                    <a:pt x="846" y="1180"/>
                    <a:pt x="1481" y="1180"/>
                  </a:cubicBezTo>
                  <a:cubicBezTo>
                    <a:pt x="2434" y="1180"/>
                    <a:pt x="3620" y="1094"/>
                    <a:pt x="4653" y="907"/>
                  </a:cubicBezTo>
                  <a:cubicBezTo>
                    <a:pt x="5165" y="820"/>
                    <a:pt x="5641" y="697"/>
                    <a:pt x="6031" y="551"/>
                  </a:cubicBezTo>
                  <a:cubicBezTo>
                    <a:pt x="6415" y="407"/>
                    <a:pt x="6718" y="241"/>
                    <a:pt x="6877" y="31"/>
                  </a:cubicBezTo>
                  <a:cubicBezTo>
                    <a:pt x="6884" y="24"/>
                    <a:pt x="6884" y="10"/>
                    <a:pt x="6877" y="3"/>
                  </a:cubicBezTo>
                  <a:cubicBezTo>
                    <a:pt x="6875" y="1"/>
                    <a:pt x="6873" y="1"/>
                    <a:pt x="6869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19" name="Google Shape;1536;p51"/>
            <p:cNvSpPr/>
            <p:nvPr/>
          </p:nvSpPr>
          <p:spPr>
            <a:xfrm>
              <a:off x="1896150" y="5069200"/>
              <a:ext cx="274125" cy="96275"/>
            </a:xfrm>
            <a:custGeom>
              <a:avLst/>
              <a:gdLst/>
              <a:ahLst/>
              <a:cxnLst/>
              <a:rect l="l" t="t" r="r" b="b"/>
              <a:pathLst>
                <a:path w="10965" h="3851" extrusionOk="0">
                  <a:moveTo>
                    <a:pt x="709" y="1"/>
                  </a:moveTo>
                  <a:cubicBezTo>
                    <a:pt x="492" y="1488"/>
                    <a:pt x="0" y="3851"/>
                    <a:pt x="0" y="3851"/>
                  </a:cubicBezTo>
                  <a:lnTo>
                    <a:pt x="10965" y="3851"/>
                  </a:lnTo>
                  <a:cubicBezTo>
                    <a:pt x="10965" y="3851"/>
                    <a:pt x="10503" y="1611"/>
                    <a:pt x="10280" y="117"/>
                  </a:cubicBezTo>
                  <a:cubicBezTo>
                    <a:pt x="9630" y="918"/>
                    <a:pt x="8777" y="1604"/>
                    <a:pt x="7073" y="1965"/>
                  </a:cubicBezTo>
                  <a:cubicBezTo>
                    <a:pt x="6651" y="2056"/>
                    <a:pt x="6048" y="2123"/>
                    <a:pt x="5376" y="2123"/>
                  </a:cubicBezTo>
                  <a:cubicBezTo>
                    <a:pt x="3638" y="2123"/>
                    <a:pt x="1438" y="1671"/>
                    <a:pt x="709" y="1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0" name="Google Shape;1537;p51"/>
            <p:cNvSpPr/>
            <p:nvPr/>
          </p:nvSpPr>
          <p:spPr>
            <a:xfrm>
              <a:off x="1918025" y="5014950"/>
              <a:ext cx="233825" cy="31175"/>
            </a:xfrm>
            <a:custGeom>
              <a:avLst/>
              <a:gdLst/>
              <a:ahLst/>
              <a:cxnLst/>
              <a:rect l="l" t="t" r="r" b="b"/>
              <a:pathLst>
                <a:path w="9353" h="1247" extrusionOk="0">
                  <a:moveTo>
                    <a:pt x="9335" y="1"/>
                  </a:moveTo>
                  <a:cubicBezTo>
                    <a:pt x="9328" y="1"/>
                    <a:pt x="9323" y="6"/>
                    <a:pt x="9318" y="11"/>
                  </a:cubicBezTo>
                  <a:cubicBezTo>
                    <a:pt x="9216" y="184"/>
                    <a:pt x="8978" y="350"/>
                    <a:pt x="8652" y="494"/>
                  </a:cubicBezTo>
                  <a:cubicBezTo>
                    <a:pt x="8155" y="711"/>
                    <a:pt x="7446" y="891"/>
                    <a:pt x="6645" y="1014"/>
                  </a:cubicBezTo>
                  <a:cubicBezTo>
                    <a:pt x="5835" y="1137"/>
                    <a:pt x="4941" y="1210"/>
                    <a:pt x="4066" y="1210"/>
                  </a:cubicBezTo>
                  <a:cubicBezTo>
                    <a:pt x="3155" y="1210"/>
                    <a:pt x="2275" y="1137"/>
                    <a:pt x="1561" y="971"/>
                  </a:cubicBezTo>
                  <a:cubicBezTo>
                    <a:pt x="1198" y="891"/>
                    <a:pt x="881" y="784"/>
                    <a:pt x="628" y="661"/>
                  </a:cubicBezTo>
                  <a:cubicBezTo>
                    <a:pt x="368" y="531"/>
                    <a:pt x="165" y="380"/>
                    <a:pt x="44" y="206"/>
                  </a:cubicBezTo>
                  <a:cubicBezTo>
                    <a:pt x="39" y="197"/>
                    <a:pt x="32" y="193"/>
                    <a:pt x="25" y="193"/>
                  </a:cubicBezTo>
                  <a:cubicBezTo>
                    <a:pt x="21" y="193"/>
                    <a:pt x="17" y="195"/>
                    <a:pt x="14" y="198"/>
                  </a:cubicBezTo>
                  <a:cubicBezTo>
                    <a:pt x="7" y="206"/>
                    <a:pt x="0" y="220"/>
                    <a:pt x="7" y="227"/>
                  </a:cubicBezTo>
                  <a:cubicBezTo>
                    <a:pt x="137" y="408"/>
                    <a:pt x="347" y="567"/>
                    <a:pt x="607" y="697"/>
                  </a:cubicBezTo>
                  <a:cubicBezTo>
                    <a:pt x="1394" y="1080"/>
                    <a:pt x="2701" y="1247"/>
                    <a:pt x="4066" y="1247"/>
                  </a:cubicBezTo>
                  <a:cubicBezTo>
                    <a:pt x="5229" y="1247"/>
                    <a:pt x="6442" y="1130"/>
                    <a:pt x="7418" y="914"/>
                  </a:cubicBezTo>
                  <a:cubicBezTo>
                    <a:pt x="7909" y="805"/>
                    <a:pt x="8335" y="683"/>
                    <a:pt x="8668" y="531"/>
                  </a:cubicBezTo>
                  <a:cubicBezTo>
                    <a:pt x="8999" y="387"/>
                    <a:pt x="9238" y="220"/>
                    <a:pt x="9353" y="33"/>
                  </a:cubicBezTo>
                  <a:cubicBezTo>
                    <a:pt x="9353" y="24"/>
                    <a:pt x="9353" y="11"/>
                    <a:pt x="9346" y="4"/>
                  </a:cubicBezTo>
                  <a:cubicBezTo>
                    <a:pt x="9342" y="2"/>
                    <a:pt x="9338" y="1"/>
                    <a:pt x="9335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1" name="Google Shape;1538;p51"/>
            <p:cNvSpPr/>
            <p:nvPr/>
          </p:nvSpPr>
          <p:spPr>
            <a:xfrm>
              <a:off x="1916375" y="4969875"/>
              <a:ext cx="233875" cy="54750"/>
            </a:xfrm>
            <a:custGeom>
              <a:avLst/>
              <a:gdLst/>
              <a:ahLst/>
              <a:cxnLst/>
              <a:rect l="l" t="t" r="r" b="b"/>
              <a:pathLst>
                <a:path w="9355" h="2190" extrusionOk="0">
                  <a:moveTo>
                    <a:pt x="4674" y="0"/>
                  </a:moveTo>
                  <a:cubicBezTo>
                    <a:pt x="2095" y="0"/>
                    <a:pt x="1" y="493"/>
                    <a:pt x="1" y="1099"/>
                  </a:cubicBezTo>
                  <a:cubicBezTo>
                    <a:pt x="1" y="1697"/>
                    <a:pt x="2095" y="2190"/>
                    <a:pt x="4674" y="2190"/>
                  </a:cubicBezTo>
                  <a:cubicBezTo>
                    <a:pt x="7261" y="2190"/>
                    <a:pt x="9355" y="1697"/>
                    <a:pt x="9355" y="1099"/>
                  </a:cubicBezTo>
                  <a:cubicBezTo>
                    <a:pt x="9355" y="493"/>
                    <a:pt x="7261" y="0"/>
                    <a:pt x="4674" y="0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2" name="Google Shape;1539;p51"/>
            <p:cNvSpPr/>
            <p:nvPr/>
          </p:nvSpPr>
          <p:spPr>
            <a:xfrm>
              <a:off x="1812200" y="4503300"/>
              <a:ext cx="499500" cy="521400"/>
            </a:xfrm>
            <a:custGeom>
              <a:avLst/>
              <a:gdLst/>
              <a:ahLst/>
              <a:cxnLst/>
              <a:rect l="l" t="t" r="r" b="b"/>
              <a:pathLst>
                <a:path w="19980" h="20856" extrusionOk="0">
                  <a:moveTo>
                    <a:pt x="17559" y="0"/>
                  </a:moveTo>
                  <a:lnTo>
                    <a:pt x="2391" y="1004"/>
                  </a:lnTo>
                  <a:cubicBezTo>
                    <a:pt x="174" y="2601"/>
                    <a:pt x="0" y="4976"/>
                    <a:pt x="3358" y="6428"/>
                  </a:cubicBezTo>
                  <a:cubicBezTo>
                    <a:pt x="550" y="7706"/>
                    <a:pt x="1040" y="11636"/>
                    <a:pt x="3358" y="12365"/>
                  </a:cubicBezTo>
                  <a:cubicBezTo>
                    <a:pt x="2692" y="13397"/>
                    <a:pt x="3230" y="14836"/>
                    <a:pt x="4563" y="14836"/>
                  </a:cubicBezTo>
                  <a:cubicBezTo>
                    <a:pt x="4705" y="14836"/>
                    <a:pt x="4855" y="14820"/>
                    <a:pt x="5014" y="14785"/>
                  </a:cubicBezTo>
                  <a:lnTo>
                    <a:pt x="5014" y="14785"/>
                  </a:lnTo>
                  <a:cubicBezTo>
                    <a:pt x="4124" y="15609"/>
                    <a:pt x="4428" y="16410"/>
                    <a:pt x="5525" y="17205"/>
                  </a:cubicBezTo>
                  <a:cubicBezTo>
                    <a:pt x="5489" y="17203"/>
                    <a:pt x="5455" y="17201"/>
                    <a:pt x="5421" y="17201"/>
                  </a:cubicBezTo>
                  <a:cubicBezTo>
                    <a:pt x="4390" y="17201"/>
                    <a:pt x="4279" y="18455"/>
                    <a:pt x="5041" y="19119"/>
                  </a:cubicBezTo>
                  <a:cubicBezTo>
                    <a:pt x="4840" y="19920"/>
                    <a:pt x="5244" y="20440"/>
                    <a:pt x="6248" y="20672"/>
                  </a:cubicBezTo>
                  <a:cubicBezTo>
                    <a:pt x="7078" y="20796"/>
                    <a:pt x="7921" y="20856"/>
                    <a:pt x="8773" y="20856"/>
                  </a:cubicBezTo>
                  <a:cubicBezTo>
                    <a:pt x="9714" y="20856"/>
                    <a:pt x="10666" y="20783"/>
                    <a:pt x="11629" y="20643"/>
                  </a:cubicBezTo>
                  <a:cubicBezTo>
                    <a:pt x="13565" y="20484"/>
                    <a:pt x="12554" y="17623"/>
                    <a:pt x="12554" y="17623"/>
                  </a:cubicBezTo>
                  <a:cubicBezTo>
                    <a:pt x="13341" y="17110"/>
                    <a:pt x="13269" y="16496"/>
                    <a:pt x="12821" y="15833"/>
                  </a:cubicBezTo>
                  <a:cubicBezTo>
                    <a:pt x="14432" y="15723"/>
                    <a:pt x="14822" y="13962"/>
                    <a:pt x="14049" y="13232"/>
                  </a:cubicBezTo>
                  <a:cubicBezTo>
                    <a:pt x="17653" y="12365"/>
                    <a:pt x="18882" y="9079"/>
                    <a:pt x="17061" y="6522"/>
                  </a:cubicBezTo>
                  <a:cubicBezTo>
                    <a:pt x="18636" y="6248"/>
                    <a:pt x="19249" y="3719"/>
                    <a:pt x="17559" y="3011"/>
                  </a:cubicBezTo>
                  <a:cubicBezTo>
                    <a:pt x="17559" y="3011"/>
                    <a:pt x="19979" y="390"/>
                    <a:pt x="17559" y="0"/>
                  </a:cubicBez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3" name="Google Shape;1540;p51"/>
            <p:cNvSpPr/>
            <p:nvPr/>
          </p:nvSpPr>
          <p:spPr>
            <a:xfrm>
              <a:off x="1779125" y="4925850"/>
              <a:ext cx="104025" cy="302650"/>
            </a:xfrm>
            <a:custGeom>
              <a:avLst/>
              <a:gdLst/>
              <a:ahLst/>
              <a:cxnLst/>
              <a:rect l="l" t="t" r="r" b="b"/>
              <a:pathLst>
                <a:path w="4161" h="12106" extrusionOk="0">
                  <a:moveTo>
                    <a:pt x="659" y="0"/>
                  </a:moveTo>
                  <a:lnTo>
                    <a:pt x="1" y="12105"/>
                  </a:lnTo>
                  <a:lnTo>
                    <a:pt x="4161" y="12105"/>
                  </a:lnTo>
                  <a:lnTo>
                    <a:pt x="35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4" name="Google Shape;1541;p51"/>
            <p:cNvSpPr/>
            <p:nvPr/>
          </p:nvSpPr>
          <p:spPr>
            <a:xfrm>
              <a:off x="1790350" y="4969525"/>
              <a:ext cx="81625" cy="67575"/>
            </a:xfrm>
            <a:custGeom>
              <a:avLst/>
              <a:gdLst/>
              <a:ahLst/>
              <a:cxnLst/>
              <a:rect l="l" t="t" r="r" b="b"/>
              <a:pathLst>
                <a:path w="3265" h="2703" extrusionOk="0">
                  <a:moveTo>
                    <a:pt x="115" y="0"/>
                  </a:moveTo>
                  <a:lnTo>
                    <a:pt x="0" y="2138"/>
                  </a:lnTo>
                  <a:cubicBezTo>
                    <a:pt x="0" y="2514"/>
                    <a:pt x="817" y="2702"/>
                    <a:pt x="1633" y="2702"/>
                  </a:cubicBezTo>
                  <a:cubicBezTo>
                    <a:pt x="2449" y="2702"/>
                    <a:pt x="3265" y="2514"/>
                    <a:pt x="3265" y="2138"/>
                  </a:cubicBezTo>
                  <a:lnTo>
                    <a:pt x="3149" y="0"/>
                  </a:lnTo>
                  <a:cubicBezTo>
                    <a:pt x="3149" y="314"/>
                    <a:pt x="2390" y="471"/>
                    <a:pt x="1632" y="471"/>
                  </a:cubicBezTo>
                  <a:cubicBezTo>
                    <a:pt x="873" y="471"/>
                    <a:pt x="115" y="314"/>
                    <a:pt x="115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5" name="Google Shape;1542;p51"/>
            <p:cNvSpPr/>
            <p:nvPr/>
          </p:nvSpPr>
          <p:spPr>
            <a:xfrm>
              <a:off x="1784550" y="5076050"/>
              <a:ext cx="93200" cy="78700"/>
            </a:xfrm>
            <a:custGeom>
              <a:avLst/>
              <a:gdLst/>
              <a:ahLst/>
              <a:cxnLst/>
              <a:rect l="l" t="t" r="r" b="b"/>
              <a:pathLst>
                <a:path w="3728" h="3148" extrusionOk="0">
                  <a:moveTo>
                    <a:pt x="116" y="0"/>
                  </a:moveTo>
                  <a:lnTo>
                    <a:pt x="0" y="2140"/>
                  </a:lnTo>
                  <a:cubicBezTo>
                    <a:pt x="0" y="2811"/>
                    <a:pt x="932" y="3147"/>
                    <a:pt x="1864" y="3147"/>
                  </a:cubicBezTo>
                  <a:cubicBezTo>
                    <a:pt x="2796" y="3147"/>
                    <a:pt x="3727" y="2811"/>
                    <a:pt x="3727" y="2140"/>
                  </a:cubicBezTo>
                  <a:lnTo>
                    <a:pt x="3613" y="0"/>
                  </a:lnTo>
                  <a:cubicBezTo>
                    <a:pt x="3613" y="514"/>
                    <a:pt x="2739" y="770"/>
                    <a:pt x="1865" y="770"/>
                  </a:cubicBezTo>
                  <a:cubicBezTo>
                    <a:pt x="990" y="770"/>
                    <a:pt x="116" y="514"/>
                    <a:pt x="116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6" name="Google Shape;1543;p51"/>
            <p:cNvSpPr/>
            <p:nvPr/>
          </p:nvSpPr>
          <p:spPr>
            <a:xfrm>
              <a:off x="1807500" y="5008525"/>
              <a:ext cx="75650" cy="219975"/>
            </a:xfrm>
            <a:custGeom>
              <a:avLst/>
              <a:gdLst/>
              <a:ahLst/>
              <a:cxnLst/>
              <a:rect l="l" t="t" r="r" b="b"/>
              <a:pathLst>
                <a:path w="3026" h="8799" extrusionOk="0">
                  <a:moveTo>
                    <a:pt x="2549" y="1"/>
                  </a:moveTo>
                  <a:cubicBezTo>
                    <a:pt x="1582" y="1055"/>
                    <a:pt x="1329" y="6834"/>
                    <a:pt x="1" y="8798"/>
                  </a:cubicBezTo>
                  <a:lnTo>
                    <a:pt x="3026" y="8798"/>
                  </a:lnTo>
                  <a:lnTo>
                    <a:pt x="2549" y="1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7" name="Google Shape;1544;p51"/>
            <p:cNvSpPr/>
            <p:nvPr/>
          </p:nvSpPr>
          <p:spPr>
            <a:xfrm>
              <a:off x="1795600" y="4913925"/>
              <a:ext cx="71125" cy="23650"/>
            </a:xfrm>
            <a:custGeom>
              <a:avLst/>
              <a:gdLst/>
              <a:ahLst/>
              <a:cxnLst/>
              <a:rect l="l" t="t" r="r" b="b"/>
              <a:pathLst>
                <a:path w="2845" h="946" extrusionOk="0">
                  <a:moveTo>
                    <a:pt x="1422" y="0"/>
                  </a:moveTo>
                  <a:cubicBezTo>
                    <a:pt x="635" y="0"/>
                    <a:pt x="0" y="217"/>
                    <a:pt x="0" y="477"/>
                  </a:cubicBezTo>
                  <a:cubicBezTo>
                    <a:pt x="0" y="737"/>
                    <a:pt x="635" y="945"/>
                    <a:pt x="1422" y="945"/>
                  </a:cubicBezTo>
                  <a:cubicBezTo>
                    <a:pt x="2210" y="945"/>
                    <a:pt x="2845" y="737"/>
                    <a:pt x="2845" y="477"/>
                  </a:cubicBezTo>
                  <a:cubicBezTo>
                    <a:pt x="2845" y="217"/>
                    <a:pt x="2210" y="0"/>
                    <a:pt x="1422" y="0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8" name="Google Shape;1545;p51"/>
            <p:cNvSpPr/>
            <p:nvPr/>
          </p:nvSpPr>
          <p:spPr>
            <a:xfrm>
              <a:off x="1795025" y="4932950"/>
              <a:ext cx="70450" cy="11500"/>
            </a:xfrm>
            <a:custGeom>
              <a:avLst/>
              <a:gdLst/>
              <a:ahLst/>
              <a:cxnLst/>
              <a:rect l="l" t="t" r="r" b="b"/>
              <a:pathLst>
                <a:path w="2818" h="460" extrusionOk="0">
                  <a:moveTo>
                    <a:pt x="23" y="1"/>
                  </a:moveTo>
                  <a:cubicBezTo>
                    <a:pt x="20" y="1"/>
                    <a:pt x="17" y="2"/>
                    <a:pt x="15" y="4"/>
                  </a:cubicBezTo>
                  <a:cubicBezTo>
                    <a:pt x="1" y="11"/>
                    <a:pt x="1" y="26"/>
                    <a:pt x="8" y="33"/>
                  </a:cubicBezTo>
                  <a:cubicBezTo>
                    <a:pt x="110" y="184"/>
                    <a:pt x="304" y="293"/>
                    <a:pt x="543" y="357"/>
                  </a:cubicBezTo>
                  <a:cubicBezTo>
                    <a:pt x="774" y="423"/>
                    <a:pt x="1063" y="460"/>
                    <a:pt x="1351" y="460"/>
                  </a:cubicBezTo>
                  <a:cubicBezTo>
                    <a:pt x="1641" y="460"/>
                    <a:pt x="1937" y="423"/>
                    <a:pt x="2190" y="373"/>
                  </a:cubicBezTo>
                  <a:cubicBezTo>
                    <a:pt x="2450" y="314"/>
                    <a:pt x="2667" y="227"/>
                    <a:pt x="2811" y="120"/>
                  </a:cubicBezTo>
                  <a:cubicBezTo>
                    <a:pt x="2818" y="113"/>
                    <a:pt x="2818" y="97"/>
                    <a:pt x="2811" y="91"/>
                  </a:cubicBezTo>
                  <a:cubicBezTo>
                    <a:pt x="2807" y="87"/>
                    <a:pt x="2804" y="85"/>
                    <a:pt x="2799" y="85"/>
                  </a:cubicBezTo>
                  <a:cubicBezTo>
                    <a:pt x="2795" y="85"/>
                    <a:pt x="2789" y="87"/>
                    <a:pt x="2781" y="91"/>
                  </a:cubicBezTo>
                  <a:cubicBezTo>
                    <a:pt x="2651" y="193"/>
                    <a:pt x="2435" y="271"/>
                    <a:pt x="2181" y="330"/>
                  </a:cubicBezTo>
                  <a:cubicBezTo>
                    <a:pt x="1930" y="387"/>
                    <a:pt x="1641" y="416"/>
                    <a:pt x="1351" y="416"/>
                  </a:cubicBezTo>
                  <a:cubicBezTo>
                    <a:pt x="1063" y="416"/>
                    <a:pt x="781" y="387"/>
                    <a:pt x="550" y="323"/>
                  </a:cubicBezTo>
                  <a:cubicBezTo>
                    <a:pt x="318" y="250"/>
                    <a:pt x="131" y="149"/>
                    <a:pt x="44" y="11"/>
                  </a:cubicBezTo>
                  <a:cubicBezTo>
                    <a:pt x="39" y="6"/>
                    <a:pt x="31" y="1"/>
                    <a:pt x="23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29" name="Google Shape;1546;p51"/>
            <p:cNvSpPr/>
            <p:nvPr/>
          </p:nvSpPr>
          <p:spPr>
            <a:xfrm>
              <a:off x="1616825" y="4497500"/>
              <a:ext cx="461000" cy="440475"/>
            </a:xfrm>
            <a:custGeom>
              <a:avLst/>
              <a:gdLst/>
              <a:ahLst/>
              <a:cxnLst/>
              <a:rect l="l" t="t" r="r" b="b"/>
              <a:pathLst>
                <a:path w="18440" h="17619" extrusionOk="0">
                  <a:moveTo>
                    <a:pt x="3105" y="0"/>
                  </a:moveTo>
                  <a:cubicBezTo>
                    <a:pt x="1691" y="383"/>
                    <a:pt x="1351" y="2189"/>
                    <a:pt x="2651" y="2600"/>
                  </a:cubicBezTo>
                  <a:cubicBezTo>
                    <a:pt x="0" y="6126"/>
                    <a:pt x="1214" y="9514"/>
                    <a:pt x="4522" y="9838"/>
                  </a:cubicBezTo>
                  <a:cubicBezTo>
                    <a:pt x="3686" y="11000"/>
                    <a:pt x="4346" y="12256"/>
                    <a:pt x="5895" y="12256"/>
                  </a:cubicBezTo>
                  <a:cubicBezTo>
                    <a:pt x="5954" y="12256"/>
                    <a:pt x="6014" y="12254"/>
                    <a:pt x="6075" y="12251"/>
                  </a:cubicBezTo>
                  <a:lnTo>
                    <a:pt x="6075" y="12251"/>
                  </a:lnTo>
                  <a:cubicBezTo>
                    <a:pt x="5794" y="13117"/>
                    <a:pt x="6308" y="13950"/>
                    <a:pt x="7161" y="13950"/>
                  </a:cubicBezTo>
                  <a:cubicBezTo>
                    <a:pt x="7296" y="13950"/>
                    <a:pt x="7441" y="13929"/>
                    <a:pt x="7592" y="13884"/>
                  </a:cubicBezTo>
                  <a:lnTo>
                    <a:pt x="7592" y="13884"/>
                  </a:lnTo>
                  <a:cubicBezTo>
                    <a:pt x="6959" y="14453"/>
                    <a:pt x="7264" y="15220"/>
                    <a:pt x="8167" y="15220"/>
                  </a:cubicBezTo>
                  <a:cubicBezTo>
                    <a:pt x="8192" y="15220"/>
                    <a:pt x="8216" y="15220"/>
                    <a:pt x="8242" y="15219"/>
                  </a:cubicBezTo>
                  <a:lnTo>
                    <a:pt x="8242" y="15219"/>
                  </a:lnTo>
                  <a:cubicBezTo>
                    <a:pt x="7526" y="15711"/>
                    <a:pt x="6739" y="16512"/>
                    <a:pt x="7635" y="17488"/>
                  </a:cubicBezTo>
                  <a:cubicBezTo>
                    <a:pt x="7909" y="17578"/>
                    <a:pt x="8243" y="17619"/>
                    <a:pt x="8571" y="17619"/>
                  </a:cubicBezTo>
                  <a:cubicBezTo>
                    <a:pt x="9288" y="17619"/>
                    <a:pt x="9982" y="17425"/>
                    <a:pt x="9996" y="17134"/>
                  </a:cubicBezTo>
                  <a:cubicBezTo>
                    <a:pt x="10892" y="16808"/>
                    <a:pt x="11123" y="16065"/>
                    <a:pt x="10653" y="15349"/>
                  </a:cubicBezTo>
                  <a:cubicBezTo>
                    <a:pt x="11476" y="15017"/>
                    <a:pt x="11485" y="14411"/>
                    <a:pt x="10892" y="13601"/>
                  </a:cubicBezTo>
                  <a:lnTo>
                    <a:pt x="10892" y="13601"/>
                  </a:lnTo>
                  <a:cubicBezTo>
                    <a:pt x="10946" y="13603"/>
                    <a:pt x="10999" y="13604"/>
                    <a:pt x="11050" y="13604"/>
                  </a:cubicBezTo>
                  <a:cubicBezTo>
                    <a:pt x="13033" y="13604"/>
                    <a:pt x="13235" y="12384"/>
                    <a:pt x="13340" y="11088"/>
                  </a:cubicBezTo>
                  <a:cubicBezTo>
                    <a:pt x="13655" y="11187"/>
                    <a:pt x="13947" y="11233"/>
                    <a:pt x="14216" y="11233"/>
                  </a:cubicBezTo>
                  <a:cubicBezTo>
                    <a:pt x="16165" y="11233"/>
                    <a:pt x="16855" y="8826"/>
                    <a:pt x="15732" y="7194"/>
                  </a:cubicBezTo>
                  <a:cubicBezTo>
                    <a:pt x="18440" y="5520"/>
                    <a:pt x="17523" y="1446"/>
                    <a:pt x="14562" y="730"/>
                  </a:cubicBezTo>
                  <a:lnTo>
                    <a:pt x="3105" y="0"/>
                  </a:ln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0" name="Google Shape;1547;p51"/>
            <p:cNvSpPr/>
            <p:nvPr/>
          </p:nvSpPr>
          <p:spPr>
            <a:xfrm>
              <a:off x="2257825" y="5124925"/>
              <a:ext cx="98400" cy="101650"/>
            </a:xfrm>
            <a:custGeom>
              <a:avLst/>
              <a:gdLst/>
              <a:ahLst/>
              <a:cxnLst/>
              <a:rect l="l" t="t" r="r" b="b"/>
              <a:pathLst>
                <a:path w="3936" h="4066" extrusionOk="0">
                  <a:moveTo>
                    <a:pt x="2129" y="0"/>
                  </a:moveTo>
                  <a:cubicBezTo>
                    <a:pt x="1922" y="0"/>
                    <a:pt x="1690" y="103"/>
                    <a:pt x="1468" y="342"/>
                  </a:cubicBezTo>
                  <a:cubicBezTo>
                    <a:pt x="1468" y="342"/>
                    <a:pt x="1260" y="223"/>
                    <a:pt x="1013" y="223"/>
                  </a:cubicBezTo>
                  <a:cubicBezTo>
                    <a:pt x="765" y="223"/>
                    <a:pt x="476" y="345"/>
                    <a:pt x="320" y="835"/>
                  </a:cubicBezTo>
                  <a:cubicBezTo>
                    <a:pt x="1" y="1816"/>
                    <a:pt x="594" y="2005"/>
                    <a:pt x="594" y="2005"/>
                  </a:cubicBezTo>
                  <a:cubicBezTo>
                    <a:pt x="594" y="2005"/>
                    <a:pt x="181" y="3080"/>
                    <a:pt x="991" y="3196"/>
                  </a:cubicBezTo>
                  <a:cubicBezTo>
                    <a:pt x="991" y="3196"/>
                    <a:pt x="997" y="4066"/>
                    <a:pt x="1721" y="4066"/>
                  </a:cubicBezTo>
                  <a:cubicBezTo>
                    <a:pt x="1747" y="4066"/>
                    <a:pt x="1773" y="4065"/>
                    <a:pt x="1800" y="4062"/>
                  </a:cubicBezTo>
                  <a:cubicBezTo>
                    <a:pt x="2551" y="3990"/>
                    <a:pt x="2594" y="2915"/>
                    <a:pt x="2594" y="2915"/>
                  </a:cubicBezTo>
                  <a:cubicBezTo>
                    <a:pt x="2688" y="2952"/>
                    <a:pt x="2778" y="2969"/>
                    <a:pt x="2863" y="2969"/>
                  </a:cubicBezTo>
                  <a:cubicBezTo>
                    <a:pt x="3611" y="2969"/>
                    <a:pt x="3936" y="1635"/>
                    <a:pt x="2768" y="1181"/>
                  </a:cubicBezTo>
                  <a:cubicBezTo>
                    <a:pt x="2948" y="533"/>
                    <a:pt x="2602" y="0"/>
                    <a:pt x="2129" y="0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1" name="Google Shape;1548;p51"/>
            <p:cNvSpPr/>
            <p:nvPr/>
          </p:nvSpPr>
          <p:spPr>
            <a:xfrm>
              <a:off x="2257825" y="5127150"/>
              <a:ext cx="86200" cy="99425"/>
            </a:xfrm>
            <a:custGeom>
              <a:avLst/>
              <a:gdLst/>
              <a:ahLst/>
              <a:cxnLst/>
              <a:rect l="l" t="t" r="r" b="b"/>
              <a:pathLst>
                <a:path w="3448" h="3977" extrusionOk="0">
                  <a:moveTo>
                    <a:pt x="1800" y="0"/>
                  </a:moveTo>
                  <a:cubicBezTo>
                    <a:pt x="1684" y="52"/>
                    <a:pt x="1577" y="139"/>
                    <a:pt x="1468" y="253"/>
                  </a:cubicBezTo>
                  <a:cubicBezTo>
                    <a:pt x="1468" y="253"/>
                    <a:pt x="1260" y="134"/>
                    <a:pt x="1013" y="134"/>
                  </a:cubicBezTo>
                  <a:cubicBezTo>
                    <a:pt x="765" y="134"/>
                    <a:pt x="476" y="256"/>
                    <a:pt x="320" y="746"/>
                  </a:cubicBezTo>
                  <a:cubicBezTo>
                    <a:pt x="1" y="1727"/>
                    <a:pt x="594" y="1916"/>
                    <a:pt x="594" y="1916"/>
                  </a:cubicBezTo>
                  <a:cubicBezTo>
                    <a:pt x="594" y="1916"/>
                    <a:pt x="181" y="2991"/>
                    <a:pt x="991" y="3107"/>
                  </a:cubicBezTo>
                  <a:cubicBezTo>
                    <a:pt x="991" y="3107"/>
                    <a:pt x="997" y="3977"/>
                    <a:pt x="1721" y="3977"/>
                  </a:cubicBezTo>
                  <a:cubicBezTo>
                    <a:pt x="1747" y="3977"/>
                    <a:pt x="1773" y="3976"/>
                    <a:pt x="1800" y="3973"/>
                  </a:cubicBezTo>
                  <a:cubicBezTo>
                    <a:pt x="2551" y="3901"/>
                    <a:pt x="2594" y="2826"/>
                    <a:pt x="2594" y="2826"/>
                  </a:cubicBezTo>
                  <a:cubicBezTo>
                    <a:pt x="2689" y="2863"/>
                    <a:pt x="2779" y="2880"/>
                    <a:pt x="2864" y="2880"/>
                  </a:cubicBezTo>
                  <a:cubicBezTo>
                    <a:pt x="3124" y="2880"/>
                    <a:pt x="3332" y="2720"/>
                    <a:pt x="3447" y="2486"/>
                  </a:cubicBezTo>
                  <a:cubicBezTo>
                    <a:pt x="3418" y="2457"/>
                    <a:pt x="3381" y="2436"/>
                    <a:pt x="3354" y="2406"/>
                  </a:cubicBezTo>
                  <a:cubicBezTo>
                    <a:pt x="2724" y="1857"/>
                    <a:pt x="2277" y="1200"/>
                    <a:pt x="2010" y="427"/>
                  </a:cubicBezTo>
                  <a:cubicBezTo>
                    <a:pt x="1930" y="283"/>
                    <a:pt x="1858" y="146"/>
                    <a:pt x="1800" y="0"/>
                  </a:cubicBezTo>
                  <a:close/>
                </a:path>
              </a:pathLst>
            </a:custGeom>
            <a:solidFill>
              <a:srgbClr val="212529">
                <a:alpha val="125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2" name="Google Shape;1549;p51"/>
            <p:cNvSpPr/>
            <p:nvPr/>
          </p:nvSpPr>
          <p:spPr>
            <a:xfrm>
              <a:off x="2178725" y="5043975"/>
              <a:ext cx="120475" cy="126475"/>
            </a:xfrm>
            <a:custGeom>
              <a:avLst/>
              <a:gdLst/>
              <a:ahLst/>
              <a:cxnLst/>
              <a:rect l="l" t="t" r="r" b="b"/>
              <a:pathLst>
                <a:path w="4819" h="5059" extrusionOk="0">
                  <a:moveTo>
                    <a:pt x="1577" y="1"/>
                  </a:moveTo>
                  <a:cubicBezTo>
                    <a:pt x="693" y="1"/>
                    <a:pt x="0" y="1093"/>
                    <a:pt x="948" y="1854"/>
                  </a:cubicBezTo>
                  <a:cubicBezTo>
                    <a:pt x="404" y="2559"/>
                    <a:pt x="779" y="3126"/>
                    <a:pt x="1453" y="3126"/>
                  </a:cubicBezTo>
                  <a:cubicBezTo>
                    <a:pt x="1540" y="3126"/>
                    <a:pt x="1632" y="3117"/>
                    <a:pt x="1728" y="3097"/>
                  </a:cubicBezTo>
                  <a:lnTo>
                    <a:pt x="1728" y="3097"/>
                  </a:lnTo>
                  <a:cubicBezTo>
                    <a:pt x="1090" y="3666"/>
                    <a:pt x="1431" y="4488"/>
                    <a:pt x="2214" y="4488"/>
                  </a:cubicBezTo>
                  <a:cubicBezTo>
                    <a:pt x="2247" y="4488"/>
                    <a:pt x="2280" y="4486"/>
                    <a:pt x="2314" y="4484"/>
                  </a:cubicBezTo>
                  <a:lnTo>
                    <a:pt x="2314" y="4484"/>
                  </a:lnTo>
                  <a:cubicBezTo>
                    <a:pt x="2231" y="4874"/>
                    <a:pt x="2459" y="5058"/>
                    <a:pt x="2695" y="5058"/>
                  </a:cubicBezTo>
                  <a:cubicBezTo>
                    <a:pt x="2855" y="5058"/>
                    <a:pt x="3020" y="4973"/>
                    <a:pt x="3094" y="4809"/>
                  </a:cubicBezTo>
                  <a:cubicBezTo>
                    <a:pt x="3178" y="4949"/>
                    <a:pt x="3306" y="5008"/>
                    <a:pt x="3448" y="5008"/>
                  </a:cubicBezTo>
                  <a:cubicBezTo>
                    <a:pt x="3971" y="5008"/>
                    <a:pt x="4678" y="4200"/>
                    <a:pt x="4047" y="3683"/>
                  </a:cubicBezTo>
                  <a:cubicBezTo>
                    <a:pt x="4819" y="3241"/>
                    <a:pt x="4784" y="2157"/>
                    <a:pt x="3815" y="2036"/>
                  </a:cubicBezTo>
                  <a:cubicBezTo>
                    <a:pt x="4463" y="1223"/>
                    <a:pt x="3873" y="437"/>
                    <a:pt x="3194" y="437"/>
                  </a:cubicBezTo>
                  <a:cubicBezTo>
                    <a:pt x="3010" y="437"/>
                    <a:pt x="2819" y="495"/>
                    <a:pt x="2645" y="626"/>
                  </a:cubicBezTo>
                  <a:cubicBezTo>
                    <a:pt x="2321" y="178"/>
                    <a:pt x="1934" y="1"/>
                    <a:pt x="1577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3" name="Google Shape;1550;p51"/>
            <p:cNvSpPr/>
            <p:nvPr/>
          </p:nvSpPr>
          <p:spPr>
            <a:xfrm>
              <a:off x="2131250" y="5083450"/>
              <a:ext cx="163275" cy="226875"/>
            </a:xfrm>
            <a:custGeom>
              <a:avLst/>
              <a:gdLst/>
              <a:ahLst/>
              <a:cxnLst/>
              <a:rect l="l" t="t" r="r" b="b"/>
              <a:pathLst>
                <a:path w="6531" h="9075" extrusionOk="0">
                  <a:moveTo>
                    <a:pt x="4754" y="1"/>
                  </a:moveTo>
                  <a:lnTo>
                    <a:pt x="4754" y="1"/>
                  </a:lnTo>
                  <a:cubicBezTo>
                    <a:pt x="4754" y="1"/>
                    <a:pt x="4371" y="485"/>
                    <a:pt x="4133" y="1265"/>
                  </a:cubicBezTo>
                  <a:cubicBezTo>
                    <a:pt x="3887" y="2045"/>
                    <a:pt x="4024" y="3438"/>
                    <a:pt x="4241" y="4652"/>
                  </a:cubicBezTo>
                  <a:cubicBezTo>
                    <a:pt x="4457" y="5874"/>
                    <a:pt x="2254" y="5475"/>
                    <a:pt x="0" y="7484"/>
                  </a:cubicBezTo>
                  <a:lnTo>
                    <a:pt x="233" y="8778"/>
                  </a:lnTo>
                  <a:lnTo>
                    <a:pt x="1640" y="8466"/>
                  </a:lnTo>
                  <a:cubicBezTo>
                    <a:pt x="1640" y="8466"/>
                    <a:pt x="1918" y="9074"/>
                    <a:pt x="2600" y="9074"/>
                  </a:cubicBezTo>
                  <a:cubicBezTo>
                    <a:pt x="3040" y="9074"/>
                    <a:pt x="3648" y="8821"/>
                    <a:pt x="4457" y="7989"/>
                  </a:cubicBezTo>
                  <a:cubicBezTo>
                    <a:pt x="6466" y="5917"/>
                    <a:pt x="6466" y="3837"/>
                    <a:pt x="6531" y="3230"/>
                  </a:cubicBezTo>
                  <a:lnTo>
                    <a:pt x="6531" y="3230"/>
                  </a:lnTo>
                  <a:cubicBezTo>
                    <a:pt x="6530" y="3231"/>
                    <a:pt x="5924" y="4862"/>
                    <a:pt x="5418" y="5995"/>
                  </a:cubicBezTo>
                  <a:cubicBezTo>
                    <a:pt x="5164" y="6574"/>
                    <a:pt x="4929" y="6771"/>
                    <a:pt x="4778" y="6771"/>
                  </a:cubicBezTo>
                  <a:cubicBezTo>
                    <a:pt x="4632" y="6771"/>
                    <a:pt x="4563" y="6588"/>
                    <a:pt x="4631" y="6385"/>
                  </a:cubicBezTo>
                  <a:cubicBezTo>
                    <a:pt x="4768" y="5975"/>
                    <a:pt x="4776" y="5779"/>
                    <a:pt x="4733" y="4992"/>
                  </a:cubicBezTo>
                  <a:cubicBezTo>
                    <a:pt x="4696" y="4205"/>
                    <a:pt x="4487" y="3664"/>
                    <a:pt x="4820" y="2977"/>
                  </a:cubicBezTo>
                  <a:cubicBezTo>
                    <a:pt x="5151" y="2291"/>
                    <a:pt x="5071" y="1778"/>
                    <a:pt x="5071" y="1778"/>
                  </a:cubicBezTo>
                  <a:lnTo>
                    <a:pt x="5071" y="1778"/>
                  </a:lnTo>
                  <a:cubicBezTo>
                    <a:pt x="5071" y="1778"/>
                    <a:pt x="4787" y="2395"/>
                    <a:pt x="4581" y="2395"/>
                  </a:cubicBezTo>
                  <a:cubicBezTo>
                    <a:pt x="4491" y="2395"/>
                    <a:pt x="4417" y="2279"/>
                    <a:pt x="4386" y="1944"/>
                  </a:cubicBezTo>
                  <a:cubicBezTo>
                    <a:pt x="4284" y="831"/>
                    <a:pt x="4754" y="1"/>
                    <a:pt x="4754" y="1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4" name="Google Shape;1551;p51"/>
            <p:cNvSpPr/>
            <p:nvPr/>
          </p:nvSpPr>
          <p:spPr>
            <a:xfrm>
              <a:off x="1695875" y="4967200"/>
              <a:ext cx="135525" cy="113650"/>
            </a:xfrm>
            <a:custGeom>
              <a:avLst/>
              <a:gdLst/>
              <a:ahLst/>
              <a:cxnLst/>
              <a:rect l="l" t="t" r="r" b="b"/>
              <a:pathLst>
                <a:path w="5421" h="4546" extrusionOk="0">
                  <a:moveTo>
                    <a:pt x="3426" y="1"/>
                  </a:moveTo>
                  <a:cubicBezTo>
                    <a:pt x="3037" y="1"/>
                    <a:pt x="2632" y="318"/>
                    <a:pt x="2493" y="844"/>
                  </a:cubicBezTo>
                  <a:cubicBezTo>
                    <a:pt x="2244" y="650"/>
                    <a:pt x="1915" y="551"/>
                    <a:pt x="1593" y="551"/>
                  </a:cubicBezTo>
                  <a:cubicBezTo>
                    <a:pt x="775" y="551"/>
                    <a:pt x="0" y="1188"/>
                    <a:pt x="696" y="2520"/>
                  </a:cubicBezTo>
                  <a:cubicBezTo>
                    <a:pt x="188" y="3387"/>
                    <a:pt x="678" y="4361"/>
                    <a:pt x="1495" y="4361"/>
                  </a:cubicBezTo>
                  <a:cubicBezTo>
                    <a:pt x="1795" y="4361"/>
                    <a:pt x="2139" y="4230"/>
                    <a:pt x="2493" y="3914"/>
                  </a:cubicBezTo>
                  <a:cubicBezTo>
                    <a:pt x="2859" y="4362"/>
                    <a:pt x="3231" y="4545"/>
                    <a:pt x="3547" y="4545"/>
                  </a:cubicBezTo>
                  <a:cubicBezTo>
                    <a:pt x="4175" y="4545"/>
                    <a:pt x="4582" y="3825"/>
                    <a:pt x="4284" y="3018"/>
                  </a:cubicBezTo>
                  <a:lnTo>
                    <a:pt x="4284" y="3018"/>
                  </a:lnTo>
                  <a:cubicBezTo>
                    <a:pt x="4289" y="3018"/>
                    <a:pt x="4295" y="3018"/>
                    <a:pt x="4300" y="3018"/>
                  </a:cubicBezTo>
                  <a:cubicBezTo>
                    <a:pt x="5354" y="3018"/>
                    <a:pt x="5421" y="1486"/>
                    <a:pt x="4284" y="1257"/>
                  </a:cubicBezTo>
                  <a:cubicBezTo>
                    <a:pt x="4254" y="374"/>
                    <a:pt x="3849" y="1"/>
                    <a:pt x="3426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5" name="Google Shape;1552;p51"/>
            <p:cNvSpPr/>
            <p:nvPr/>
          </p:nvSpPr>
          <p:spPr>
            <a:xfrm>
              <a:off x="1700575" y="4999300"/>
              <a:ext cx="130650" cy="81550"/>
            </a:xfrm>
            <a:custGeom>
              <a:avLst/>
              <a:gdLst/>
              <a:ahLst/>
              <a:cxnLst/>
              <a:rect l="l" t="t" r="r" b="b"/>
              <a:pathLst>
                <a:path w="5226" h="3262" extrusionOk="0">
                  <a:moveTo>
                    <a:pt x="4219" y="0"/>
                  </a:moveTo>
                  <a:lnTo>
                    <a:pt x="4219" y="0"/>
                  </a:lnTo>
                  <a:cubicBezTo>
                    <a:pt x="4118" y="30"/>
                    <a:pt x="4009" y="52"/>
                    <a:pt x="3895" y="73"/>
                  </a:cubicBezTo>
                  <a:cubicBezTo>
                    <a:pt x="3293" y="300"/>
                    <a:pt x="2672" y="416"/>
                    <a:pt x="2035" y="416"/>
                  </a:cubicBezTo>
                  <a:cubicBezTo>
                    <a:pt x="1738" y="416"/>
                    <a:pt x="1438" y="391"/>
                    <a:pt x="1135" y="340"/>
                  </a:cubicBezTo>
                  <a:cubicBezTo>
                    <a:pt x="832" y="297"/>
                    <a:pt x="535" y="240"/>
                    <a:pt x="248" y="160"/>
                  </a:cubicBezTo>
                  <a:lnTo>
                    <a:pt x="248" y="160"/>
                  </a:lnTo>
                  <a:cubicBezTo>
                    <a:pt x="218" y="449"/>
                    <a:pt x="282" y="803"/>
                    <a:pt x="508" y="1236"/>
                  </a:cubicBezTo>
                  <a:cubicBezTo>
                    <a:pt x="0" y="2103"/>
                    <a:pt x="490" y="3077"/>
                    <a:pt x="1307" y="3077"/>
                  </a:cubicBezTo>
                  <a:cubicBezTo>
                    <a:pt x="1607" y="3077"/>
                    <a:pt x="1951" y="2946"/>
                    <a:pt x="2305" y="2630"/>
                  </a:cubicBezTo>
                  <a:cubicBezTo>
                    <a:pt x="2671" y="3078"/>
                    <a:pt x="3043" y="3261"/>
                    <a:pt x="3359" y="3261"/>
                  </a:cubicBezTo>
                  <a:cubicBezTo>
                    <a:pt x="3987" y="3261"/>
                    <a:pt x="4394" y="2541"/>
                    <a:pt x="4096" y="1734"/>
                  </a:cubicBezTo>
                  <a:lnTo>
                    <a:pt x="4096" y="1734"/>
                  </a:lnTo>
                  <a:cubicBezTo>
                    <a:pt x="4102" y="1734"/>
                    <a:pt x="4107" y="1734"/>
                    <a:pt x="4113" y="1734"/>
                  </a:cubicBezTo>
                  <a:cubicBezTo>
                    <a:pt x="5123" y="1734"/>
                    <a:pt x="5226" y="318"/>
                    <a:pt x="4219" y="0"/>
                  </a:cubicBezTo>
                  <a:close/>
                </a:path>
              </a:pathLst>
            </a:custGeom>
            <a:solidFill>
              <a:srgbClr val="212529">
                <a:alpha val="125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6" name="Google Shape;1553;p51"/>
            <p:cNvSpPr/>
            <p:nvPr/>
          </p:nvSpPr>
          <p:spPr>
            <a:xfrm>
              <a:off x="1655700" y="5036125"/>
              <a:ext cx="95950" cy="86525"/>
            </a:xfrm>
            <a:custGeom>
              <a:avLst/>
              <a:gdLst/>
              <a:ahLst/>
              <a:cxnLst/>
              <a:rect l="l" t="t" r="r" b="b"/>
              <a:pathLst>
                <a:path w="3838" h="3461" extrusionOk="0">
                  <a:moveTo>
                    <a:pt x="1989" y="1"/>
                  </a:moveTo>
                  <a:cubicBezTo>
                    <a:pt x="1681" y="1"/>
                    <a:pt x="1350" y="271"/>
                    <a:pt x="1226" y="833"/>
                  </a:cubicBezTo>
                  <a:cubicBezTo>
                    <a:pt x="1077" y="744"/>
                    <a:pt x="935" y="706"/>
                    <a:pt x="810" y="706"/>
                  </a:cubicBezTo>
                  <a:cubicBezTo>
                    <a:pt x="244" y="706"/>
                    <a:pt x="1" y="1477"/>
                    <a:pt x="800" y="1778"/>
                  </a:cubicBezTo>
                  <a:cubicBezTo>
                    <a:pt x="66" y="2207"/>
                    <a:pt x="402" y="3058"/>
                    <a:pt x="1097" y="3058"/>
                  </a:cubicBezTo>
                  <a:cubicBezTo>
                    <a:pt x="1211" y="3058"/>
                    <a:pt x="1334" y="3035"/>
                    <a:pt x="1464" y="2984"/>
                  </a:cubicBezTo>
                  <a:cubicBezTo>
                    <a:pt x="1535" y="3306"/>
                    <a:pt x="1778" y="3461"/>
                    <a:pt x="2023" y="3461"/>
                  </a:cubicBezTo>
                  <a:cubicBezTo>
                    <a:pt x="2300" y="3461"/>
                    <a:pt x="2578" y="3260"/>
                    <a:pt x="2606" y="2877"/>
                  </a:cubicBezTo>
                  <a:cubicBezTo>
                    <a:pt x="2746" y="2962"/>
                    <a:pt x="2866" y="2997"/>
                    <a:pt x="2967" y="2997"/>
                  </a:cubicBezTo>
                  <a:cubicBezTo>
                    <a:pt x="3380" y="2997"/>
                    <a:pt x="3455" y="2403"/>
                    <a:pt x="3147" y="2211"/>
                  </a:cubicBezTo>
                  <a:cubicBezTo>
                    <a:pt x="3837" y="1920"/>
                    <a:pt x="3726" y="1026"/>
                    <a:pt x="3054" y="1026"/>
                  </a:cubicBezTo>
                  <a:cubicBezTo>
                    <a:pt x="2925" y="1026"/>
                    <a:pt x="2775" y="1059"/>
                    <a:pt x="2606" y="1136"/>
                  </a:cubicBezTo>
                  <a:cubicBezTo>
                    <a:pt x="2696" y="391"/>
                    <a:pt x="2358" y="1"/>
                    <a:pt x="1989" y="1"/>
                  </a:cubicBez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7" name="Google Shape;1554;p51"/>
            <p:cNvSpPr/>
            <p:nvPr/>
          </p:nvSpPr>
          <p:spPr>
            <a:xfrm>
              <a:off x="1701500" y="5013600"/>
              <a:ext cx="91400" cy="266725"/>
            </a:xfrm>
            <a:custGeom>
              <a:avLst/>
              <a:gdLst/>
              <a:ahLst/>
              <a:cxnLst/>
              <a:rect l="l" t="t" r="r" b="b"/>
              <a:pathLst>
                <a:path w="3656" h="10669" extrusionOk="0">
                  <a:moveTo>
                    <a:pt x="2254" y="0"/>
                  </a:moveTo>
                  <a:cubicBezTo>
                    <a:pt x="2254" y="0"/>
                    <a:pt x="2254" y="1481"/>
                    <a:pt x="1979" y="2375"/>
                  </a:cubicBezTo>
                  <a:cubicBezTo>
                    <a:pt x="1705" y="3279"/>
                    <a:pt x="1857" y="4102"/>
                    <a:pt x="1951" y="4768"/>
                  </a:cubicBezTo>
                  <a:cubicBezTo>
                    <a:pt x="1978" y="4977"/>
                    <a:pt x="1938" y="5065"/>
                    <a:pt x="1853" y="5065"/>
                  </a:cubicBezTo>
                  <a:cubicBezTo>
                    <a:pt x="1665" y="5065"/>
                    <a:pt x="1260" y="4636"/>
                    <a:pt x="881" y="4138"/>
                  </a:cubicBezTo>
                  <a:cubicBezTo>
                    <a:pt x="341" y="3416"/>
                    <a:pt x="1" y="2585"/>
                    <a:pt x="1" y="2585"/>
                  </a:cubicBezTo>
                  <a:lnTo>
                    <a:pt x="1" y="2585"/>
                  </a:lnTo>
                  <a:cubicBezTo>
                    <a:pt x="1" y="2585"/>
                    <a:pt x="304" y="4586"/>
                    <a:pt x="1762" y="6414"/>
                  </a:cubicBezTo>
                  <a:cubicBezTo>
                    <a:pt x="3229" y="8242"/>
                    <a:pt x="2435" y="10062"/>
                    <a:pt x="2435" y="10062"/>
                  </a:cubicBezTo>
                  <a:lnTo>
                    <a:pt x="3655" y="10668"/>
                  </a:lnTo>
                  <a:cubicBezTo>
                    <a:pt x="3655" y="10668"/>
                    <a:pt x="3655" y="8602"/>
                    <a:pt x="3258" y="7692"/>
                  </a:cubicBezTo>
                  <a:cubicBezTo>
                    <a:pt x="2861" y="6775"/>
                    <a:pt x="1705" y="2514"/>
                    <a:pt x="3106" y="238"/>
                  </a:cubicBezTo>
                  <a:lnTo>
                    <a:pt x="3106" y="238"/>
                  </a:lnTo>
                  <a:cubicBezTo>
                    <a:pt x="3105" y="238"/>
                    <a:pt x="2818" y="391"/>
                    <a:pt x="2615" y="722"/>
                  </a:cubicBezTo>
                  <a:cubicBezTo>
                    <a:pt x="2588" y="767"/>
                    <a:pt x="2562" y="787"/>
                    <a:pt x="2537" y="787"/>
                  </a:cubicBezTo>
                  <a:cubicBezTo>
                    <a:pt x="2378" y="787"/>
                    <a:pt x="2254" y="0"/>
                    <a:pt x="2254" y="0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8" name="Google Shape;1555;p51"/>
            <p:cNvSpPr/>
            <p:nvPr/>
          </p:nvSpPr>
          <p:spPr>
            <a:xfrm>
              <a:off x="1756200" y="5437575"/>
              <a:ext cx="470250" cy="28925"/>
            </a:xfrm>
            <a:custGeom>
              <a:avLst/>
              <a:gdLst/>
              <a:ahLst/>
              <a:cxnLst/>
              <a:rect l="l" t="t" r="r" b="b"/>
              <a:pathLst>
                <a:path w="18810" h="1157" extrusionOk="0">
                  <a:moveTo>
                    <a:pt x="0" y="0"/>
                  </a:moveTo>
                  <a:lnTo>
                    <a:pt x="0" y="1157"/>
                  </a:lnTo>
                  <a:lnTo>
                    <a:pt x="18809" y="1157"/>
                  </a:lnTo>
                  <a:lnTo>
                    <a:pt x="18809" y="0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39" name="Google Shape;1556;p51"/>
            <p:cNvSpPr/>
            <p:nvPr/>
          </p:nvSpPr>
          <p:spPr>
            <a:xfrm>
              <a:off x="2205150" y="5424000"/>
              <a:ext cx="21300" cy="13600"/>
            </a:xfrm>
            <a:custGeom>
              <a:avLst/>
              <a:gdLst/>
              <a:ahLst/>
              <a:cxnLst/>
              <a:rect l="l" t="t" r="r" b="b"/>
              <a:pathLst>
                <a:path w="852" h="544" extrusionOk="0">
                  <a:moveTo>
                    <a:pt x="0" y="1"/>
                  </a:moveTo>
                  <a:lnTo>
                    <a:pt x="310" y="543"/>
                  </a:lnTo>
                  <a:lnTo>
                    <a:pt x="851" y="54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0" name="Google Shape;1557;p51"/>
            <p:cNvSpPr/>
            <p:nvPr/>
          </p:nvSpPr>
          <p:spPr>
            <a:xfrm>
              <a:off x="1756600" y="5424000"/>
              <a:ext cx="21300" cy="13425"/>
            </a:xfrm>
            <a:custGeom>
              <a:avLst/>
              <a:gdLst/>
              <a:ahLst/>
              <a:cxnLst/>
              <a:rect l="l" t="t" r="r" b="b"/>
              <a:pathLst>
                <a:path w="852" h="537" extrusionOk="0">
                  <a:moveTo>
                    <a:pt x="851" y="1"/>
                  </a:moveTo>
                  <a:lnTo>
                    <a:pt x="0" y="536"/>
                  </a:lnTo>
                  <a:lnTo>
                    <a:pt x="534" y="536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1" name="Google Shape;1558;p51"/>
            <p:cNvSpPr/>
            <p:nvPr/>
          </p:nvSpPr>
          <p:spPr>
            <a:xfrm>
              <a:off x="1746100" y="5211875"/>
              <a:ext cx="489750" cy="225725"/>
            </a:xfrm>
            <a:custGeom>
              <a:avLst/>
              <a:gdLst/>
              <a:ahLst/>
              <a:cxnLst/>
              <a:rect l="l" t="t" r="r" b="b"/>
              <a:pathLst>
                <a:path w="19590" h="9029" extrusionOk="0">
                  <a:moveTo>
                    <a:pt x="1" y="0"/>
                  </a:moveTo>
                  <a:lnTo>
                    <a:pt x="918" y="9028"/>
                  </a:lnTo>
                  <a:lnTo>
                    <a:pt x="18672" y="9028"/>
                  </a:lnTo>
                  <a:lnTo>
                    <a:pt x="19589" y="0"/>
                  </a:lnTo>
                  <a:close/>
                </a:path>
              </a:pathLst>
            </a:custGeom>
            <a:solidFill>
              <a:srgbClr val="DA9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2" name="Google Shape;1559;p51"/>
            <p:cNvSpPr/>
            <p:nvPr/>
          </p:nvSpPr>
          <p:spPr>
            <a:xfrm>
              <a:off x="1819425" y="5284250"/>
              <a:ext cx="91900" cy="153350"/>
            </a:xfrm>
            <a:custGeom>
              <a:avLst/>
              <a:gdLst/>
              <a:ahLst/>
              <a:cxnLst/>
              <a:rect l="l" t="t" r="r" b="b"/>
              <a:pathLst>
                <a:path w="3676" h="6134" extrusionOk="0">
                  <a:moveTo>
                    <a:pt x="1" y="0"/>
                  </a:moveTo>
                  <a:lnTo>
                    <a:pt x="1" y="6133"/>
                  </a:lnTo>
                  <a:lnTo>
                    <a:pt x="3676" y="6133"/>
                  </a:lnTo>
                  <a:lnTo>
                    <a:pt x="3676" y="0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3" name="Google Shape;1560;p51"/>
            <p:cNvSpPr/>
            <p:nvPr/>
          </p:nvSpPr>
          <p:spPr>
            <a:xfrm>
              <a:off x="1893450" y="5342050"/>
              <a:ext cx="9425" cy="28375"/>
            </a:xfrm>
            <a:custGeom>
              <a:avLst/>
              <a:gdLst/>
              <a:ahLst/>
              <a:cxnLst/>
              <a:rect l="l" t="t" r="r" b="b"/>
              <a:pathLst>
                <a:path w="377" h="1135" extrusionOk="0">
                  <a:moveTo>
                    <a:pt x="188" y="1"/>
                  </a:moveTo>
                  <a:cubicBezTo>
                    <a:pt x="87" y="1"/>
                    <a:pt x="1" y="80"/>
                    <a:pt x="1" y="181"/>
                  </a:cubicBezTo>
                  <a:lnTo>
                    <a:pt x="1" y="1134"/>
                  </a:lnTo>
                  <a:lnTo>
                    <a:pt x="377" y="1134"/>
                  </a:lnTo>
                  <a:lnTo>
                    <a:pt x="377" y="181"/>
                  </a:lnTo>
                  <a:cubicBezTo>
                    <a:pt x="377" y="80"/>
                    <a:pt x="290" y="1"/>
                    <a:pt x="18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4" name="Google Shape;1561;p51"/>
            <p:cNvSpPr/>
            <p:nvPr/>
          </p:nvSpPr>
          <p:spPr>
            <a:xfrm>
              <a:off x="1934625" y="5284250"/>
              <a:ext cx="99700" cy="47175"/>
            </a:xfrm>
            <a:custGeom>
              <a:avLst/>
              <a:gdLst/>
              <a:ahLst/>
              <a:cxnLst/>
              <a:rect l="l" t="t" r="r" b="b"/>
              <a:pathLst>
                <a:path w="3988" h="1887" extrusionOk="0">
                  <a:moveTo>
                    <a:pt x="0" y="0"/>
                  </a:moveTo>
                  <a:lnTo>
                    <a:pt x="0" y="1886"/>
                  </a:lnTo>
                  <a:lnTo>
                    <a:pt x="3987" y="1886"/>
                  </a:lnTo>
                  <a:lnTo>
                    <a:pt x="3987" y="0"/>
                  </a:lnTo>
                  <a:close/>
                </a:path>
              </a:pathLst>
            </a:custGeom>
            <a:solidFill>
              <a:srgbClr val="D2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5" name="Google Shape;1562;p51"/>
            <p:cNvSpPr/>
            <p:nvPr/>
          </p:nvSpPr>
          <p:spPr>
            <a:xfrm>
              <a:off x="1934625" y="5290225"/>
              <a:ext cx="99700" cy="41200"/>
            </a:xfrm>
            <a:custGeom>
              <a:avLst/>
              <a:gdLst/>
              <a:ahLst/>
              <a:cxnLst/>
              <a:rect l="l" t="t" r="r" b="b"/>
              <a:pathLst>
                <a:path w="3988" h="1648" extrusionOk="0">
                  <a:moveTo>
                    <a:pt x="0" y="0"/>
                  </a:moveTo>
                  <a:lnTo>
                    <a:pt x="0" y="1647"/>
                  </a:lnTo>
                  <a:lnTo>
                    <a:pt x="3987" y="1647"/>
                  </a:lnTo>
                  <a:lnTo>
                    <a:pt x="3987" y="897"/>
                  </a:lnTo>
                  <a:cubicBezTo>
                    <a:pt x="2621" y="730"/>
                    <a:pt x="1214" y="455"/>
                    <a:pt x="0" y="0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6" name="Google Shape;1563;p51"/>
            <p:cNvSpPr/>
            <p:nvPr/>
          </p:nvSpPr>
          <p:spPr>
            <a:xfrm>
              <a:off x="2055400" y="5284250"/>
              <a:ext cx="99925" cy="47175"/>
            </a:xfrm>
            <a:custGeom>
              <a:avLst/>
              <a:gdLst/>
              <a:ahLst/>
              <a:cxnLst/>
              <a:rect l="l" t="t" r="r" b="b"/>
              <a:pathLst>
                <a:path w="3997" h="1887" extrusionOk="0">
                  <a:moveTo>
                    <a:pt x="1" y="0"/>
                  </a:moveTo>
                  <a:lnTo>
                    <a:pt x="1" y="1886"/>
                  </a:lnTo>
                  <a:lnTo>
                    <a:pt x="3996" y="1886"/>
                  </a:lnTo>
                  <a:lnTo>
                    <a:pt x="3996" y="0"/>
                  </a:lnTo>
                  <a:close/>
                </a:path>
              </a:pathLst>
            </a:custGeom>
            <a:solidFill>
              <a:srgbClr val="D2ED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7" name="Google Shape;1564;p51"/>
            <p:cNvSpPr/>
            <p:nvPr/>
          </p:nvSpPr>
          <p:spPr>
            <a:xfrm>
              <a:off x="2055400" y="5296000"/>
              <a:ext cx="99925" cy="35425"/>
            </a:xfrm>
            <a:custGeom>
              <a:avLst/>
              <a:gdLst/>
              <a:ahLst/>
              <a:cxnLst/>
              <a:rect l="l" t="t" r="r" b="b"/>
              <a:pathLst>
                <a:path w="3997" h="1417" extrusionOk="0">
                  <a:moveTo>
                    <a:pt x="1" y="0"/>
                  </a:moveTo>
                  <a:lnTo>
                    <a:pt x="1" y="1416"/>
                  </a:lnTo>
                  <a:lnTo>
                    <a:pt x="3996" y="1416"/>
                  </a:lnTo>
                  <a:lnTo>
                    <a:pt x="3996" y="709"/>
                  </a:lnTo>
                  <a:cubicBezTo>
                    <a:pt x="2674" y="593"/>
                    <a:pt x="1266" y="376"/>
                    <a:pt x="1" y="0"/>
                  </a:cubicBez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8" name="Google Shape;1565;p51"/>
            <p:cNvSpPr/>
            <p:nvPr/>
          </p:nvSpPr>
          <p:spPr>
            <a:xfrm>
              <a:off x="1746100" y="5211875"/>
              <a:ext cx="489750" cy="107800"/>
            </a:xfrm>
            <a:custGeom>
              <a:avLst/>
              <a:gdLst/>
              <a:ahLst/>
              <a:cxnLst/>
              <a:rect l="l" t="t" r="r" b="b"/>
              <a:pathLst>
                <a:path w="19590" h="4312" extrusionOk="0">
                  <a:moveTo>
                    <a:pt x="1" y="0"/>
                  </a:moveTo>
                  <a:lnTo>
                    <a:pt x="434" y="4312"/>
                  </a:lnTo>
                  <a:cubicBezTo>
                    <a:pt x="6798" y="2968"/>
                    <a:pt x="14952" y="2101"/>
                    <a:pt x="19416" y="1690"/>
                  </a:cubicBezTo>
                  <a:lnTo>
                    <a:pt x="19589" y="0"/>
                  </a:lnTo>
                  <a:close/>
                </a:path>
              </a:pathLst>
            </a:custGeom>
            <a:solidFill>
              <a:srgbClr val="212529">
                <a:alpha val="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49" name="Google Shape;1566;p51"/>
            <p:cNvSpPr/>
            <p:nvPr/>
          </p:nvSpPr>
          <p:spPr>
            <a:xfrm>
              <a:off x="1711425" y="5188200"/>
              <a:ext cx="560700" cy="36300"/>
            </a:xfrm>
            <a:custGeom>
              <a:avLst/>
              <a:gdLst/>
              <a:ahLst/>
              <a:cxnLst/>
              <a:rect l="l" t="t" r="r" b="b"/>
              <a:pathLst>
                <a:path w="22428" h="1452" extrusionOk="0">
                  <a:moveTo>
                    <a:pt x="1" y="1"/>
                  </a:moveTo>
                  <a:lnTo>
                    <a:pt x="1" y="1452"/>
                  </a:lnTo>
                  <a:lnTo>
                    <a:pt x="22427" y="1452"/>
                  </a:lnTo>
                  <a:lnTo>
                    <a:pt x="22427" y="1"/>
                  </a:lnTo>
                  <a:close/>
                </a:path>
              </a:pathLst>
            </a:custGeom>
            <a:solidFill>
              <a:srgbClr val="DEE8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0" name="Google Shape;1567;p51"/>
            <p:cNvSpPr/>
            <p:nvPr/>
          </p:nvSpPr>
          <p:spPr>
            <a:xfrm>
              <a:off x="1711425" y="5128450"/>
              <a:ext cx="560700" cy="59775"/>
            </a:xfrm>
            <a:custGeom>
              <a:avLst/>
              <a:gdLst/>
              <a:ahLst/>
              <a:cxnLst/>
              <a:rect l="l" t="t" r="r" b="b"/>
              <a:pathLst>
                <a:path w="22428" h="2391" extrusionOk="0">
                  <a:moveTo>
                    <a:pt x="3258" y="0"/>
                  </a:moveTo>
                  <a:lnTo>
                    <a:pt x="1" y="2391"/>
                  </a:lnTo>
                  <a:lnTo>
                    <a:pt x="22427" y="2391"/>
                  </a:lnTo>
                  <a:lnTo>
                    <a:pt x="19076" y="0"/>
                  </a:lnTo>
                  <a:close/>
                </a:path>
              </a:pathLst>
            </a:custGeom>
            <a:solidFill>
              <a:srgbClr val="7392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1" name="Google Shape;1568;p51"/>
            <p:cNvSpPr/>
            <p:nvPr/>
          </p:nvSpPr>
          <p:spPr>
            <a:xfrm>
              <a:off x="2109575" y="5112700"/>
              <a:ext cx="55500" cy="55475"/>
            </a:xfrm>
            <a:custGeom>
              <a:avLst/>
              <a:gdLst/>
              <a:ahLst/>
              <a:cxnLst/>
              <a:rect l="l" t="t" r="r" b="b"/>
              <a:pathLst>
                <a:path w="2220" h="2219" extrusionOk="0">
                  <a:moveTo>
                    <a:pt x="1" y="1"/>
                  </a:moveTo>
                  <a:lnTo>
                    <a:pt x="1" y="2218"/>
                  </a:lnTo>
                  <a:lnTo>
                    <a:pt x="2220" y="2218"/>
                  </a:lnTo>
                  <a:lnTo>
                    <a:pt x="2220" y="1"/>
                  </a:ln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2" name="Google Shape;1569;p51"/>
            <p:cNvSpPr/>
            <p:nvPr/>
          </p:nvSpPr>
          <p:spPr>
            <a:xfrm>
              <a:off x="2096800" y="5106950"/>
              <a:ext cx="12800" cy="61225"/>
            </a:xfrm>
            <a:custGeom>
              <a:avLst/>
              <a:gdLst/>
              <a:ahLst/>
              <a:cxnLst/>
              <a:rect l="l" t="t" r="r" b="b"/>
              <a:pathLst>
                <a:path w="512" h="2449" extrusionOk="0">
                  <a:moveTo>
                    <a:pt x="122" y="0"/>
                  </a:moveTo>
                  <a:lnTo>
                    <a:pt x="0" y="1770"/>
                  </a:lnTo>
                  <a:lnTo>
                    <a:pt x="512" y="2448"/>
                  </a:lnTo>
                  <a:lnTo>
                    <a:pt x="512" y="23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3" name="Google Shape;1570;p51"/>
            <p:cNvSpPr/>
            <p:nvPr/>
          </p:nvSpPr>
          <p:spPr>
            <a:xfrm>
              <a:off x="2092800" y="5098100"/>
              <a:ext cx="82375" cy="30375"/>
            </a:xfrm>
            <a:custGeom>
              <a:avLst/>
              <a:gdLst/>
              <a:ahLst/>
              <a:cxnLst/>
              <a:rect l="l" t="t" r="r" b="b"/>
              <a:pathLst>
                <a:path w="3295" h="1215" extrusionOk="0">
                  <a:moveTo>
                    <a:pt x="1" y="1"/>
                  </a:moveTo>
                  <a:lnTo>
                    <a:pt x="1" y="585"/>
                  </a:lnTo>
                  <a:lnTo>
                    <a:pt x="672" y="1214"/>
                  </a:lnTo>
                  <a:lnTo>
                    <a:pt x="3294" y="1214"/>
                  </a:lnTo>
                  <a:lnTo>
                    <a:pt x="3251" y="412"/>
                  </a:lnTo>
                  <a:lnTo>
                    <a:pt x="2565" y="1"/>
                  </a:ln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4" name="Google Shape;1571;p51"/>
            <p:cNvSpPr/>
            <p:nvPr/>
          </p:nvSpPr>
          <p:spPr>
            <a:xfrm>
              <a:off x="2105975" y="5100975"/>
              <a:ext cx="55850" cy="7775"/>
            </a:xfrm>
            <a:custGeom>
              <a:avLst/>
              <a:gdLst/>
              <a:ahLst/>
              <a:cxnLst/>
              <a:rect l="l" t="t" r="r" b="b"/>
              <a:pathLst>
                <a:path w="2234" h="311" extrusionOk="0">
                  <a:moveTo>
                    <a:pt x="1" y="0"/>
                  </a:moveTo>
                  <a:lnTo>
                    <a:pt x="514" y="311"/>
                  </a:lnTo>
                  <a:lnTo>
                    <a:pt x="2233" y="311"/>
                  </a:lnTo>
                  <a:lnTo>
                    <a:pt x="1757" y="0"/>
                  </a:ln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5" name="Google Shape;1572;p51"/>
            <p:cNvSpPr/>
            <p:nvPr/>
          </p:nvSpPr>
          <p:spPr>
            <a:xfrm>
              <a:off x="2106900" y="4574250"/>
              <a:ext cx="355225" cy="534500"/>
            </a:xfrm>
            <a:custGeom>
              <a:avLst/>
              <a:gdLst/>
              <a:ahLst/>
              <a:cxnLst/>
              <a:rect l="l" t="t" r="r" b="b"/>
              <a:pathLst>
                <a:path w="14209" h="21380" extrusionOk="0">
                  <a:moveTo>
                    <a:pt x="2687" y="0"/>
                  </a:moveTo>
                  <a:cubicBezTo>
                    <a:pt x="2687" y="0"/>
                    <a:pt x="1654" y="2687"/>
                    <a:pt x="3257" y="5561"/>
                  </a:cubicBezTo>
                  <a:cubicBezTo>
                    <a:pt x="4854" y="8437"/>
                    <a:pt x="4811" y="11724"/>
                    <a:pt x="3987" y="13138"/>
                  </a:cubicBezTo>
                  <a:cubicBezTo>
                    <a:pt x="3164" y="14555"/>
                    <a:pt x="0" y="18953"/>
                    <a:pt x="173" y="21199"/>
                  </a:cubicBezTo>
                  <a:lnTo>
                    <a:pt x="477" y="21380"/>
                  </a:lnTo>
                  <a:lnTo>
                    <a:pt x="1936" y="21380"/>
                  </a:lnTo>
                  <a:cubicBezTo>
                    <a:pt x="1950" y="20579"/>
                    <a:pt x="2405" y="18476"/>
                    <a:pt x="4868" y="16382"/>
                  </a:cubicBezTo>
                  <a:cubicBezTo>
                    <a:pt x="7331" y="14281"/>
                    <a:pt x="9737" y="11037"/>
                    <a:pt x="9831" y="7751"/>
                  </a:cubicBezTo>
                  <a:cubicBezTo>
                    <a:pt x="9918" y="4471"/>
                    <a:pt x="13298" y="3923"/>
                    <a:pt x="13752" y="2370"/>
                  </a:cubicBezTo>
                  <a:cubicBezTo>
                    <a:pt x="14208" y="817"/>
                    <a:pt x="13932" y="0"/>
                    <a:pt x="13932" y="0"/>
                  </a:cubicBez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6" name="Google Shape;1573;p51"/>
            <p:cNvSpPr/>
            <p:nvPr/>
          </p:nvSpPr>
          <p:spPr>
            <a:xfrm>
              <a:off x="2095150" y="5099825"/>
              <a:ext cx="78025" cy="13250"/>
            </a:xfrm>
            <a:custGeom>
              <a:avLst/>
              <a:gdLst/>
              <a:ahLst/>
              <a:cxnLst/>
              <a:rect l="l" t="t" r="r" b="b"/>
              <a:pathLst>
                <a:path w="3121" h="530" extrusionOk="0">
                  <a:moveTo>
                    <a:pt x="29" y="0"/>
                  </a:moveTo>
                  <a:cubicBezTo>
                    <a:pt x="21" y="0"/>
                    <a:pt x="12" y="5"/>
                    <a:pt x="7" y="10"/>
                  </a:cubicBezTo>
                  <a:cubicBezTo>
                    <a:pt x="0" y="18"/>
                    <a:pt x="0" y="32"/>
                    <a:pt x="7" y="39"/>
                  </a:cubicBezTo>
                  <a:lnTo>
                    <a:pt x="564" y="530"/>
                  </a:lnTo>
                  <a:lnTo>
                    <a:pt x="3107" y="530"/>
                  </a:lnTo>
                  <a:cubicBezTo>
                    <a:pt x="3114" y="530"/>
                    <a:pt x="3121" y="523"/>
                    <a:pt x="3121" y="516"/>
                  </a:cubicBezTo>
                  <a:cubicBezTo>
                    <a:pt x="3121" y="502"/>
                    <a:pt x="3114" y="495"/>
                    <a:pt x="3107" y="495"/>
                  </a:cubicBezTo>
                  <a:lnTo>
                    <a:pt x="586" y="495"/>
                  </a:lnTo>
                  <a:lnTo>
                    <a:pt x="37" y="3"/>
                  </a:lnTo>
                  <a:cubicBezTo>
                    <a:pt x="35" y="1"/>
                    <a:pt x="32" y="0"/>
                    <a:pt x="29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57" name="Google Shape;1574;p51"/>
            <p:cNvSpPr/>
            <p:nvPr/>
          </p:nvSpPr>
          <p:spPr>
            <a:xfrm>
              <a:off x="2109050" y="5112200"/>
              <a:ext cx="1125" cy="16800"/>
            </a:xfrm>
            <a:custGeom>
              <a:avLst/>
              <a:gdLst/>
              <a:ahLst/>
              <a:cxnLst/>
              <a:rect l="l" t="t" r="r" b="b"/>
              <a:pathLst>
                <a:path w="45" h="672" extrusionOk="0">
                  <a:moveTo>
                    <a:pt x="22" y="0"/>
                  </a:moveTo>
                  <a:cubicBezTo>
                    <a:pt x="15" y="0"/>
                    <a:pt x="1" y="7"/>
                    <a:pt x="1" y="21"/>
                  </a:cubicBezTo>
                  <a:lnTo>
                    <a:pt x="1" y="650"/>
                  </a:lnTo>
                  <a:cubicBezTo>
                    <a:pt x="1" y="664"/>
                    <a:pt x="15" y="671"/>
                    <a:pt x="22" y="671"/>
                  </a:cubicBezTo>
                  <a:cubicBezTo>
                    <a:pt x="37" y="671"/>
                    <a:pt x="44" y="664"/>
                    <a:pt x="44" y="650"/>
                  </a:cubicBezTo>
                  <a:lnTo>
                    <a:pt x="44" y="21"/>
                  </a:lnTo>
                  <a:cubicBezTo>
                    <a:pt x="44" y="7"/>
                    <a:pt x="37" y="0"/>
                    <a:pt x="22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92" name="Google Shape;1662;p55"/>
          <p:cNvSpPr txBox="1">
            <a:spLocks noGrp="1"/>
          </p:cNvSpPr>
          <p:nvPr>
            <p:ph type="title"/>
          </p:nvPr>
        </p:nvSpPr>
        <p:spPr>
          <a:xfrm>
            <a:off x="845869" y="1576134"/>
            <a:ext cx="7713600" cy="27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/>
              <a:t>TERIMAKASIH</a:t>
            </a:r>
          </a:p>
        </p:txBody>
      </p:sp>
      <p:grpSp>
        <p:nvGrpSpPr>
          <p:cNvPr id="163" name="Google Shape;1663;p55"/>
          <p:cNvGrpSpPr/>
          <p:nvPr/>
        </p:nvGrpSpPr>
        <p:grpSpPr>
          <a:xfrm>
            <a:off x="3822270" y="3533305"/>
            <a:ext cx="749727" cy="1266012"/>
            <a:chOff x="6634689" y="656736"/>
            <a:chExt cx="1572085" cy="2654669"/>
          </a:xfrm>
        </p:grpSpPr>
        <p:sp>
          <p:nvSpPr>
            <p:cNvPr id="1049193" name="Google Shape;1664;p55"/>
            <p:cNvSpPr/>
            <p:nvPr/>
          </p:nvSpPr>
          <p:spPr>
            <a:xfrm>
              <a:off x="6708975" y="2896650"/>
              <a:ext cx="1037821" cy="414755"/>
            </a:xfrm>
            <a:custGeom>
              <a:avLst/>
              <a:gdLst/>
              <a:ahLst/>
              <a:cxnLst/>
              <a:rect l="l" t="t" r="r" b="b"/>
              <a:pathLst>
                <a:path w="14086" h="4578" extrusionOk="0">
                  <a:moveTo>
                    <a:pt x="11111" y="0"/>
                  </a:moveTo>
                  <a:cubicBezTo>
                    <a:pt x="6574" y="600"/>
                    <a:pt x="1" y="3974"/>
                    <a:pt x="1" y="3974"/>
                  </a:cubicBezTo>
                  <a:cubicBezTo>
                    <a:pt x="1" y="3974"/>
                    <a:pt x="1716" y="4578"/>
                    <a:pt x="3920" y="4578"/>
                  </a:cubicBezTo>
                  <a:cubicBezTo>
                    <a:pt x="4566" y="4578"/>
                    <a:pt x="5254" y="4526"/>
                    <a:pt x="5954" y="4391"/>
                  </a:cubicBezTo>
                  <a:cubicBezTo>
                    <a:pt x="9038" y="3800"/>
                    <a:pt x="13365" y="1820"/>
                    <a:pt x="13632" y="1200"/>
                  </a:cubicBezTo>
                  <a:cubicBezTo>
                    <a:pt x="14086" y="137"/>
                    <a:pt x="11111" y="0"/>
                    <a:pt x="111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" name="Google Shape;1665;p55"/>
            <p:cNvGrpSpPr/>
            <p:nvPr/>
          </p:nvGrpSpPr>
          <p:grpSpPr>
            <a:xfrm>
              <a:off x="6634689" y="656736"/>
              <a:ext cx="1572085" cy="2411710"/>
              <a:chOff x="4903950" y="535000"/>
              <a:chExt cx="1223317" cy="1876671"/>
            </a:xfrm>
          </p:grpSpPr>
          <p:sp>
            <p:nvSpPr>
              <p:cNvPr id="1049194" name="Google Shape;1666;p55"/>
              <p:cNvSpPr/>
              <p:nvPr/>
            </p:nvSpPr>
            <p:spPr>
              <a:xfrm>
                <a:off x="5964416" y="585205"/>
                <a:ext cx="55058" cy="140838"/>
              </a:xfrm>
              <a:custGeom>
                <a:avLst/>
                <a:gdLst/>
                <a:ahLst/>
                <a:cxnLst/>
                <a:rect l="l" t="t" r="r" b="b"/>
                <a:pathLst>
                  <a:path w="760" h="1944" extrusionOk="0">
                    <a:moveTo>
                      <a:pt x="760" y="1"/>
                    </a:moveTo>
                    <a:lnTo>
                      <a:pt x="760" y="1"/>
                    </a:lnTo>
                    <a:cubicBezTo>
                      <a:pt x="557" y="131"/>
                      <a:pt x="333" y="281"/>
                      <a:pt x="94" y="448"/>
                    </a:cubicBezTo>
                    <a:cubicBezTo>
                      <a:pt x="1" y="947"/>
                      <a:pt x="7" y="1474"/>
                      <a:pt x="44" y="1944"/>
                    </a:cubicBezTo>
                    <a:cubicBezTo>
                      <a:pt x="247" y="1698"/>
                      <a:pt x="434" y="1459"/>
                      <a:pt x="614" y="1235"/>
                    </a:cubicBezTo>
                    <a:cubicBezTo>
                      <a:pt x="623" y="860"/>
                      <a:pt x="666" y="448"/>
                      <a:pt x="76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5" name="Google Shape;1667;p55"/>
              <p:cNvSpPr/>
              <p:nvPr/>
            </p:nvSpPr>
            <p:spPr>
              <a:xfrm>
                <a:off x="5480404" y="1117324"/>
                <a:ext cx="275363" cy="1294347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866" extrusionOk="0">
                    <a:moveTo>
                      <a:pt x="1294" y="1"/>
                    </a:moveTo>
                    <a:lnTo>
                      <a:pt x="1" y="16918"/>
                    </a:lnTo>
                    <a:cubicBezTo>
                      <a:pt x="1" y="17550"/>
                      <a:pt x="950" y="17866"/>
                      <a:pt x="1900" y="17866"/>
                    </a:cubicBezTo>
                    <a:cubicBezTo>
                      <a:pt x="2850" y="17866"/>
                      <a:pt x="3800" y="17550"/>
                      <a:pt x="3800" y="16918"/>
                    </a:cubicBezTo>
                    <a:lnTo>
                      <a:pt x="250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6" name="Google Shape;1668;p55"/>
              <p:cNvSpPr/>
              <p:nvPr/>
            </p:nvSpPr>
            <p:spPr>
              <a:xfrm>
                <a:off x="5522205" y="1117324"/>
                <a:ext cx="155032" cy="684049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442" extrusionOk="0">
                    <a:moveTo>
                      <a:pt x="717" y="1"/>
                    </a:moveTo>
                    <a:lnTo>
                      <a:pt x="1" y="9441"/>
                    </a:lnTo>
                    <a:cubicBezTo>
                      <a:pt x="406" y="7498"/>
                      <a:pt x="947" y="5591"/>
                      <a:pt x="1634" y="3757"/>
                    </a:cubicBezTo>
                    <a:cubicBezTo>
                      <a:pt x="1764" y="3410"/>
                      <a:pt x="1937" y="3093"/>
                      <a:pt x="2140" y="2811"/>
                    </a:cubicBez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212529">
                  <a:alpha val="125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7" name="Google Shape;1669;p55"/>
              <p:cNvSpPr/>
              <p:nvPr/>
            </p:nvSpPr>
            <p:spPr>
              <a:xfrm>
                <a:off x="5517569" y="1764632"/>
                <a:ext cx="201035" cy="12816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1769" extrusionOk="0">
                    <a:moveTo>
                      <a:pt x="101" y="0"/>
                    </a:moveTo>
                    <a:lnTo>
                      <a:pt x="1" y="1286"/>
                    </a:lnTo>
                    <a:cubicBezTo>
                      <a:pt x="1" y="1608"/>
                      <a:pt x="694" y="1769"/>
                      <a:pt x="1387" y="1769"/>
                    </a:cubicBezTo>
                    <a:cubicBezTo>
                      <a:pt x="2081" y="1769"/>
                      <a:pt x="2774" y="1608"/>
                      <a:pt x="2774" y="1286"/>
                    </a:cubicBezTo>
                    <a:lnTo>
                      <a:pt x="2674" y="0"/>
                    </a:lnTo>
                    <a:cubicBezTo>
                      <a:pt x="2674" y="303"/>
                      <a:pt x="2031" y="455"/>
                      <a:pt x="1387" y="455"/>
                    </a:cubicBezTo>
                    <a:cubicBezTo>
                      <a:pt x="744" y="455"/>
                      <a:pt x="101" y="303"/>
                      <a:pt x="10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8" name="Google Shape;1670;p55"/>
              <p:cNvSpPr/>
              <p:nvPr/>
            </p:nvSpPr>
            <p:spPr>
              <a:xfrm>
                <a:off x="5504021" y="1945675"/>
                <a:ext cx="228129" cy="142359"/>
              </a:xfrm>
              <a:custGeom>
                <a:avLst/>
                <a:gdLst/>
                <a:ahLst/>
                <a:cxnLst/>
                <a:rect l="l" t="t" r="r" b="b"/>
                <a:pathLst>
                  <a:path w="3149" h="1965" extrusionOk="0">
                    <a:moveTo>
                      <a:pt x="94" y="1"/>
                    </a:moveTo>
                    <a:lnTo>
                      <a:pt x="0" y="1287"/>
                    </a:lnTo>
                    <a:cubicBezTo>
                      <a:pt x="0" y="1739"/>
                      <a:pt x="787" y="1964"/>
                      <a:pt x="1574" y="1964"/>
                    </a:cubicBezTo>
                    <a:cubicBezTo>
                      <a:pt x="2361" y="1964"/>
                      <a:pt x="3148" y="1739"/>
                      <a:pt x="3148" y="1287"/>
                    </a:cubicBezTo>
                    <a:lnTo>
                      <a:pt x="3048" y="1"/>
                    </a:lnTo>
                    <a:cubicBezTo>
                      <a:pt x="3048" y="384"/>
                      <a:pt x="2309" y="575"/>
                      <a:pt x="1571" y="575"/>
                    </a:cubicBezTo>
                    <a:cubicBezTo>
                      <a:pt x="833" y="575"/>
                      <a:pt x="94" y="384"/>
                      <a:pt x="94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199" name="Google Shape;1671;p55"/>
              <p:cNvSpPr/>
              <p:nvPr/>
            </p:nvSpPr>
            <p:spPr>
              <a:xfrm>
                <a:off x="5610155" y="535000"/>
                <a:ext cx="517112" cy="553644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642" extrusionOk="0">
                    <a:moveTo>
                      <a:pt x="6797" y="0"/>
                    </a:moveTo>
                    <a:cubicBezTo>
                      <a:pt x="6797" y="0"/>
                      <a:pt x="0" y="3684"/>
                      <a:pt x="189" y="7642"/>
                    </a:cubicBezTo>
                    <a:cubicBezTo>
                      <a:pt x="1200" y="7368"/>
                      <a:pt x="7137" y="144"/>
                      <a:pt x="67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0" name="Google Shape;1672;p55"/>
              <p:cNvSpPr/>
              <p:nvPr/>
            </p:nvSpPr>
            <p:spPr>
              <a:xfrm>
                <a:off x="5621674" y="926935"/>
                <a:ext cx="174882" cy="161703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2232" extrusionOk="0">
                    <a:moveTo>
                      <a:pt x="2414" y="1"/>
                    </a:moveTo>
                    <a:cubicBezTo>
                      <a:pt x="1864" y="158"/>
                      <a:pt x="1200" y="295"/>
                      <a:pt x="413" y="382"/>
                    </a:cubicBezTo>
                    <a:cubicBezTo>
                      <a:pt x="145" y="982"/>
                      <a:pt x="1" y="1604"/>
                      <a:pt x="30" y="2232"/>
                    </a:cubicBezTo>
                    <a:cubicBezTo>
                      <a:pt x="384" y="2138"/>
                      <a:pt x="1337" y="1191"/>
                      <a:pt x="2414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1" name="Google Shape;1673;p55"/>
              <p:cNvSpPr/>
              <p:nvPr/>
            </p:nvSpPr>
            <p:spPr>
              <a:xfrm>
                <a:off x="5879654" y="650624"/>
                <a:ext cx="51943" cy="164383"/>
              </a:xfrm>
              <a:custGeom>
                <a:avLst/>
                <a:gdLst/>
                <a:ahLst/>
                <a:cxnLst/>
                <a:rect l="l" t="t" r="r" b="b"/>
                <a:pathLst>
                  <a:path w="717" h="2269" extrusionOk="0">
                    <a:moveTo>
                      <a:pt x="630" y="1"/>
                    </a:moveTo>
                    <a:lnTo>
                      <a:pt x="630" y="1"/>
                    </a:lnTo>
                    <a:cubicBezTo>
                      <a:pt x="427" y="152"/>
                      <a:pt x="217" y="311"/>
                      <a:pt x="7" y="484"/>
                    </a:cubicBezTo>
                    <a:cubicBezTo>
                      <a:pt x="0" y="1171"/>
                      <a:pt x="110" y="1835"/>
                      <a:pt x="203" y="2268"/>
                    </a:cubicBezTo>
                    <a:cubicBezTo>
                      <a:pt x="377" y="2065"/>
                      <a:pt x="550" y="1856"/>
                      <a:pt x="716" y="1661"/>
                    </a:cubicBezTo>
                    <a:cubicBezTo>
                      <a:pt x="623" y="1221"/>
                      <a:pt x="571" y="658"/>
                      <a:pt x="63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2" name="Google Shape;1674;p55"/>
              <p:cNvSpPr/>
              <p:nvPr/>
            </p:nvSpPr>
            <p:spPr>
              <a:xfrm>
                <a:off x="4903950" y="946713"/>
                <a:ext cx="719451" cy="187132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583" extrusionOk="0">
                    <a:moveTo>
                      <a:pt x="282" y="1"/>
                    </a:moveTo>
                    <a:cubicBezTo>
                      <a:pt x="100" y="1"/>
                      <a:pt x="0" y="19"/>
                      <a:pt x="6" y="59"/>
                    </a:cubicBezTo>
                    <a:cubicBezTo>
                      <a:pt x="6" y="59"/>
                      <a:pt x="4124" y="2583"/>
                      <a:pt x="7498" y="2583"/>
                    </a:cubicBezTo>
                    <a:cubicBezTo>
                      <a:pt x="8391" y="2583"/>
                      <a:pt x="9232" y="2406"/>
                      <a:pt x="9930" y="1959"/>
                    </a:cubicBezTo>
                    <a:cubicBezTo>
                      <a:pt x="9264" y="1294"/>
                      <a:pt x="1820" y="1"/>
                      <a:pt x="2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3" name="Google Shape;1675;p55"/>
              <p:cNvSpPr/>
              <p:nvPr/>
            </p:nvSpPr>
            <p:spPr>
              <a:xfrm>
                <a:off x="5396656" y="1019521"/>
                <a:ext cx="226753" cy="112076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4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13" y="397"/>
                      <a:pt x="867" y="903"/>
                      <a:pt x="1337" y="1546"/>
                    </a:cubicBezTo>
                    <a:cubicBezTo>
                      <a:pt x="1987" y="1474"/>
                      <a:pt x="2601" y="1293"/>
                      <a:pt x="3129" y="954"/>
                    </a:cubicBezTo>
                    <a:cubicBezTo>
                      <a:pt x="2869" y="694"/>
                      <a:pt x="1576" y="340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4" name="Google Shape;1676;p55"/>
              <p:cNvSpPr/>
              <p:nvPr/>
            </p:nvSpPr>
            <p:spPr>
              <a:xfrm>
                <a:off x="5605228" y="1089070"/>
                <a:ext cx="274494" cy="692236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9555" extrusionOk="0">
                    <a:moveTo>
                      <a:pt x="264" y="0"/>
                    </a:moveTo>
                    <a:lnTo>
                      <a:pt x="264" y="0"/>
                    </a:lnTo>
                    <a:cubicBezTo>
                      <a:pt x="1" y="1007"/>
                      <a:pt x="3202" y="9555"/>
                      <a:pt x="3566" y="9555"/>
                    </a:cubicBezTo>
                    <a:cubicBezTo>
                      <a:pt x="3571" y="9555"/>
                      <a:pt x="3575" y="9553"/>
                      <a:pt x="3579" y="9550"/>
                    </a:cubicBezTo>
                    <a:cubicBezTo>
                      <a:pt x="3579" y="9550"/>
                      <a:pt x="3788" y="1821"/>
                      <a:pt x="2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5" name="Google Shape;1677;p55"/>
              <p:cNvSpPr/>
              <p:nvPr/>
            </p:nvSpPr>
            <p:spPr>
              <a:xfrm>
                <a:off x="5617544" y="1089070"/>
                <a:ext cx="108812" cy="23089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187" extrusionOk="0">
                    <a:moveTo>
                      <a:pt x="94" y="0"/>
                    </a:moveTo>
                    <a:lnTo>
                      <a:pt x="94" y="0"/>
                    </a:lnTo>
                    <a:cubicBezTo>
                      <a:pt x="1" y="354"/>
                      <a:pt x="340" y="1654"/>
                      <a:pt x="838" y="3187"/>
                    </a:cubicBezTo>
                    <a:cubicBezTo>
                      <a:pt x="975" y="2630"/>
                      <a:pt x="1185" y="1987"/>
                      <a:pt x="1502" y="1257"/>
                    </a:cubicBezTo>
                    <a:cubicBezTo>
                      <a:pt x="1120" y="723"/>
                      <a:pt x="658" y="290"/>
                      <a:pt x="94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6" name="Google Shape;1678;p55"/>
              <p:cNvSpPr/>
              <p:nvPr/>
            </p:nvSpPr>
            <p:spPr>
              <a:xfrm>
                <a:off x="5726286" y="1460647"/>
                <a:ext cx="126779" cy="108889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50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7" y="245"/>
                      <a:pt x="183" y="498"/>
                      <a:pt x="269" y="745"/>
                    </a:cubicBezTo>
                    <a:cubicBezTo>
                      <a:pt x="694" y="882"/>
                      <a:pt x="1207" y="1119"/>
                      <a:pt x="1750" y="1502"/>
                    </a:cubicBezTo>
                    <a:cubicBezTo>
                      <a:pt x="1720" y="1249"/>
                      <a:pt x="1684" y="989"/>
                      <a:pt x="1641" y="722"/>
                    </a:cubicBezTo>
                    <a:cubicBezTo>
                      <a:pt x="1050" y="368"/>
                      <a:pt x="420" y="138"/>
                      <a:pt x="1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7" name="Google Shape;1679;p55"/>
              <p:cNvSpPr/>
              <p:nvPr/>
            </p:nvSpPr>
            <p:spPr>
              <a:xfrm>
                <a:off x="5766131" y="1568447"/>
                <a:ext cx="96859" cy="115699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59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16" y="297"/>
                      <a:pt x="231" y="578"/>
                      <a:pt x="333" y="845"/>
                    </a:cubicBezTo>
                    <a:cubicBezTo>
                      <a:pt x="657" y="1040"/>
                      <a:pt x="997" y="1287"/>
                      <a:pt x="1337" y="1597"/>
                    </a:cubicBezTo>
                    <a:cubicBezTo>
                      <a:pt x="1323" y="1351"/>
                      <a:pt x="1300" y="1077"/>
                      <a:pt x="1280" y="787"/>
                    </a:cubicBezTo>
                    <a:cubicBezTo>
                      <a:pt x="890" y="463"/>
                      <a:pt x="434" y="203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08" name="Google Shape;1680;p55"/>
              <p:cNvSpPr/>
              <p:nvPr/>
            </p:nvSpPr>
            <p:spPr>
              <a:xfrm>
                <a:off x="5556762" y="1021115"/>
                <a:ext cx="122504" cy="122509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1691" extrusionOk="0">
                    <a:moveTo>
                      <a:pt x="846" y="1"/>
                    </a:moveTo>
                    <a:cubicBezTo>
                      <a:pt x="377" y="1"/>
                      <a:pt x="1" y="375"/>
                      <a:pt x="1" y="845"/>
                    </a:cubicBezTo>
                    <a:cubicBezTo>
                      <a:pt x="1" y="1308"/>
                      <a:pt x="377" y="1691"/>
                      <a:pt x="846" y="1691"/>
                    </a:cubicBezTo>
                    <a:cubicBezTo>
                      <a:pt x="1309" y="1691"/>
                      <a:pt x="1691" y="1308"/>
                      <a:pt x="1691" y="845"/>
                    </a:cubicBezTo>
                    <a:cubicBezTo>
                      <a:pt x="1691" y="375"/>
                      <a:pt x="1309" y="1"/>
                      <a:pt x="846" y="1"/>
                    </a:cubicBezTo>
                    <a:close/>
                  </a:path>
                </a:pathLst>
              </a:custGeom>
              <a:solidFill>
                <a:srgbClr val="1866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5" name="Google Shape;1681;p55"/>
          <p:cNvGrpSpPr/>
          <p:nvPr/>
        </p:nvGrpSpPr>
        <p:grpSpPr>
          <a:xfrm>
            <a:off x="3281669" y="3953235"/>
            <a:ext cx="439869" cy="742776"/>
            <a:chOff x="6634689" y="656736"/>
            <a:chExt cx="1572085" cy="2654669"/>
          </a:xfrm>
        </p:grpSpPr>
        <p:sp>
          <p:nvSpPr>
            <p:cNvPr id="1049209" name="Google Shape;1682;p55"/>
            <p:cNvSpPr/>
            <p:nvPr/>
          </p:nvSpPr>
          <p:spPr>
            <a:xfrm>
              <a:off x="6708975" y="2896650"/>
              <a:ext cx="1037821" cy="414755"/>
            </a:xfrm>
            <a:custGeom>
              <a:avLst/>
              <a:gdLst/>
              <a:ahLst/>
              <a:cxnLst/>
              <a:rect l="l" t="t" r="r" b="b"/>
              <a:pathLst>
                <a:path w="14086" h="4578" extrusionOk="0">
                  <a:moveTo>
                    <a:pt x="11111" y="0"/>
                  </a:moveTo>
                  <a:cubicBezTo>
                    <a:pt x="6574" y="600"/>
                    <a:pt x="1" y="3974"/>
                    <a:pt x="1" y="3974"/>
                  </a:cubicBezTo>
                  <a:cubicBezTo>
                    <a:pt x="1" y="3974"/>
                    <a:pt x="1716" y="4578"/>
                    <a:pt x="3920" y="4578"/>
                  </a:cubicBezTo>
                  <a:cubicBezTo>
                    <a:pt x="4566" y="4578"/>
                    <a:pt x="5254" y="4526"/>
                    <a:pt x="5954" y="4391"/>
                  </a:cubicBezTo>
                  <a:cubicBezTo>
                    <a:pt x="9038" y="3800"/>
                    <a:pt x="13365" y="1820"/>
                    <a:pt x="13632" y="1200"/>
                  </a:cubicBezTo>
                  <a:cubicBezTo>
                    <a:pt x="14086" y="137"/>
                    <a:pt x="11111" y="0"/>
                    <a:pt x="111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83;p55"/>
            <p:cNvGrpSpPr/>
            <p:nvPr/>
          </p:nvGrpSpPr>
          <p:grpSpPr>
            <a:xfrm>
              <a:off x="6634689" y="656736"/>
              <a:ext cx="1572085" cy="2411710"/>
              <a:chOff x="4903950" y="535000"/>
              <a:chExt cx="1223317" cy="1876671"/>
            </a:xfrm>
          </p:grpSpPr>
          <p:sp>
            <p:nvSpPr>
              <p:cNvPr id="1049210" name="Google Shape;1684;p55"/>
              <p:cNvSpPr/>
              <p:nvPr/>
            </p:nvSpPr>
            <p:spPr>
              <a:xfrm>
                <a:off x="5964416" y="585205"/>
                <a:ext cx="55058" cy="140838"/>
              </a:xfrm>
              <a:custGeom>
                <a:avLst/>
                <a:gdLst/>
                <a:ahLst/>
                <a:cxnLst/>
                <a:rect l="l" t="t" r="r" b="b"/>
                <a:pathLst>
                  <a:path w="760" h="1944" extrusionOk="0">
                    <a:moveTo>
                      <a:pt x="760" y="1"/>
                    </a:moveTo>
                    <a:lnTo>
                      <a:pt x="760" y="1"/>
                    </a:lnTo>
                    <a:cubicBezTo>
                      <a:pt x="557" y="131"/>
                      <a:pt x="333" y="281"/>
                      <a:pt x="94" y="448"/>
                    </a:cubicBezTo>
                    <a:cubicBezTo>
                      <a:pt x="1" y="947"/>
                      <a:pt x="7" y="1474"/>
                      <a:pt x="44" y="1944"/>
                    </a:cubicBezTo>
                    <a:cubicBezTo>
                      <a:pt x="247" y="1698"/>
                      <a:pt x="434" y="1459"/>
                      <a:pt x="614" y="1235"/>
                    </a:cubicBezTo>
                    <a:cubicBezTo>
                      <a:pt x="623" y="860"/>
                      <a:pt x="666" y="448"/>
                      <a:pt x="76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1" name="Google Shape;1685;p55"/>
              <p:cNvSpPr/>
              <p:nvPr/>
            </p:nvSpPr>
            <p:spPr>
              <a:xfrm>
                <a:off x="5480404" y="1117324"/>
                <a:ext cx="275363" cy="1294347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866" extrusionOk="0">
                    <a:moveTo>
                      <a:pt x="1294" y="1"/>
                    </a:moveTo>
                    <a:lnTo>
                      <a:pt x="1" y="16918"/>
                    </a:lnTo>
                    <a:cubicBezTo>
                      <a:pt x="1" y="17550"/>
                      <a:pt x="950" y="17866"/>
                      <a:pt x="1900" y="17866"/>
                    </a:cubicBezTo>
                    <a:cubicBezTo>
                      <a:pt x="2850" y="17866"/>
                      <a:pt x="3800" y="17550"/>
                      <a:pt x="3800" y="16918"/>
                    </a:cubicBezTo>
                    <a:lnTo>
                      <a:pt x="250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2" name="Google Shape;1686;p55"/>
              <p:cNvSpPr/>
              <p:nvPr/>
            </p:nvSpPr>
            <p:spPr>
              <a:xfrm>
                <a:off x="5522205" y="1117324"/>
                <a:ext cx="155032" cy="684049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442" extrusionOk="0">
                    <a:moveTo>
                      <a:pt x="717" y="1"/>
                    </a:moveTo>
                    <a:lnTo>
                      <a:pt x="1" y="9441"/>
                    </a:lnTo>
                    <a:cubicBezTo>
                      <a:pt x="406" y="7498"/>
                      <a:pt x="947" y="5591"/>
                      <a:pt x="1634" y="3757"/>
                    </a:cubicBezTo>
                    <a:cubicBezTo>
                      <a:pt x="1764" y="3410"/>
                      <a:pt x="1937" y="3093"/>
                      <a:pt x="2140" y="2811"/>
                    </a:cubicBez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212529">
                  <a:alpha val="125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3" name="Google Shape;1687;p55"/>
              <p:cNvSpPr/>
              <p:nvPr/>
            </p:nvSpPr>
            <p:spPr>
              <a:xfrm>
                <a:off x="5517569" y="1764632"/>
                <a:ext cx="201035" cy="12816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1769" extrusionOk="0">
                    <a:moveTo>
                      <a:pt x="101" y="0"/>
                    </a:moveTo>
                    <a:lnTo>
                      <a:pt x="1" y="1286"/>
                    </a:lnTo>
                    <a:cubicBezTo>
                      <a:pt x="1" y="1608"/>
                      <a:pt x="694" y="1769"/>
                      <a:pt x="1387" y="1769"/>
                    </a:cubicBezTo>
                    <a:cubicBezTo>
                      <a:pt x="2081" y="1769"/>
                      <a:pt x="2774" y="1608"/>
                      <a:pt x="2774" y="1286"/>
                    </a:cubicBezTo>
                    <a:lnTo>
                      <a:pt x="2674" y="0"/>
                    </a:lnTo>
                    <a:cubicBezTo>
                      <a:pt x="2674" y="303"/>
                      <a:pt x="2031" y="455"/>
                      <a:pt x="1387" y="455"/>
                    </a:cubicBezTo>
                    <a:cubicBezTo>
                      <a:pt x="744" y="455"/>
                      <a:pt x="101" y="303"/>
                      <a:pt x="10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4" name="Google Shape;1688;p55"/>
              <p:cNvSpPr/>
              <p:nvPr/>
            </p:nvSpPr>
            <p:spPr>
              <a:xfrm>
                <a:off x="5504021" y="1945675"/>
                <a:ext cx="228129" cy="142359"/>
              </a:xfrm>
              <a:custGeom>
                <a:avLst/>
                <a:gdLst/>
                <a:ahLst/>
                <a:cxnLst/>
                <a:rect l="l" t="t" r="r" b="b"/>
                <a:pathLst>
                  <a:path w="3149" h="1965" extrusionOk="0">
                    <a:moveTo>
                      <a:pt x="94" y="1"/>
                    </a:moveTo>
                    <a:lnTo>
                      <a:pt x="0" y="1287"/>
                    </a:lnTo>
                    <a:cubicBezTo>
                      <a:pt x="0" y="1739"/>
                      <a:pt x="787" y="1964"/>
                      <a:pt x="1574" y="1964"/>
                    </a:cubicBezTo>
                    <a:cubicBezTo>
                      <a:pt x="2361" y="1964"/>
                      <a:pt x="3148" y="1739"/>
                      <a:pt x="3148" y="1287"/>
                    </a:cubicBezTo>
                    <a:lnTo>
                      <a:pt x="3048" y="1"/>
                    </a:lnTo>
                    <a:cubicBezTo>
                      <a:pt x="3048" y="384"/>
                      <a:pt x="2309" y="575"/>
                      <a:pt x="1571" y="575"/>
                    </a:cubicBezTo>
                    <a:cubicBezTo>
                      <a:pt x="833" y="575"/>
                      <a:pt x="94" y="384"/>
                      <a:pt x="94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5" name="Google Shape;1689;p55"/>
              <p:cNvSpPr/>
              <p:nvPr/>
            </p:nvSpPr>
            <p:spPr>
              <a:xfrm>
                <a:off x="5610155" y="535000"/>
                <a:ext cx="517112" cy="553644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642" extrusionOk="0">
                    <a:moveTo>
                      <a:pt x="6797" y="0"/>
                    </a:moveTo>
                    <a:cubicBezTo>
                      <a:pt x="6797" y="0"/>
                      <a:pt x="0" y="3684"/>
                      <a:pt x="189" y="7642"/>
                    </a:cubicBezTo>
                    <a:cubicBezTo>
                      <a:pt x="1200" y="7368"/>
                      <a:pt x="7137" y="144"/>
                      <a:pt x="67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6" name="Google Shape;1690;p55"/>
              <p:cNvSpPr/>
              <p:nvPr/>
            </p:nvSpPr>
            <p:spPr>
              <a:xfrm>
                <a:off x="5621674" y="926935"/>
                <a:ext cx="174882" cy="161703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2232" extrusionOk="0">
                    <a:moveTo>
                      <a:pt x="2414" y="1"/>
                    </a:moveTo>
                    <a:cubicBezTo>
                      <a:pt x="1864" y="158"/>
                      <a:pt x="1200" y="295"/>
                      <a:pt x="413" y="382"/>
                    </a:cubicBezTo>
                    <a:cubicBezTo>
                      <a:pt x="145" y="982"/>
                      <a:pt x="1" y="1604"/>
                      <a:pt x="30" y="2232"/>
                    </a:cubicBezTo>
                    <a:cubicBezTo>
                      <a:pt x="384" y="2138"/>
                      <a:pt x="1337" y="1191"/>
                      <a:pt x="2414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7" name="Google Shape;1691;p55"/>
              <p:cNvSpPr/>
              <p:nvPr/>
            </p:nvSpPr>
            <p:spPr>
              <a:xfrm>
                <a:off x="5879654" y="650624"/>
                <a:ext cx="51943" cy="164383"/>
              </a:xfrm>
              <a:custGeom>
                <a:avLst/>
                <a:gdLst/>
                <a:ahLst/>
                <a:cxnLst/>
                <a:rect l="l" t="t" r="r" b="b"/>
                <a:pathLst>
                  <a:path w="717" h="2269" extrusionOk="0">
                    <a:moveTo>
                      <a:pt x="630" y="1"/>
                    </a:moveTo>
                    <a:lnTo>
                      <a:pt x="630" y="1"/>
                    </a:lnTo>
                    <a:cubicBezTo>
                      <a:pt x="427" y="152"/>
                      <a:pt x="217" y="311"/>
                      <a:pt x="7" y="484"/>
                    </a:cubicBezTo>
                    <a:cubicBezTo>
                      <a:pt x="0" y="1171"/>
                      <a:pt x="110" y="1835"/>
                      <a:pt x="203" y="2268"/>
                    </a:cubicBezTo>
                    <a:cubicBezTo>
                      <a:pt x="377" y="2065"/>
                      <a:pt x="550" y="1856"/>
                      <a:pt x="716" y="1661"/>
                    </a:cubicBezTo>
                    <a:cubicBezTo>
                      <a:pt x="623" y="1221"/>
                      <a:pt x="571" y="658"/>
                      <a:pt x="63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8" name="Google Shape;1692;p55"/>
              <p:cNvSpPr/>
              <p:nvPr/>
            </p:nvSpPr>
            <p:spPr>
              <a:xfrm>
                <a:off x="4903950" y="946713"/>
                <a:ext cx="719451" cy="187132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583" extrusionOk="0">
                    <a:moveTo>
                      <a:pt x="282" y="1"/>
                    </a:moveTo>
                    <a:cubicBezTo>
                      <a:pt x="100" y="1"/>
                      <a:pt x="0" y="19"/>
                      <a:pt x="6" y="59"/>
                    </a:cubicBezTo>
                    <a:cubicBezTo>
                      <a:pt x="6" y="59"/>
                      <a:pt x="4124" y="2583"/>
                      <a:pt x="7498" y="2583"/>
                    </a:cubicBezTo>
                    <a:cubicBezTo>
                      <a:pt x="8391" y="2583"/>
                      <a:pt x="9232" y="2406"/>
                      <a:pt x="9930" y="1959"/>
                    </a:cubicBezTo>
                    <a:cubicBezTo>
                      <a:pt x="9264" y="1294"/>
                      <a:pt x="1820" y="1"/>
                      <a:pt x="2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19" name="Google Shape;1693;p55"/>
              <p:cNvSpPr/>
              <p:nvPr/>
            </p:nvSpPr>
            <p:spPr>
              <a:xfrm>
                <a:off x="5396656" y="1019521"/>
                <a:ext cx="226753" cy="112076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4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13" y="397"/>
                      <a:pt x="867" y="903"/>
                      <a:pt x="1337" y="1546"/>
                    </a:cubicBezTo>
                    <a:cubicBezTo>
                      <a:pt x="1987" y="1474"/>
                      <a:pt x="2601" y="1293"/>
                      <a:pt x="3129" y="954"/>
                    </a:cubicBezTo>
                    <a:cubicBezTo>
                      <a:pt x="2869" y="694"/>
                      <a:pt x="1576" y="340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0" name="Google Shape;1694;p55"/>
              <p:cNvSpPr/>
              <p:nvPr/>
            </p:nvSpPr>
            <p:spPr>
              <a:xfrm>
                <a:off x="5605228" y="1089070"/>
                <a:ext cx="274494" cy="692236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9555" extrusionOk="0">
                    <a:moveTo>
                      <a:pt x="264" y="0"/>
                    </a:moveTo>
                    <a:lnTo>
                      <a:pt x="264" y="0"/>
                    </a:lnTo>
                    <a:cubicBezTo>
                      <a:pt x="1" y="1007"/>
                      <a:pt x="3202" y="9555"/>
                      <a:pt x="3566" y="9555"/>
                    </a:cubicBezTo>
                    <a:cubicBezTo>
                      <a:pt x="3571" y="9555"/>
                      <a:pt x="3575" y="9553"/>
                      <a:pt x="3579" y="9550"/>
                    </a:cubicBezTo>
                    <a:cubicBezTo>
                      <a:pt x="3579" y="9550"/>
                      <a:pt x="3788" y="1821"/>
                      <a:pt x="2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1" name="Google Shape;1695;p55"/>
              <p:cNvSpPr/>
              <p:nvPr/>
            </p:nvSpPr>
            <p:spPr>
              <a:xfrm>
                <a:off x="5617544" y="1089070"/>
                <a:ext cx="108812" cy="23089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187" extrusionOk="0">
                    <a:moveTo>
                      <a:pt x="94" y="0"/>
                    </a:moveTo>
                    <a:lnTo>
                      <a:pt x="94" y="0"/>
                    </a:lnTo>
                    <a:cubicBezTo>
                      <a:pt x="1" y="354"/>
                      <a:pt x="340" y="1654"/>
                      <a:pt x="838" y="3187"/>
                    </a:cubicBezTo>
                    <a:cubicBezTo>
                      <a:pt x="975" y="2630"/>
                      <a:pt x="1185" y="1987"/>
                      <a:pt x="1502" y="1257"/>
                    </a:cubicBezTo>
                    <a:cubicBezTo>
                      <a:pt x="1120" y="723"/>
                      <a:pt x="658" y="290"/>
                      <a:pt x="94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2" name="Google Shape;1696;p55"/>
              <p:cNvSpPr/>
              <p:nvPr/>
            </p:nvSpPr>
            <p:spPr>
              <a:xfrm>
                <a:off x="5726286" y="1460647"/>
                <a:ext cx="126779" cy="108889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50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7" y="245"/>
                      <a:pt x="183" y="498"/>
                      <a:pt x="269" y="745"/>
                    </a:cubicBezTo>
                    <a:cubicBezTo>
                      <a:pt x="694" y="882"/>
                      <a:pt x="1207" y="1119"/>
                      <a:pt x="1750" y="1502"/>
                    </a:cubicBezTo>
                    <a:cubicBezTo>
                      <a:pt x="1720" y="1249"/>
                      <a:pt x="1684" y="989"/>
                      <a:pt x="1641" y="722"/>
                    </a:cubicBezTo>
                    <a:cubicBezTo>
                      <a:pt x="1050" y="368"/>
                      <a:pt x="420" y="138"/>
                      <a:pt x="1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3" name="Google Shape;1697;p55"/>
              <p:cNvSpPr/>
              <p:nvPr/>
            </p:nvSpPr>
            <p:spPr>
              <a:xfrm>
                <a:off x="5766131" y="1568447"/>
                <a:ext cx="96859" cy="115699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59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16" y="297"/>
                      <a:pt x="231" y="578"/>
                      <a:pt x="333" y="845"/>
                    </a:cubicBezTo>
                    <a:cubicBezTo>
                      <a:pt x="657" y="1040"/>
                      <a:pt x="997" y="1287"/>
                      <a:pt x="1337" y="1597"/>
                    </a:cubicBezTo>
                    <a:cubicBezTo>
                      <a:pt x="1323" y="1351"/>
                      <a:pt x="1300" y="1077"/>
                      <a:pt x="1280" y="787"/>
                    </a:cubicBezTo>
                    <a:cubicBezTo>
                      <a:pt x="890" y="463"/>
                      <a:pt x="434" y="203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4" name="Google Shape;1698;p55"/>
              <p:cNvSpPr/>
              <p:nvPr/>
            </p:nvSpPr>
            <p:spPr>
              <a:xfrm>
                <a:off x="5556762" y="1021115"/>
                <a:ext cx="122504" cy="122509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1691" extrusionOk="0">
                    <a:moveTo>
                      <a:pt x="846" y="1"/>
                    </a:moveTo>
                    <a:cubicBezTo>
                      <a:pt x="377" y="1"/>
                      <a:pt x="1" y="375"/>
                      <a:pt x="1" y="845"/>
                    </a:cubicBezTo>
                    <a:cubicBezTo>
                      <a:pt x="1" y="1308"/>
                      <a:pt x="377" y="1691"/>
                      <a:pt x="846" y="1691"/>
                    </a:cubicBezTo>
                    <a:cubicBezTo>
                      <a:pt x="1309" y="1691"/>
                      <a:pt x="1691" y="1308"/>
                      <a:pt x="1691" y="845"/>
                    </a:cubicBezTo>
                    <a:cubicBezTo>
                      <a:pt x="1691" y="375"/>
                      <a:pt x="1309" y="1"/>
                      <a:pt x="846" y="1"/>
                    </a:cubicBezTo>
                    <a:close/>
                  </a:path>
                </a:pathLst>
              </a:custGeom>
              <a:solidFill>
                <a:srgbClr val="1866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7" name="Google Shape;1699;p55"/>
          <p:cNvGrpSpPr/>
          <p:nvPr/>
        </p:nvGrpSpPr>
        <p:grpSpPr>
          <a:xfrm>
            <a:off x="4702669" y="4020010"/>
            <a:ext cx="439869" cy="742776"/>
            <a:chOff x="6634689" y="656736"/>
            <a:chExt cx="1572085" cy="2654669"/>
          </a:xfrm>
        </p:grpSpPr>
        <p:sp>
          <p:nvSpPr>
            <p:cNvPr id="1049225" name="Google Shape;1700;p55"/>
            <p:cNvSpPr/>
            <p:nvPr/>
          </p:nvSpPr>
          <p:spPr>
            <a:xfrm>
              <a:off x="6708975" y="2896650"/>
              <a:ext cx="1037821" cy="414755"/>
            </a:xfrm>
            <a:custGeom>
              <a:avLst/>
              <a:gdLst/>
              <a:ahLst/>
              <a:cxnLst/>
              <a:rect l="l" t="t" r="r" b="b"/>
              <a:pathLst>
                <a:path w="14086" h="4578" extrusionOk="0">
                  <a:moveTo>
                    <a:pt x="11111" y="0"/>
                  </a:moveTo>
                  <a:cubicBezTo>
                    <a:pt x="6574" y="600"/>
                    <a:pt x="1" y="3974"/>
                    <a:pt x="1" y="3974"/>
                  </a:cubicBezTo>
                  <a:cubicBezTo>
                    <a:pt x="1" y="3974"/>
                    <a:pt x="1716" y="4578"/>
                    <a:pt x="3920" y="4578"/>
                  </a:cubicBezTo>
                  <a:cubicBezTo>
                    <a:pt x="4566" y="4578"/>
                    <a:pt x="5254" y="4526"/>
                    <a:pt x="5954" y="4391"/>
                  </a:cubicBezTo>
                  <a:cubicBezTo>
                    <a:pt x="9038" y="3800"/>
                    <a:pt x="13365" y="1820"/>
                    <a:pt x="13632" y="1200"/>
                  </a:cubicBezTo>
                  <a:cubicBezTo>
                    <a:pt x="14086" y="137"/>
                    <a:pt x="11111" y="0"/>
                    <a:pt x="111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701;p55"/>
            <p:cNvGrpSpPr/>
            <p:nvPr/>
          </p:nvGrpSpPr>
          <p:grpSpPr>
            <a:xfrm>
              <a:off x="6634689" y="656736"/>
              <a:ext cx="1572085" cy="2411710"/>
              <a:chOff x="4903950" y="535000"/>
              <a:chExt cx="1223317" cy="1876671"/>
            </a:xfrm>
          </p:grpSpPr>
          <p:sp>
            <p:nvSpPr>
              <p:cNvPr id="1049226" name="Google Shape;1702;p55"/>
              <p:cNvSpPr/>
              <p:nvPr/>
            </p:nvSpPr>
            <p:spPr>
              <a:xfrm>
                <a:off x="5964416" y="585205"/>
                <a:ext cx="55058" cy="140838"/>
              </a:xfrm>
              <a:custGeom>
                <a:avLst/>
                <a:gdLst/>
                <a:ahLst/>
                <a:cxnLst/>
                <a:rect l="l" t="t" r="r" b="b"/>
                <a:pathLst>
                  <a:path w="760" h="1944" extrusionOk="0">
                    <a:moveTo>
                      <a:pt x="760" y="1"/>
                    </a:moveTo>
                    <a:lnTo>
                      <a:pt x="760" y="1"/>
                    </a:lnTo>
                    <a:cubicBezTo>
                      <a:pt x="557" y="131"/>
                      <a:pt x="333" y="281"/>
                      <a:pt x="94" y="448"/>
                    </a:cubicBezTo>
                    <a:cubicBezTo>
                      <a:pt x="1" y="947"/>
                      <a:pt x="7" y="1474"/>
                      <a:pt x="44" y="1944"/>
                    </a:cubicBezTo>
                    <a:cubicBezTo>
                      <a:pt x="247" y="1698"/>
                      <a:pt x="434" y="1459"/>
                      <a:pt x="614" y="1235"/>
                    </a:cubicBezTo>
                    <a:cubicBezTo>
                      <a:pt x="623" y="860"/>
                      <a:pt x="666" y="448"/>
                      <a:pt x="76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7" name="Google Shape;1703;p55"/>
              <p:cNvSpPr/>
              <p:nvPr/>
            </p:nvSpPr>
            <p:spPr>
              <a:xfrm>
                <a:off x="5480404" y="1117324"/>
                <a:ext cx="275363" cy="1294347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866" extrusionOk="0">
                    <a:moveTo>
                      <a:pt x="1294" y="1"/>
                    </a:moveTo>
                    <a:lnTo>
                      <a:pt x="1" y="16918"/>
                    </a:lnTo>
                    <a:cubicBezTo>
                      <a:pt x="1" y="17550"/>
                      <a:pt x="950" y="17866"/>
                      <a:pt x="1900" y="17866"/>
                    </a:cubicBezTo>
                    <a:cubicBezTo>
                      <a:pt x="2850" y="17866"/>
                      <a:pt x="3800" y="17550"/>
                      <a:pt x="3800" y="16918"/>
                    </a:cubicBezTo>
                    <a:lnTo>
                      <a:pt x="250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8" name="Google Shape;1704;p55"/>
              <p:cNvSpPr/>
              <p:nvPr/>
            </p:nvSpPr>
            <p:spPr>
              <a:xfrm>
                <a:off x="5522205" y="1117324"/>
                <a:ext cx="155032" cy="684049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442" extrusionOk="0">
                    <a:moveTo>
                      <a:pt x="717" y="1"/>
                    </a:moveTo>
                    <a:lnTo>
                      <a:pt x="1" y="9441"/>
                    </a:lnTo>
                    <a:cubicBezTo>
                      <a:pt x="406" y="7498"/>
                      <a:pt x="947" y="5591"/>
                      <a:pt x="1634" y="3757"/>
                    </a:cubicBezTo>
                    <a:cubicBezTo>
                      <a:pt x="1764" y="3410"/>
                      <a:pt x="1937" y="3093"/>
                      <a:pt x="2140" y="2811"/>
                    </a:cubicBez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212529">
                  <a:alpha val="125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29" name="Google Shape;1705;p55"/>
              <p:cNvSpPr/>
              <p:nvPr/>
            </p:nvSpPr>
            <p:spPr>
              <a:xfrm>
                <a:off x="5517569" y="1764632"/>
                <a:ext cx="201035" cy="12816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1769" extrusionOk="0">
                    <a:moveTo>
                      <a:pt x="101" y="0"/>
                    </a:moveTo>
                    <a:lnTo>
                      <a:pt x="1" y="1286"/>
                    </a:lnTo>
                    <a:cubicBezTo>
                      <a:pt x="1" y="1608"/>
                      <a:pt x="694" y="1769"/>
                      <a:pt x="1387" y="1769"/>
                    </a:cubicBezTo>
                    <a:cubicBezTo>
                      <a:pt x="2081" y="1769"/>
                      <a:pt x="2774" y="1608"/>
                      <a:pt x="2774" y="1286"/>
                    </a:cubicBezTo>
                    <a:lnTo>
                      <a:pt x="2674" y="0"/>
                    </a:lnTo>
                    <a:cubicBezTo>
                      <a:pt x="2674" y="303"/>
                      <a:pt x="2031" y="455"/>
                      <a:pt x="1387" y="455"/>
                    </a:cubicBezTo>
                    <a:cubicBezTo>
                      <a:pt x="744" y="455"/>
                      <a:pt x="101" y="303"/>
                      <a:pt x="10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0" name="Google Shape;1706;p55"/>
              <p:cNvSpPr/>
              <p:nvPr/>
            </p:nvSpPr>
            <p:spPr>
              <a:xfrm>
                <a:off x="5504021" y="1945675"/>
                <a:ext cx="228129" cy="142359"/>
              </a:xfrm>
              <a:custGeom>
                <a:avLst/>
                <a:gdLst/>
                <a:ahLst/>
                <a:cxnLst/>
                <a:rect l="l" t="t" r="r" b="b"/>
                <a:pathLst>
                  <a:path w="3149" h="1965" extrusionOk="0">
                    <a:moveTo>
                      <a:pt x="94" y="1"/>
                    </a:moveTo>
                    <a:lnTo>
                      <a:pt x="0" y="1287"/>
                    </a:lnTo>
                    <a:cubicBezTo>
                      <a:pt x="0" y="1739"/>
                      <a:pt x="787" y="1964"/>
                      <a:pt x="1574" y="1964"/>
                    </a:cubicBezTo>
                    <a:cubicBezTo>
                      <a:pt x="2361" y="1964"/>
                      <a:pt x="3148" y="1739"/>
                      <a:pt x="3148" y="1287"/>
                    </a:cubicBezTo>
                    <a:lnTo>
                      <a:pt x="3048" y="1"/>
                    </a:lnTo>
                    <a:cubicBezTo>
                      <a:pt x="3048" y="384"/>
                      <a:pt x="2309" y="575"/>
                      <a:pt x="1571" y="575"/>
                    </a:cubicBezTo>
                    <a:cubicBezTo>
                      <a:pt x="833" y="575"/>
                      <a:pt x="94" y="384"/>
                      <a:pt x="94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1" name="Google Shape;1707;p55"/>
              <p:cNvSpPr/>
              <p:nvPr/>
            </p:nvSpPr>
            <p:spPr>
              <a:xfrm>
                <a:off x="5610155" y="535000"/>
                <a:ext cx="517112" cy="553644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642" extrusionOk="0">
                    <a:moveTo>
                      <a:pt x="6797" y="0"/>
                    </a:moveTo>
                    <a:cubicBezTo>
                      <a:pt x="6797" y="0"/>
                      <a:pt x="0" y="3684"/>
                      <a:pt x="189" y="7642"/>
                    </a:cubicBezTo>
                    <a:cubicBezTo>
                      <a:pt x="1200" y="7368"/>
                      <a:pt x="7137" y="144"/>
                      <a:pt x="67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2" name="Google Shape;1708;p55"/>
              <p:cNvSpPr/>
              <p:nvPr/>
            </p:nvSpPr>
            <p:spPr>
              <a:xfrm>
                <a:off x="5621674" y="926935"/>
                <a:ext cx="174882" cy="161703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2232" extrusionOk="0">
                    <a:moveTo>
                      <a:pt x="2414" y="1"/>
                    </a:moveTo>
                    <a:cubicBezTo>
                      <a:pt x="1864" y="158"/>
                      <a:pt x="1200" y="295"/>
                      <a:pt x="413" y="382"/>
                    </a:cubicBezTo>
                    <a:cubicBezTo>
                      <a:pt x="145" y="982"/>
                      <a:pt x="1" y="1604"/>
                      <a:pt x="30" y="2232"/>
                    </a:cubicBezTo>
                    <a:cubicBezTo>
                      <a:pt x="384" y="2138"/>
                      <a:pt x="1337" y="1191"/>
                      <a:pt x="2414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3" name="Google Shape;1709;p55"/>
              <p:cNvSpPr/>
              <p:nvPr/>
            </p:nvSpPr>
            <p:spPr>
              <a:xfrm>
                <a:off x="5879654" y="650624"/>
                <a:ext cx="51943" cy="164383"/>
              </a:xfrm>
              <a:custGeom>
                <a:avLst/>
                <a:gdLst/>
                <a:ahLst/>
                <a:cxnLst/>
                <a:rect l="l" t="t" r="r" b="b"/>
                <a:pathLst>
                  <a:path w="717" h="2269" extrusionOk="0">
                    <a:moveTo>
                      <a:pt x="630" y="1"/>
                    </a:moveTo>
                    <a:lnTo>
                      <a:pt x="630" y="1"/>
                    </a:lnTo>
                    <a:cubicBezTo>
                      <a:pt x="427" y="152"/>
                      <a:pt x="217" y="311"/>
                      <a:pt x="7" y="484"/>
                    </a:cubicBezTo>
                    <a:cubicBezTo>
                      <a:pt x="0" y="1171"/>
                      <a:pt x="110" y="1835"/>
                      <a:pt x="203" y="2268"/>
                    </a:cubicBezTo>
                    <a:cubicBezTo>
                      <a:pt x="377" y="2065"/>
                      <a:pt x="550" y="1856"/>
                      <a:pt x="716" y="1661"/>
                    </a:cubicBezTo>
                    <a:cubicBezTo>
                      <a:pt x="623" y="1221"/>
                      <a:pt x="571" y="658"/>
                      <a:pt x="63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4" name="Google Shape;1710;p55"/>
              <p:cNvSpPr/>
              <p:nvPr/>
            </p:nvSpPr>
            <p:spPr>
              <a:xfrm>
                <a:off x="4903950" y="946713"/>
                <a:ext cx="719451" cy="187132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583" extrusionOk="0">
                    <a:moveTo>
                      <a:pt x="282" y="1"/>
                    </a:moveTo>
                    <a:cubicBezTo>
                      <a:pt x="100" y="1"/>
                      <a:pt x="0" y="19"/>
                      <a:pt x="6" y="59"/>
                    </a:cubicBezTo>
                    <a:cubicBezTo>
                      <a:pt x="6" y="59"/>
                      <a:pt x="4124" y="2583"/>
                      <a:pt x="7498" y="2583"/>
                    </a:cubicBezTo>
                    <a:cubicBezTo>
                      <a:pt x="8391" y="2583"/>
                      <a:pt x="9232" y="2406"/>
                      <a:pt x="9930" y="1959"/>
                    </a:cubicBezTo>
                    <a:cubicBezTo>
                      <a:pt x="9264" y="1294"/>
                      <a:pt x="1820" y="1"/>
                      <a:pt x="2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5" name="Google Shape;1711;p55"/>
              <p:cNvSpPr/>
              <p:nvPr/>
            </p:nvSpPr>
            <p:spPr>
              <a:xfrm>
                <a:off x="5396656" y="1019521"/>
                <a:ext cx="226753" cy="112076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4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13" y="397"/>
                      <a:pt x="867" y="903"/>
                      <a:pt x="1337" y="1546"/>
                    </a:cubicBezTo>
                    <a:cubicBezTo>
                      <a:pt x="1987" y="1474"/>
                      <a:pt x="2601" y="1293"/>
                      <a:pt x="3129" y="954"/>
                    </a:cubicBezTo>
                    <a:cubicBezTo>
                      <a:pt x="2869" y="694"/>
                      <a:pt x="1576" y="340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6" name="Google Shape;1712;p55"/>
              <p:cNvSpPr/>
              <p:nvPr/>
            </p:nvSpPr>
            <p:spPr>
              <a:xfrm>
                <a:off x="5605228" y="1089070"/>
                <a:ext cx="274494" cy="692236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9555" extrusionOk="0">
                    <a:moveTo>
                      <a:pt x="264" y="0"/>
                    </a:moveTo>
                    <a:lnTo>
                      <a:pt x="264" y="0"/>
                    </a:lnTo>
                    <a:cubicBezTo>
                      <a:pt x="1" y="1007"/>
                      <a:pt x="3202" y="9555"/>
                      <a:pt x="3566" y="9555"/>
                    </a:cubicBezTo>
                    <a:cubicBezTo>
                      <a:pt x="3571" y="9555"/>
                      <a:pt x="3575" y="9553"/>
                      <a:pt x="3579" y="9550"/>
                    </a:cubicBezTo>
                    <a:cubicBezTo>
                      <a:pt x="3579" y="9550"/>
                      <a:pt x="3788" y="1821"/>
                      <a:pt x="2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7" name="Google Shape;1713;p55"/>
              <p:cNvSpPr/>
              <p:nvPr/>
            </p:nvSpPr>
            <p:spPr>
              <a:xfrm>
                <a:off x="5617544" y="1089070"/>
                <a:ext cx="108812" cy="23089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187" extrusionOk="0">
                    <a:moveTo>
                      <a:pt x="94" y="0"/>
                    </a:moveTo>
                    <a:lnTo>
                      <a:pt x="94" y="0"/>
                    </a:lnTo>
                    <a:cubicBezTo>
                      <a:pt x="1" y="354"/>
                      <a:pt x="340" y="1654"/>
                      <a:pt x="838" y="3187"/>
                    </a:cubicBezTo>
                    <a:cubicBezTo>
                      <a:pt x="975" y="2630"/>
                      <a:pt x="1185" y="1987"/>
                      <a:pt x="1502" y="1257"/>
                    </a:cubicBezTo>
                    <a:cubicBezTo>
                      <a:pt x="1120" y="723"/>
                      <a:pt x="658" y="290"/>
                      <a:pt x="94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8" name="Google Shape;1714;p55"/>
              <p:cNvSpPr/>
              <p:nvPr/>
            </p:nvSpPr>
            <p:spPr>
              <a:xfrm>
                <a:off x="5726286" y="1460647"/>
                <a:ext cx="126779" cy="108889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50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7" y="245"/>
                      <a:pt x="183" y="498"/>
                      <a:pt x="269" y="745"/>
                    </a:cubicBezTo>
                    <a:cubicBezTo>
                      <a:pt x="694" y="882"/>
                      <a:pt x="1207" y="1119"/>
                      <a:pt x="1750" y="1502"/>
                    </a:cubicBezTo>
                    <a:cubicBezTo>
                      <a:pt x="1720" y="1249"/>
                      <a:pt x="1684" y="989"/>
                      <a:pt x="1641" y="722"/>
                    </a:cubicBezTo>
                    <a:cubicBezTo>
                      <a:pt x="1050" y="368"/>
                      <a:pt x="420" y="138"/>
                      <a:pt x="1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39" name="Google Shape;1715;p55"/>
              <p:cNvSpPr/>
              <p:nvPr/>
            </p:nvSpPr>
            <p:spPr>
              <a:xfrm>
                <a:off x="5766131" y="1568447"/>
                <a:ext cx="96859" cy="115699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59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16" y="297"/>
                      <a:pt x="231" y="578"/>
                      <a:pt x="333" y="845"/>
                    </a:cubicBezTo>
                    <a:cubicBezTo>
                      <a:pt x="657" y="1040"/>
                      <a:pt x="997" y="1287"/>
                      <a:pt x="1337" y="1597"/>
                    </a:cubicBezTo>
                    <a:cubicBezTo>
                      <a:pt x="1323" y="1351"/>
                      <a:pt x="1300" y="1077"/>
                      <a:pt x="1280" y="787"/>
                    </a:cubicBezTo>
                    <a:cubicBezTo>
                      <a:pt x="890" y="463"/>
                      <a:pt x="434" y="203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240" name="Google Shape;1716;p55"/>
              <p:cNvSpPr/>
              <p:nvPr/>
            </p:nvSpPr>
            <p:spPr>
              <a:xfrm>
                <a:off x="5556762" y="1021115"/>
                <a:ext cx="122504" cy="122509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1691" extrusionOk="0">
                    <a:moveTo>
                      <a:pt x="846" y="1"/>
                    </a:moveTo>
                    <a:cubicBezTo>
                      <a:pt x="377" y="1"/>
                      <a:pt x="1" y="375"/>
                      <a:pt x="1" y="845"/>
                    </a:cubicBezTo>
                    <a:cubicBezTo>
                      <a:pt x="1" y="1308"/>
                      <a:pt x="377" y="1691"/>
                      <a:pt x="846" y="1691"/>
                    </a:cubicBezTo>
                    <a:cubicBezTo>
                      <a:pt x="1309" y="1691"/>
                      <a:pt x="1691" y="1308"/>
                      <a:pt x="1691" y="845"/>
                    </a:cubicBezTo>
                    <a:cubicBezTo>
                      <a:pt x="1691" y="375"/>
                      <a:pt x="1309" y="1"/>
                      <a:pt x="846" y="1"/>
                    </a:cubicBezTo>
                    <a:close/>
                  </a:path>
                </a:pathLst>
              </a:custGeom>
              <a:solidFill>
                <a:srgbClr val="1866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9241" name="Google Shape;1717;p55"/>
          <p:cNvSpPr/>
          <p:nvPr/>
        </p:nvSpPr>
        <p:spPr>
          <a:xfrm>
            <a:off x="-920952" y="1987499"/>
            <a:ext cx="2651793" cy="453369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242" name="Google Shape;1718;p55"/>
          <p:cNvSpPr/>
          <p:nvPr/>
        </p:nvSpPr>
        <p:spPr>
          <a:xfrm flipH="1">
            <a:off x="6876298" y="3079924"/>
            <a:ext cx="2651793" cy="453369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719;p55"/>
          <p:cNvGrpSpPr/>
          <p:nvPr/>
        </p:nvGrpSpPr>
        <p:grpSpPr>
          <a:xfrm>
            <a:off x="1147299" y="877743"/>
            <a:ext cx="724107" cy="645559"/>
            <a:chOff x="4356650" y="5185725"/>
            <a:chExt cx="239850" cy="213825"/>
          </a:xfrm>
        </p:grpSpPr>
        <p:sp>
          <p:nvSpPr>
            <p:cNvPr id="1049243" name="Google Shape;1720;p55"/>
            <p:cNvSpPr/>
            <p:nvPr/>
          </p:nvSpPr>
          <p:spPr>
            <a:xfrm>
              <a:off x="4437800" y="5317675"/>
              <a:ext cx="46625" cy="44625"/>
            </a:xfrm>
            <a:custGeom>
              <a:avLst/>
              <a:gdLst/>
              <a:ahLst/>
              <a:cxnLst/>
              <a:rect l="l" t="t" r="r" b="b"/>
              <a:pathLst>
                <a:path w="1865" h="1785" extrusionOk="0">
                  <a:moveTo>
                    <a:pt x="1453" y="1"/>
                  </a:moveTo>
                  <a:cubicBezTo>
                    <a:pt x="906" y="1"/>
                    <a:pt x="0" y="1737"/>
                    <a:pt x="265" y="1784"/>
                  </a:cubicBezTo>
                  <a:cubicBezTo>
                    <a:pt x="269" y="1784"/>
                    <a:pt x="273" y="1784"/>
                    <a:pt x="277" y="1784"/>
                  </a:cubicBezTo>
                  <a:cubicBezTo>
                    <a:pt x="590" y="1784"/>
                    <a:pt x="1865" y="236"/>
                    <a:pt x="1588" y="43"/>
                  </a:cubicBezTo>
                  <a:cubicBezTo>
                    <a:pt x="1546" y="14"/>
                    <a:pt x="1501" y="1"/>
                    <a:pt x="1453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44" name="Google Shape;1721;p55"/>
            <p:cNvSpPr/>
            <p:nvPr/>
          </p:nvSpPr>
          <p:spPr>
            <a:xfrm>
              <a:off x="4476925" y="5245800"/>
              <a:ext cx="46075" cy="73475"/>
            </a:xfrm>
            <a:custGeom>
              <a:avLst/>
              <a:gdLst/>
              <a:ahLst/>
              <a:cxnLst/>
              <a:rect l="l" t="t" r="r" b="b"/>
              <a:pathLst>
                <a:path w="1843" h="2939" extrusionOk="0">
                  <a:moveTo>
                    <a:pt x="896" y="1"/>
                  </a:moveTo>
                  <a:cubicBezTo>
                    <a:pt x="889" y="1"/>
                    <a:pt x="883" y="8"/>
                    <a:pt x="883" y="21"/>
                  </a:cubicBezTo>
                  <a:cubicBezTo>
                    <a:pt x="883" y="261"/>
                    <a:pt x="824" y="571"/>
                    <a:pt x="746" y="881"/>
                  </a:cubicBezTo>
                  <a:cubicBezTo>
                    <a:pt x="622" y="1358"/>
                    <a:pt x="434" y="1864"/>
                    <a:pt x="283" y="2254"/>
                  </a:cubicBezTo>
                  <a:cubicBezTo>
                    <a:pt x="203" y="2448"/>
                    <a:pt x="139" y="2608"/>
                    <a:pt x="87" y="2724"/>
                  </a:cubicBezTo>
                  <a:cubicBezTo>
                    <a:pt x="59" y="2781"/>
                    <a:pt x="43" y="2831"/>
                    <a:pt x="30" y="2861"/>
                  </a:cubicBezTo>
                  <a:cubicBezTo>
                    <a:pt x="16" y="2890"/>
                    <a:pt x="9" y="2911"/>
                    <a:pt x="9" y="2911"/>
                  </a:cubicBezTo>
                  <a:cubicBezTo>
                    <a:pt x="0" y="2918"/>
                    <a:pt x="9" y="2925"/>
                    <a:pt x="16" y="2934"/>
                  </a:cubicBezTo>
                  <a:cubicBezTo>
                    <a:pt x="19" y="2937"/>
                    <a:pt x="23" y="2939"/>
                    <a:pt x="26" y="2939"/>
                  </a:cubicBezTo>
                  <a:cubicBezTo>
                    <a:pt x="30" y="2939"/>
                    <a:pt x="33" y="2937"/>
                    <a:pt x="37" y="2934"/>
                  </a:cubicBezTo>
                  <a:cubicBezTo>
                    <a:pt x="37" y="2934"/>
                    <a:pt x="1113" y="2110"/>
                    <a:pt x="1836" y="441"/>
                  </a:cubicBezTo>
                  <a:cubicBezTo>
                    <a:pt x="1843" y="427"/>
                    <a:pt x="1836" y="411"/>
                    <a:pt x="1829" y="411"/>
                  </a:cubicBezTo>
                  <a:cubicBezTo>
                    <a:pt x="1825" y="409"/>
                    <a:pt x="1821" y="409"/>
                    <a:pt x="1818" y="409"/>
                  </a:cubicBezTo>
                  <a:cubicBezTo>
                    <a:pt x="1809" y="409"/>
                    <a:pt x="1804" y="414"/>
                    <a:pt x="1800" y="420"/>
                  </a:cubicBezTo>
                  <a:cubicBezTo>
                    <a:pt x="1439" y="1250"/>
                    <a:pt x="990" y="1871"/>
                    <a:pt x="636" y="2284"/>
                  </a:cubicBezTo>
                  <a:cubicBezTo>
                    <a:pt x="456" y="2492"/>
                    <a:pt x="297" y="2644"/>
                    <a:pt x="189" y="2745"/>
                  </a:cubicBezTo>
                  <a:cubicBezTo>
                    <a:pt x="143" y="2791"/>
                    <a:pt x="107" y="2822"/>
                    <a:pt x="80" y="2844"/>
                  </a:cubicBezTo>
                  <a:lnTo>
                    <a:pt x="80" y="2844"/>
                  </a:lnTo>
                  <a:cubicBezTo>
                    <a:pt x="150" y="2684"/>
                    <a:pt x="315" y="2302"/>
                    <a:pt x="486" y="1850"/>
                  </a:cubicBezTo>
                  <a:cubicBezTo>
                    <a:pt x="593" y="1547"/>
                    <a:pt x="702" y="1214"/>
                    <a:pt x="780" y="897"/>
                  </a:cubicBezTo>
                  <a:cubicBezTo>
                    <a:pt x="867" y="578"/>
                    <a:pt x="919" y="268"/>
                    <a:pt x="919" y="21"/>
                  </a:cubicBezTo>
                  <a:cubicBezTo>
                    <a:pt x="919" y="8"/>
                    <a:pt x="910" y="1"/>
                    <a:pt x="89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45" name="Google Shape;1722;p55"/>
            <p:cNvSpPr/>
            <p:nvPr/>
          </p:nvSpPr>
          <p:spPr>
            <a:xfrm>
              <a:off x="4356650" y="5185725"/>
              <a:ext cx="131125" cy="166450"/>
            </a:xfrm>
            <a:custGeom>
              <a:avLst/>
              <a:gdLst/>
              <a:ahLst/>
              <a:cxnLst/>
              <a:rect l="l" t="t" r="r" b="b"/>
              <a:pathLst>
                <a:path w="5245" h="6658" extrusionOk="0">
                  <a:moveTo>
                    <a:pt x="3749" y="0"/>
                  </a:moveTo>
                  <a:cubicBezTo>
                    <a:pt x="2732" y="0"/>
                    <a:pt x="2107" y="3318"/>
                    <a:pt x="1223" y="4217"/>
                  </a:cubicBezTo>
                  <a:cubicBezTo>
                    <a:pt x="261" y="5198"/>
                    <a:pt x="1" y="5538"/>
                    <a:pt x="789" y="6058"/>
                  </a:cubicBezTo>
                  <a:cubicBezTo>
                    <a:pt x="1569" y="6578"/>
                    <a:pt x="3511" y="6658"/>
                    <a:pt x="3511" y="6658"/>
                  </a:cubicBezTo>
                  <a:cubicBezTo>
                    <a:pt x="5087" y="6030"/>
                    <a:pt x="5245" y="837"/>
                    <a:pt x="4047" y="93"/>
                  </a:cubicBezTo>
                  <a:cubicBezTo>
                    <a:pt x="3944" y="30"/>
                    <a:pt x="3845" y="0"/>
                    <a:pt x="37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46" name="Google Shape;1723;p55"/>
            <p:cNvSpPr/>
            <p:nvPr/>
          </p:nvSpPr>
          <p:spPr>
            <a:xfrm>
              <a:off x="4384475" y="5269650"/>
              <a:ext cx="92675" cy="82525"/>
            </a:xfrm>
            <a:custGeom>
              <a:avLst/>
              <a:gdLst/>
              <a:ahLst/>
              <a:cxnLst/>
              <a:rect l="l" t="t" r="r" b="b"/>
              <a:pathLst>
                <a:path w="3707" h="3301" extrusionOk="0">
                  <a:moveTo>
                    <a:pt x="3707" y="0"/>
                  </a:moveTo>
                  <a:lnTo>
                    <a:pt x="3707" y="0"/>
                  </a:lnTo>
                  <a:cubicBezTo>
                    <a:pt x="3554" y="426"/>
                    <a:pt x="3331" y="830"/>
                    <a:pt x="3027" y="1184"/>
                  </a:cubicBezTo>
                  <a:cubicBezTo>
                    <a:pt x="2311" y="2007"/>
                    <a:pt x="1200" y="2867"/>
                    <a:pt x="51" y="2867"/>
                  </a:cubicBezTo>
                  <a:lnTo>
                    <a:pt x="1" y="2867"/>
                  </a:lnTo>
                  <a:cubicBezTo>
                    <a:pt x="897" y="3243"/>
                    <a:pt x="2398" y="3301"/>
                    <a:pt x="2398" y="3301"/>
                  </a:cubicBezTo>
                  <a:cubicBezTo>
                    <a:pt x="3194" y="2983"/>
                    <a:pt x="3634" y="1487"/>
                    <a:pt x="3707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47" name="Google Shape;1724;p55"/>
            <p:cNvSpPr/>
            <p:nvPr/>
          </p:nvSpPr>
          <p:spPr>
            <a:xfrm>
              <a:off x="4448975" y="5273650"/>
              <a:ext cx="147525" cy="125900"/>
            </a:xfrm>
            <a:custGeom>
              <a:avLst/>
              <a:gdLst/>
              <a:ahLst/>
              <a:cxnLst/>
              <a:rect l="l" t="t" r="r" b="b"/>
              <a:pathLst>
                <a:path w="5901" h="5036" extrusionOk="0">
                  <a:moveTo>
                    <a:pt x="5035" y="1"/>
                  </a:moveTo>
                  <a:cubicBezTo>
                    <a:pt x="3946" y="1"/>
                    <a:pt x="427" y="2126"/>
                    <a:pt x="0" y="3350"/>
                  </a:cubicBezTo>
                  <a:cubicBezTo>
                    <a:pt x="0" y="3350"/>
                    <a:pt x="101" y="4628"/>
                    <a:pt x="534" y="4931"/>
                  </a:cubicBezTo>
                  <a:cubicBezTo>
                    <a:pt x="636" y="5000"/>
                    <a:pt x="729" y="5036"/>
                    <a:pt x="821" y="5036"/>
                  </a:cubicBezTo>
                  <a:cubicBezTo>
                    <a:pt x="1126" y="5036"/>
                    <a:pt x="1421" y="4650"/>
                    <a:pt x="2014" y="3813"/>
                  </a:cubicBezTo>
                  <a:cubicBezTo>
                    <a:pt x="2788" y="2721"/>
                    <a:pt x="5901" y="547"/>
                    <a:pt x="5279" y="64"/>
                  </a:cubicBezTo>
                  <a:cubicBezTo>
                    <a:pt x="5224" y="21"/>
                    <a:pt x="5141" y="1"/>
                    <a:pt x="50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48" name="Google Shape;1725;p55"/>
            <p:cNvSpPr/>
            <p:nvPr/>
          </p:nvSpPr>
          <p:spPr>
            <a:xfrm>
              <a:off x="4448975" y="5274150"/>
              <a:ext cx="120800" cy="125400"/>
            </a:xfrm>
            <a:custGeom>
              <a:avLst/>
              <a:gdLst/>
              <a:ahLst/>
              <a:cxnLst/>
              <a:rect l="l" t="t" r="r" b="b"/>
              <a:pathLst>
                <a:path w="4832" h="5016" extrusionOk="0">
                  <a:moveTo>
                    <a:pt x="4831" y="0"/>
                  </a:moveTo>
                  <a:cubicBezTo>
                    <a:pt x="3561" y="217"/>
                    <a:pt x="404" y="2174"/>
                    <a:pt x="0" y="3330"/>
                  </a:cubicBezTo>
                  <a:cubicBezTo>
                    <a:pt x="0" y="3330"/>
                    <a:pt x="101" y="4608"/>
                    <a:pt x="534" y="4911"/>
                  </a:cubicBezTo>
                  <a:cubicBezTo>
                    <a:pt x="636" y="4980"/>
                    <a:pt x="730" y="5015"/>
                    <a:pt x="822" y="5015"/>
                  </a:cubicBezTo>
                  <a:cubicBezTo>
                    <a:pt x="1004" y="5015"/>
                    <a:pt x="1183" y="4879"/>
                    <a:pt x="1422" y="4587"/>
                  </a:cubicBezTo>
                  <a:cubicBezTo>
                    <a:pt x="1408" y="3533"/>
                    <a:pt x="1675" y="2441"/>
                    <a:pt x="2384" y="1633"/>
                  </a:cubicBezTo>
                  <a:cubicBezTo>
                    <a:pt x="2982" y="933"/>
                    <a:pt x="3878" y="210"/>
                    <a:pt x="483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Google Shape;1726;p55"/>
          <p:cNvGrpSpPr/>
          <p:nvPr/>
        </p:nvGrpSpPr>
        <p:grpSpPr>
          <a:xfrm rot="-5400000">
            <a:off x="7296821" y="1097368"/>
            <a:ext cx="619884" cy="565808"/>
            <a:chOff x="4783350" y="5161650"/>
            <a:chExt cx="195825" cy="178725"/>
          </a:xfrm>
        </p:grpSpPr>
        <p:sp>
          <p:nvSpPr>
            <p:cNvPr id="1049249" name="Google Shape;1727;p55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0" name="Google Shape;1728;p55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1" name="Google Shape;1729;p55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2" name="Google Shape;1730;p55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1" name="Google Shape;1731;p55"/>
          <p:cNvGrpSpPr/>
          <p:nvPr/>
        </p:nvGrpSpPr>
        <p:grpSpPr>
          <a:xfrm rot="5400000" flipH="1">
            <a:off x="2068663" y="3045439"/>
            <a:ext cx="510105" cy="465596"/>
            <a:chOff x="4783350" y="5161650"/>
            <a:chExt cx="195825" cy="178725"/>
          </a:xfrm>
        </p:grpSpPr>
        <p:sp>
          <p:nvSpPr>
            <p:cNvPr id="1049253" name="Google Shape;1732;p55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4" name="Google Shape;1733;p55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5" name="Google Shape;1734;p55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56" name="Google Shape;1735;p55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1139;p44"/>
          <p:cNvGrpSpPr/>
          <p:nvPr/>
        </p:nvGrpSpPr>
        <p:grpSpPr>
          <a:xfrm>
            <a:off x="121424" y="3013070"/>
            <a:ext cx="2800303" cy="2232242"/>
            <a:chOff x="-3487100" y="1129496"/>
            <a:chExt cx="2231318" cy="1778679"/>
          </a:xfrm>
        </p:grpSpPr>
        <p:sp>
          <p:nvSpPr>
            <p:cNvPr id="1048687" name="Google Shape;1140;p44"/>
            <p:cNvSpPr/>
            <p:nvPr/>
          </p:nvSpPr>
          <p:spPr>
            <a:xfrm>
              <a:off x="-3469159" y="2306533"/>
              <a:ext cx="1149340" cy="590678"/>
            </a:xfrm>
            <a:custGeom>
              <a:avLst/>
              <a:gdLst/>
              <a:ahLst/>
              <a:cxnLst/>
              <a:rect l="l" t="t" r="r" b="b"/>
              <a:pathLst>
                <a:path w="10698" h="5498" extrusionOk="0">
                  <a:moveTo>
                    <a:pt x="780" y="0"/>
                  </a:moveTo>
                  <a:cubicBezTo>
                    <a:pt x="643" y="616"/>
                    <a:pt x="816" y="760"/>
                    <a:pt x="780" y="1612"/>
                  </a:cubicBezTo>
                  <a:cubicBezTo>
                    <a:pt x="744" y="2464"/>
                    <a:pt x="0" y="5497"/>
                    <a:pt x="0" y="5497"/>
                  </a:cubicBezTo>
                  <a:lnTo>
                    <a:pt x="10698" y="5497"/>
                  </a:lnTo>
                  <a:cubicBezTo>
                    <a:pt x="10698" y="5497"/>
                    <a:pt x="9954" y="2464"/>
                    <a:pt x="9917" y="1612"/>
                  </a:cubicBezTo>
                  <a:cubicBezTo>
                    <a:pt x="9881" y="760"/>
                    <a:pt x="10054" y="616"/>
                    <a:pt x="9917" y="0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88" name="Google Shape;1141;p44"/>
            <p:cNvSpPr/>
            <p:nvPr/>
          </p:nvSpPr>
          <p:spPr>
            <a:xfrm>
              <a:off x="-3308437" y="2368737"/>
              <a:ext cx="49635" cy="513324"/>
            </a:xfrm>
            <a:custGeom>
              <a:avLst/>
              <a:gdLst/>
              <a:ahLst/>
              <a:cxnLst/>
              <a:rect l="l" t="t" r="r" b="b"/>
              <a:pathLst>
                <a:path w="462" h="4778" extrusionOk="0">
                  <a:moveTo>
                    <a:pt x="447" y="0"/>
                  </a:moveTo>
                  <a:cubicBezTo>
                    <a:pt x="433" y="0"/>
                    <a:pt x="426" y="0"/>
                    <a:pt x="418" y="14"/>
                  </a:cubicBezTo>
                  <a:cubicBezTo>
                    <a:pt x="368" y="187"/>
                    <a:pt x="347" y="324"/>
                    <a:pt x="347" y="454"/>
                  </a:cubicBezTo>
                  <a:cubicBezTo>
                    <a:pt x="347" y="643"/>
                    <a:pt x="390" y="817"/>
                    <a:pt x="418" y="1084"/>
                  </a:cubicBezTo>
                  <a:cubicBezTo>
                    <a:pt x="426" y="1105"/>
                    <a:pt x="426" y="1141"/>
                    <a:pt x="426" y="1184"/>
                  </a:cubicBezTo>
                  <a:cubicBezTo>
                    <a:pt x="426" y="1358"/>
                    <a:pt x="397" y="1668"/>
                    <a:pt x="361" y="2037"/>
                  </a:cubicBezTo>
                  <a:cubicBezTo>
                    <a:pt x="296" y="2585"/>
                    <a:pt x="210" y="3264"/>
                    <a:pt x="137" y="3807"/>
                  </a:cubicBezTo>
                  <a:cubicBezTo>
                    <a:pt x="101" y="4081"/>
                    <a:pt x="64" y="4318"/>
                    <a:pt x="43" y="4485"/>
                  </a:cubicBezTo>
                  <a:cubicBezTo>
                    <a:pt x="28" y="4572"/>
                    <a:pt x="21" y="4637"/>
                    <a:pt x="14" y="4681"/>
                  </a:cubicBezTo>
                  <a:cubicBezTo>
                    <a:pt x="7" y="4731"/>
                    <a:pt x="0" y="4752"/>
                    <a:pt x="0" y="4752"/>
                  </a:cubicBezTo>
                  <a:cubicBezTo>
                    <a:pt x="0" y="4767"/>
                    <a:pt x="7" y="4774"/>
                    <a:pt x="21" y="4774"/>
                  </a:cubicBezTo>
                  <a:cubicBezTo>
                    <a:pt x="23" y="4776"/>
                    <a:pt x="25" y="4777"/>
                    <a:pt x="28" y="4777"/>
                  </a:cubicBezTo>
                  <a:cubicBezTo>
                    <a:pt x="35" y="4777"/>
                    <a:pt x="43" y="4771"/>
                    <a:pt x="43" y="4761"/>
                  </a:cubicBezTo>
                  <a:cubicBezTo>
                    <a:pt x="43" y="4761"/>
                    <a:pt x="151" y="4045"/>
                    <a:pt x="253" y="3235"/>
                  </a:cubicBezTo>
                  <a:cubicBezTo>
                    <a:pt x="303" y="2831"/>
                    <a:pt x="361" y="2405"/>
                    <a:pt x="397" y="2037"/>
                  </a:cubicBezTo>
                  <a:cubicBezTo>
                    <a:pt x="440" y="1668"/>
                    <a:pt x="461" y="1358"/>
                    <a:pt x="461" y="1184"/>
                  </a:cubicBezTo>
                  <a:lnTo>
                    <a:pt x="461" y="1077"/>
                  </a:lnTo>
                  <a:cubicBezTo>
                    <a:pt x="426" y="808"/>
                    <a:pt x="390" y="635"/>
                    <a:pt x="390" y="454"/>
                  </a:cubicBezTo>
                  <a:cubicBezTo>
                    <a:pt x="390" y="324"/>
                    <a:pt x="404" y="194"/>
                    <a:pt x="461" y="28"/>
                  </a:cubicBezTo>
                  <a:cubicBezTo>
                    <a:pt x="461" y="14"/>
                    <a:pt x="454" y="0"/>
                    <a:pt x="447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89" name="Google Shape;1142;p44"/>
            <p:cNvSpPr/>
            <p:nvPr/>
          </p:nvSpPr>
          <p:spPr>
            <a:xfrm>
              <a:off x="-3036952" y="2397099"/>
              <a:ext cx="20198" cy="502473"/>
            </a:xfrm>
            <a:custGeom>
              <a:avLst/>
              <a:gdLst/>
              <a:ahLst/>
              <a:cxnLst/>
              <a:rect l="l" t="t" r="r" b="b"/>
              <a:pathLst>
                <a:path w="188" h="4677" extrusionOk="0">
                  <a:moveTo>
                    <a:pt x="30" y="1"/>
                  </a:moveTo>
                  <a:cubicBezTo>
                    <a:pt x="23" y="1"/>
                    <a:pt x="14" y="7"/>
                    <a:pt x="14" y="17"/>
                  </a:cubicBezTo>
                  <a:cubicBezTo>
                    <a:pt x="1" y="54"/>
                    <a:pt x="1" y="97"/>
                    <a:pt x="1" y="147"/>
                  </a:cubicBezTo>
                  <a:cubicBezTo>
                    <a:pt x="1" y="371"/>
                    <a:pt x="73" y="697"/>
                    <a:pt x="131" y="891"/>
                  </a:cubicBezTo>
                  <a:cubicBezTo>
                    <a:pt x="137" y="899"/>
                    <a:pt x="137" y="913"/>
                    <a:pt x="137" y="927"/>
                  </a:cubicBezTo>
                  <a:cubicBezTo>
                    <a:pt x="144" y="977"/>
                    <a:pt x="144" y="1073"/>
                    <a:pt x="144" y="1187"/>
                  </a:cubicBezTo>
                  <a:cubicBezTo>
                    <a:pt x="144" y="1643"/>
                    <a:pt x="110" y="2510"/>
                    <a:pt x="73" y="3261"/>
                  </a:cubicBezTo>
                  <a:cubicBezTo>
                    <a:pt x="58" y="3637"/>
                    <a:pt x="37" y="3990"/>
                    <a:pt x="23" y="4243"/>
                  </a:cubicBezTo>
                  <a:cubicBezTo>
                    <a:pt x="14" y="4373"/>
                    <a:pt x="7" y="4474"/>
                    <a:pt x="7" y="4547"/>
                  </a:cubicBezTo>
                  <a:cubicBezTo>
                    <a:pt x="1" y="4618"/>
                    <a:pt x="1" y="4654"/>
                    <a:pt x="1" y="4654"/>
                  </a:cubicBezTo>
                  <a:cubicBezTo>
                    <a:pt x="1" y="4670"/>
                    <a:pt x="7" y="4677"/>
                    <a:pt x="23" y="4677"/>
                  </a:cubicBezTo>
                  <a:cubicBezTo>
                    <a:pt x="30" y="4677"/>
                    <a:pt x="37" y="4670"/>
                    <a:pt x="44" y="4661"/>
                  </a:cubicBezTo>
                  <a:cubicBezTo>
                    <a:pt x="44" y="4661"/>
                    <a:pt x="188" y="2097"/>
                    <a:pt x="188" y="1187"/>
                  </a:cubicBezTo>
                  <a:cubicBezTo>
                    <a:pt x="188" y="1107"/>
                    <a:pt x="188" y="1043"/>
                    <a:pt x="181" y="993"/>
                  </a:cubicBezTo>
                  <a:lnTo>
                    <a:pt x="181" y="927"/>
                  </a:lnTo>
                  <a:cubicBezTo>
                    <a:pt x="181" y="906"/>
                    <a:pt x="174" y="891"/>
                    <a:pt x="174" y="884"/>
                  </a:cubicBezTo>
                  <a:cubicBezTo>
                    <a:pt x="117" y="690"/>
                    <a:pt x="44" y="364"/>
                    <a:pt x="44" y="147"/>
                  </a:cubicBezTo>
                  <a:cubicBezTo>
                    <a:pt x="44" y="104"/>
                    <a:pt x="44" y="60"/>
                    <a:pt x="51" y="24"/>
                  </a:cubicBezTo>
                  <a:cubicBezTo>
                    <a:pt x="51" y="10"/>
                    <a:pt x="51" y="3"/>
                    <a:pt x="37" y="3"/>
                  </a:cubicBezTo>
                  <a:cubicBezTo>
                    <a:pt x="35" y="1"/>
                    <a:pt x="33" y="1"/>
                    <a:pt x="30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0" name="Google Shape;1143;p44"/>
            <p:cNvSpPr/>
            <p:nvPr/>
          </p:nvSpPr>
          <p:spPr>
            <a:xfrm>
              <a:off x="-3392343" y="2520218"/>
              <a:ext cx="848307" cy="88312"/>
            </a:xfrm>
            <a:custGeom>
              <a:avLst/>
              <a:gdLst/>
              <a:ahLst/>
              <a:cxnLst/>
              <a:rect l="l" t="t" r="r" b="b"/>
              <a:pathLst>
                <a:path w="7896" h="822" extrusionOk="0">
                  <a:moveTo>
                    <a:pt x="25" y="0"/>
                  </a:moveTo>
                  <a:cubicBezTo>
                    <a:pt x="19" y="0"/>
                    <a:pt x="12" y="4"/>
                    <a:pt x="8" y="13"/>
                  </a:cubicBezTo>
                  <a:cubicBezTo>
                    <a:pt x="1" y="20"/>
                    <a:pt x="8" y="34"/>
                    <a:pt x="15" y="41"/>
                  </a:cubicBezTo>
                  <a:cubicBezTo>
                    <a:pt x="188" y="171"/>
                    <a:pt x="485" y="287"/>
                    <a:pt x="868" y="381"/>
                  </a:cubicBezTo>
                  <a:cubicBezTo>
                    <a:pt x="2022" y="677"/>
                    <a:pt x="3945" y="821"/>
                    <a:pt x="5548" y="821"/>
                  </a:cubicBezTo>
                  <a:cubicBezTo>
                    <a:pt x="6529" y="821"/>
                    <a:pt x="7382" y="764"/>
                    <a:pt x="7882" y="664"/>
                  </a:cubicBezTo>
                  <a:cubicBezTo>
                    <a:pt x="7888" y="664"/>
                    <a:pt x="7895" y="648"/>
                    <a:pt x="7895" y="641"/>
                  </a:cubicBezTo>
                  <a:cubicBezTo>
                    <a:pt x="7895" y="627"/>
                    <a:pt x="7882" y="620"/>
                    <a:pt x="7873" y="620"/>
                  </a:cubicBezTo>
                  <a:cubicBezTo>
                    <a:pt x="7382" y="728"/>
                    <a:pt x="6522" y="778"/>
                    <a:pt x="5548" y="778"/>
                  </a:cubicBezTo>
                  <a:cubicBezTo>
                    <a:pt x="4486" y="778"/>
                    <a:pt x="3272" y="714"/>
                    <a:pt x="2248" y="591"/>
                  </a:cubicBezTo>
                  <a:cubicBezTo>
                    <a:pt x="1734" y="525"/>
                    <a:pt x="1265" y="438"/>
                    <a:pt x="882" y="345"/>
                  </a:cubicBezTo>
                  <a:cubicBezTo>
                    <a:pt x="498" y="251"/>
                    <a:pt x="202" y="135"/>
                    <a:pt x="37" y="5"/>
                  </a:cubicBezTo>
                  <a:cubicBezTo>
                    <a:pt x="34" y="2"/>
                    <a:pt x="30" y="0"/>
                    <a:pt x="25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1" name="Google Shape;1144;p44"/>
            <p:cNvSpPr/>
            <p:nvPr/>
          </p:nvSpPr>
          <p:spPr>
            <a:xfrm>
              <a:off x="-3406310" y="2603693"/>
              <a:ext cx="786317" cy="93254"/>
            </a:xfrm>
            <a:custGeom>
              <a:avLst/>
              <a:gdLst/>
              <a:ahLst/>
              <a:cxnLst/>
              <a:rect l="l" t="t" r="r" b="b"/>
              <a:pathLst>
                <a:path w="7319" h="868" extrusionOk="0">
                  <a:moveTo>
                    <a:pt x="29" y="1"/>
                  </a:moveTo>
                  <a:cubicBezTo>
                    <a:pt x="22" y="1"/>
                    <a:pt x="8" y="1"/>
                    <a:pt x="1" y="17"/>
                  </a:cubicBezTo>
                  <a:cubicBezTo>
                    <a:pt x="1" y="24"/>
                    <a:pt x="1" y="37"/>
                    <a:pt x="8" y="37"/>
                  </a:cubicBezTo>
                  <a:cubicBezTo>
                    <a:pt x="635" y="370"/>
                    <a:pt x="1502" y="580"/>
                    <a:pt x="2428" y="701"/>
                  </a:cubicBezTo>
                  <a:cubicBezTo>
                    <a:pt x="3352" y="824"/>
                    <a:pt x="4328" y="868"/>
                    <a:pt x="5186" y="868"/>
                  </a:cubicBezTo>
                  <a:cubicBezTo>
                    <a:pt x="6112" y="868"/>
                    <a:pt x="6885" y="817"/>
                    <a:pt x="7303" y="767"/>
                  </a:cubicBezTo>
                  <a:cubicBezTo>
                    <a:pt x="7309" y="767"/>
                    <a:pt x="7318" y="760"/>
                    <a:pt x="7318" y="745"/>
                  </a:cubicBezTo>
                  <a:cubicBezTo>
                    <a:pt x="7318" y="738"/>
                    <a:pt x="7309" y="731"/>
                    <a:pt x="7296" y="731"/>
                  </a:cubicBezTo>
                  <a:cubicBezTo>
                    <a:pt x="6885" y="781"/>
                    <a:pt x="6105" y="824"/>
                    <a:pt x="5186" y="824"/>
                  </a:cubicBezTo>
                  <a:cubicBezTo>
                    <a:pt x="4335" y="824"/>
                    <a:pt x="3352" y="788"/>
                    <a:pt x="2428" y="658"/>
                  </a:cubicBezTo>
                  <a:cubicBezTo>
                    <a:pt x="1511" y="537"/>
                    <a:pt x="651" y="334"/>
                    <a:pt x="29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2" name="Google Shape;1145;p44"/>
            <p:cNvSpPr/>
            <p:nvPr/>
          </p:nvSpPr>
          <p:spPr>
            <a:xfrm>
              <a:off x="-3421888" y="2680078"/>
              <a:ext cx="721748" cy="103890"/>
            </a:xfrm>
            <a:custGeom>
              <a:avLst/>
              <a:gdLst/>
              <a:ahLst/>
              <a:cxnLst/>
              <a:rect l="l" t="t" r="r" b="b"/>
              <a:pathLst>
                <a:path w="6718" h="967" extrusionOk="0">
                  <a:moveTo>
                    <a:pt x="23" y="1"/>
                  </a:moveTo>
                  <a:cubicBezTo>
                    <a:pt x="18" y="1"/>
                    <a:pt x="12" y="2"/>
                    <a:pt x="9" y="6"/>
                  </a:cubicBezTo>
                  <a:cubicBezTo>
                    <a:pt x="0" y="13"/>
                    <a:pt x="0" y="27"/>
                    <a:pt x="9" y="34"/>
                  </a:cubicBezTo>
                  <a:cubicBezTo>
                    <a:pt x="160" y="200"/>
                    <a:pt x="456" y="337"/>
                    <a:pt x="832" y="460"/>
                  </a:cubicBezTo>
                  <a:cubicBezTo>
                    <a:pt x="1966" y="814"/>
                    <a:pt x="3880" y="966"/>
                    <a:pt x="5267" y="966"/>
                  </a:cubicBezTo>
                  <a:cubicBezTo>
                    <a:pt x="5894" y="966"/>
                    <a:pt x="6407" y="937"/>
                    <a:pt x="6704" y="880"/>
                  </a:cubicBezTo>
                  <a:cubicBezTo>
                    <a:pt x="6711" y="873"/>
                    <a:pt x="6718" y="866"/>
                    <a:pt x="6718" y="850"/>
                  </a:cubicBezTo>
                  <a:cubicBezTo>
                    <a:pt x="6711" y="843"/>
                    <a:pt x="6704" y="836"/>
                    <a:pt x="6690" y="836"/>
                  </a:cubicBezTo>
                  <a:cubicBezTo>
                    <a:pt x="6407" y="893"/>
                    <a:pt x="5894" y="930"/>
                    <a:pt x="5267" y="930"/>
                  </a:cubicBezTo>
                  <a:cubicBezTo>
                    <a:pt x="4350" y="930"/>
                    <a:pt x="3187" y="857"/>
                    <a:pt x="2183" y="706"/>
                  </a:cubicBezTo>
                  <a:cubicBezTo>
                    <a:pt x="1684" y="633"/>
                    <a:pt x="1222" y="540"/>
                    <a:pt x="846" y="424"/>
                  </a:cubicBezTo>
                  <a:cubicBezTo>
                    <a:pt x="470" y="302"/>
                    <a:pt x="182" y="164"/>
                    <a:pt x="37" y="6"/>
                  </a:cubicBezTo>
                  <a:cubicBezTo>
                    <a:pt x="33" y="2"/>
                    <a:pt x="28" y="1"/>
                    <a:pt x="23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3" name="Google Shape;1146;p44"/>
            <p:cNvSpPr/>
            <p:nvPr/>
          </p:nvSpPr>
          <p:spPr>
            <a:xfrm>
              <a:off x="-3469159" y="2559645"/>
              <a:ext cx="1149340" cy="337561"/>
            </a:xfrm>
            <a:custGeom>
              <a:avLst/>
              <a:gdLst/>
              <a:ahLst/>
              <a:cxnLst/>
              <a:rect l="l" t="t" r="r" b="b"/>
              <a:pathLst>
                <a:path w="10698" h="3142" extrusionOk="0">
                  <a:moveTo>
                    <a:pt x="10011" y="0"/>
                  </a:moveTo>
                  <a:cubicBezTo>
                    <a:pt x="9297" y="1364"/>
                    <a:pt x="7150" y="1733"/>
                    <a:pt x="5455" y="1733"/>
                  </a:cubicBezTo>
                  <a:cubicBezTo>
                    <a:pt x="4799" y="1733"/>
                    <a:pt x="4211" y="1678"/>
                    <a:pt x="3800" y="1604"/>
                  </a:cubicBezTo>
                  <a:cubicBezTo>
                    <a:pt x="2139" y="1314"/>
                    <a:pt x="1307" y="751"/>
                    <a:pt x="666" y="94"/>
                  </a:cubicBezTo>
                  <a:cubicBezTo>
                    <a:pt x="449" y="1314"/>
                    <a:pt x="0" y="3141"/>
                    <a:pt x="0" y="3141"/>
                  </a:cubicBezTo>
                  <a:lnTo>
                    <a:pt x="10698" y="3141"/>
                  </a:lnTo>
                  <a:cubicBezTo>
                    <a:pt x="10698" y="3141"/>
                    <a:pt x="10221" y="1214"/>
                    <a:pt x="100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4" name="Google Shape;1147;p44"/>
            <p:cNvSpPr/>
            <p:nvPr/>
          </p:nvSpPr>
          <p:spPr>
            <a:xfrm>
              <a:off x="-3392343" y="2368414"/>
              <a:ext cx="980882" cy="110443"/>
            </a:xfrm>
            <a:custGeom>
              <a:avLst/>
              <a:gdLst/>
              <a:ahLst/>
              <a:cxnLst/>
              <a:rect l="l" t="t" r="r" b="b"/>
              <a:pathLst>
                <a:path w="9130" h="1028" extrusionOk="0">
                  <a:moveTo>
                    <a:pt x="23" y="0"/>
                  </a:moveTo>
                  <a:cubicBezTo>
                    <a:pt x="20" y="0"/>
                    <a:pt x="17" y="1"/>
                    <a:pt x="15" y="3"/>
                  </a:cubicBezTo>
                  <a:cubicBezTo>
                    <a:pt x="8" y="10"/>
                    <a:pt x="1" y="24"/>
                    <a:pt x="8" y="31"/>
                  </a:cubicBezTo>
                  <a:cubicBezTo>
                    <a:pt x="65" y="111"/>
                    <a:pt x="152" y="184"/>
                    <a:pt x="261" y="248"/>
                  </a:cubicBezTo>
                  <a:cubicBezTo>
                    <a:pt x="455" y="371"/>
                    <a:pt x="738" y="480"/>
                    <a:pt x="1077" y="574"/>
                  </a:cubicBezTo>
                  <a:cubicBezTo>
                    <a:pt x="2102" y="854"/>
                    <a:pt x="3669" y="1028"/>
                    <a:pt x="5165" y="1028"/>
                  </a:cubicBezTo>
                  <a:cubicBezTo>
                    <a:pt x="6053" y="1028"/>
                    <a:pt x="6919" y="971"/>
                    <a:pt x="7622" y="834"/>
                  </a:cubicBezTo>
                  <a:cubicBezTo>
                    <a:pt x="7975" y="768"/>
                    <a:pt x="8285" y="681"/>
                    <a:pt x="8539" y="574"/>
                  </a:cubicBezTo>
                  <a:cubicBezTo>
                    <a:pt x="8799" y="473"/>
                    <a:pt x="8993" y="343"/>
                    <a:pt x="9123" y="190"/>
                  </a:cubicBezTo>
                  <a:cubicBezTo>
                    <a:pt x="9130" y="184"/>
                    <a:pt x="9130" y="177"/>
                    <a:pt x="9123" y="170"/>
                  </a:cubicBezTo>
                  <a:cubicBezTo>
                    <a:pt x="9119" y="165"/>
                    <a:pt x="9114" y="163"/>
                    <a:pt x="9109" y="163"/>
                  </a:cubicBezTo>
                  <a:cubicBezTo>
                    <a:pt x="9104" y="163"/>
                    <a:pt x="9098" y="165"/>
                    <a:pt x="9095" y="170"/>
                  </a:cubicBezTo>
                  <a:cubicBezTo>
                    <a:pt x="8972" y="314"/>
                    <a:pt x="8776" y="437"/>
                    <a:pt x="8523" y="537"/>
                  </a:cubicBezTo>
                  <a:cubicBezTo>
                    <a:pt x="7765" y="854"/>
                    <a:pt x="6495" y="993"/>
                    <a:pt x="5165" y="993"/>
                  </a:cubicBezTo>
                  <a:cubicBezTo>
                    <a:pt x="4031" y="993"/>
                    <a:pt x="2846" y="891"/>
                    <a:pt x="1901" y="717"/>
                  </a:cubicBezTo>
                  <a:cubicBezTo>
                    <a:pt x="1431" y="631"/>
                    <a:pt x="1012" y="523"/>
                    <a:pt x="694" y="407"/>
                  </a:cubicBezTo>
                  <a:cubicBezTo>
                    <a:pt x="528" y="350"/>
                    <a:pt x="391" y="284"/>
                    <a:pt x="282" y="220"/>
                  </a:cubicBezTo>
                  <a:cubicBezTo>
                    <a:pt x="174" y="147"/>
                    <a:pt x="95" y="83"/>
                    <a:pt x="44" y="10"/>
                  </a:cubicBezTo>
                  <a:cubicBezTo>
                    <a:pt x="39" y="5"/>
                    <a:pt x="30" y="0"/>
                    <a:pt x="23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5" name="Google Shape;1148;p44"/>
            <p:cNvSpPr/>
            <p:nvPr/>
          </p:nvSpPr>
          <p:spPr>
            <a:xfrm>
              <a:off x="-3385360" y="2210380"/>
              <a:ext cx="981741" cy="192524"/>
            </a:xfrm>
            <a:custGeom>
              <a:avLst/>
              <a:gdLst/>
              <a:ahLst/>
              <a:cxnLst/>
              <a:rect l="l" t="t" r="r" b="b"/>
              <a:pathLst>
                <a:path w="9138" h="1792" extrusionOk="0">
                  <a:moveTo>
                    <a:pt x="4566" y="1"/>
                  </a:moveTo>
                  <a:cubicBezTo>
                    <a:pt x="2044" y="1"/>
                    <a:pt x="0" y="405"/>
                    <a:pt x="0" y="895"/>
                  </a:cubicBezTo>
                  <a:cubicBezTo>
                    <a:pt x="0" y="1395"/>
                    <a:pt x="2044" y="1792"/>
                    <a:pt x="4566" y="1792"/>
                  </a:cubicBezTo>
                  <a:cubicBezTo>
                    <a:pt x="7094" y="1792"/>
                    <a:pt x="9137" y="1395"/>
                    <a:pt x="9137" y="895"/>
                  </a:cubicBezTo>
                  <a:cubicBezTo>
                    <a:pt x="9137" y="405"/>
                    <a:pt x="7094" y="1"/>
                    <a:pt x="456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6" name="Google Shape;1149;p44"/>
            <p:cNvSpPr/>
            <p:nvPr/>
          </p:nvSpPr>
          <p:spPr>
            <a:xfrm>
              <a:off x="-2218949" y="1980581"/>
              <a:ext cx="436079" cy="927594"/>
            </a:xfrm>
            <a:custGeom>
              <a:avLst/>
              <a:gdLst/>
              <a:ahLst/>
              <a:cxnLst/>
              <a:rect l="l" t="t" r="r" b="b"/>
              <a:pathLst>
                <a:path w="4059" h="8634" extrusionOk="0">
                  <a:moveTo>
                    <a:pt x="643" y="1"/>
                  </a:moveTo>
                  <a:lnTo>
                    <a:pt x="0" y="8634"/>
                  </a:lnTo>
                  <a:lnTo>
                    <a:pt x="4058" y="8634"/>
                  </a:lnTo>
                  <a:lnTo>
                    <a:pt x="34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7" name="Google Shape;1150;p44"/>
            <p:cNvSpPr/>
            <p:nvPr/>
          </p:nvSpPr>
          <p:spPr>
            <a:xfrm>
              <a:off x="-2171678" y="2114120"/>
              <a:ext cx="342180" cy="207564"/>
            </a:xfrm>
            <a:custGeom>
              <a:avLst/>
              <a:gdLst/>
              <a:ahLst/>
              <a:cxnLst/>
              <a:rect l="l" t="t" r="r" b="b"/>
              <a:pathLst>
                <a:path w="3185" h="1932" extrusionOk="0">
                  <a:moveTo>
                    <a:pt x="108" y="1"/>
                  </a:moveTo>
                  <a:lnTo>
                    <a:pt x="0" y="1524"/>
                  </a:lnTo>
                  <a:cubicBezTo>
                    <a:pt x="0" y="1796"/>
                    <a:pt x="797" y="1931"/>
                    <a:pt x="1593" y="1931"/>
                  </a:cubicBezTo>
                  <a:cubicBezTo>
                    <a:pt x="2389" y="1931"/>
                    <a:pt x="3185" y="1796"/>
                    <a:pt x="3185" y="1524"/>
                  </a:cubicBezTo>
                  <a:lnTo>
                    <a:pt x="3071" y="1"/>
                  </a:lnTo>
                  <a:cubicBezTo>
                    <a:pt x="3071" y="229"/>
                    <a:pt x="2330" y="342"/>
                    <a:pt x="1589" y="342"/>
                  </a:cubicBezTo>
                  <a:cubicBezTo>
                    <a:pt x="849" y="342"/>
                    <a:pt x="108" y="229"/>
                    <a:pt x="108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8" name="Google Shape;1151;p44"/>
            <p:cNvSpPr/>
            <p:nvPr/>
          </p:nvSpPr>
          <p:spPr>
            <a:xfrm>
              <a:off x="-2196496" y="2440824"/>
              <a:ext cx="391278" cy="241299"/>
            </a:xfrm>
            <a:custGeom>
              <a:avLst/>
              <a:gdLst/>
              <a:ahLst/>
              <a:cxnLst/>
              <a:rect l="l" t="t" r="r" b="b"/>
              <a:pathLst>
                <a:path w="3642" h="2246" extrusionOk="0">
                  <a:moveTo>
                    <a:pt x="115" y="0"/>
                  </a:moveTo>
                  <a:lnTo>
                    <a:pt x="1" y="1524"/>
                  </a:lnTo>
                  <a:cubicBezTo>
                    <a:pt x="1" y="2005"/>
                    <a:pt x="911" y="2245"/>
                    <a:pt x="1821" y="2245"/>
                  </a:cubicBezTo>
                  <a:cubicBezTo>
                    <a:pt x="2731" y="2245"/>
                    <a:pt x="3641" y="2005"/>
                    <a:pt x="3641" y="1524"/>
                  </a:cubicBezTo>
                  <a:lnTo>
                    <a:pt x="3525" y="0"/>
                  </a:lnTo>
                  <a:cubicBezTo>
                    <a:pt x="3525" y="369"/>
                    <a:pt x="2673" y="553"/>
                    <a:pt x="1820" y="553"/>
                  </a:cubicBezTo>
                  <a:cubicBezTo>
                    <a:pt x="968" y="553"/>
                    <a:pt x="115" y="369"/>
                    <a:pt x="115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99" name="Google Shape;1152;p44"/>
            <p:cNvSpPr/>
            <p:nvPr/>
          </p:nvSpPr>
          <p:spPr>
            <a:xfrm>
              <a:off x="-2218949" y="2233693"/>
              <a:ext cx="317470" cy="674477"/>
            </a:xfrm>
            <a:custGeom>
              <a:avLst/>
              <a:gdLst/>
              <a:ahLst/>
              <a:cxnLst/>
              <a:rect l="l" t="t" r="r" b="b"/>
              <a:pathLst>
                <a:path w="2955" h="6278" extrusionOk="0">
                  <a:moveTo>
                    <a:pt x="470" y="0"/>
                  </a:moveTo>
                  <a:lnTo>
                    <a:pt x="0" y="6278"/>
                  </a:lnTo>
                  <a:lnTo>
                    <a:pt x="2954" y="6278"/>
                  </a:lnTo>
                  <a:cubicBezTo>
                    <a:pt x="1654" y="4875"/>
                    <a:pt x="1415" y="758"/>
                    <a:pt x="470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0" name="Google Shape;1153;p44"/>
            <p:cNvSpPr/>
            <p:nvPr/>
          </p:nvSpPr>
          <p:spPr>
            <a:xfrm>
              <a:off x="-2149869" y="1944268"/>
              <a:ext cx="298025" cy="72948"/>
            </a:xfrm>
            <a:custGeom>
              <a:avLst/>
              <a:gdLst/>
              <a:ahLst/>
              <a:cxnLst/>
              <a:rect l="l" t="t" r="r" b="b"/>
              <a:pathLst>
                <a:path w="2774" h="679" extrusionOk="0">
                  <a:moveTo>
                    <a:pt x="1387" y="1"/>
                  </a:moveTo>
                  <a:cubicBezTo>
                    <a:pt x="621" y="1"/>
                    <a:pt x="0" y="151"/>
                    <a:pt x="0" y="339"/>
                  </a:cubicBezTo>
                  <a:cubicBezTo>
                    <a:pt x="0" y="528"/>
                    <a:pt x="621" y="678"/>
                    <a:pt x="1387" y="678"/>
                  </a:cubicBezTo>
                  <a:cubicBezTo>
                    <a:pt x="2152" y="678"/>
                    <a:pt x="2774" y="528"/>
                    <a:pt x="2774" y="339"/>
                  </a:cubicBezTo>
                  <a:cubicBezTo>
                    <a:pt x="2774" y="151"/>
                    <a:pt x="2152" y="1"/>
                    <a:pt x="1387" y="1"/>
                  </a:cubicBezTo>
                  <a:close/>
                </a:path>
              </a:pathLst>
            </a:custGeom>
            <a:solidFill>
              <a:srgbClr val="7447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1" name="Google Shape;1154;p44"/>
            <p:cNvSpPr/>
            <p:nvPr/>
          </p:nvSpPr>
          <p:spPr>
            <a:xfrm>
              <a:off x="-2144498" y="2001853"/>
              <a:ext cx="295661" cy="36420"/>
            </a:xfrm>
            <a:custGeom>
              <a:avLst/>
              <a:gdLst/>
              <a:ahLst/>
              <a:cxnLst/>
              <a:rect l="l" t="t" r="r" b="b"/>
              <a:pathLst>
                <a:path w="2752" h="339" extrusionOk="0">
                  <a:moveTo>
                    <a:pt x="2723" y="0"/>
                  </a:moveTo>
                  <a:cubicBezTo>
                    <a:pt x="2717" y="0"/>
                    <a:pt x="2712" y="2"/>
                    <a:pt x="2708" y="5"/>
                  </a:cubicBezTo>
                  <a:cubicBezTo>
                    <a:pt x="2665" y="56"/>
                    <a:pt x="2601" y="99"/>
                    <a:pt x="2514" y="135"/>
                  </a:cubicBezTo>
                  <a:cubicBezTo>
                    <a:pt x="2276" y="245"/>
                    <a:pt x="1898" y="296"/>
                    <a:pt x="1506" y="296"/>
                  </a:cubicBezTo>
                  <a:cubicBezTo>
                    <a:pt x="1481" y="296"/>
                    <a:pt x="1456" y="295"/>
                    <a:pt x="1431" y="295"/>
                  </a:cubicBezTo>
                  <a:cubicBezTo>
                    <a:pt x="1148" y="295"/>
                    <a:pt x="867" y="272"/>
                    <a:pt x="621" y="236"/>
                  </a:cubicBezTo>
                  <a:cubicBezTo>
                    <a:pt x="368" y="193"/>
                    <a:pt x="158" y="135"/>
                    <a:pt x="28" y="63"/>
                  </a:cubicBezTo>
                  <a:cubicBezTo>
                    <a:pt x="26" y="61"/>
                    <a:pt x="24" y="60"/>
                    <a:pt x="21" y="60"/>
                  </a:cubicBezTo>
                  <a:cubicBezTo>
                    <a:pt x="14" y="60"/>
                    <a:pt x="5" y="65"/>
                    <a:pt x="1" y="71"/>
                  </a:cubicBezTo>
                  <a:cubicBezTo>
                    <a:pt x="1" y="78"/>
                    <a:pt x="1" y="92"/>
                    <a:pt x="14" y="99"/>
                  </a:cubicBezTo>
                  <a:cubicBezTo>
                    <a:pt x="151" y="172"/>
                    <a:pt x="361" y="236"/>
                    <a:pt x="614" y="272"/>
                  </a:cubicBezTo>
                  <a:cubicBezTo>
                    <a:pt x="860" y="316"/>
                    <a:pt x="1148" y="338"/>
                    <a:pt x="1431" y="338"/>
                  </a:cubicBezTo>
                  <a:cubicBezTo>
                    <a:pt x="1712" y="338"/>
                    <a:pt x="1994" y="316"/>
                    <a:pt x="2225" y="265"/>
                  </a:cubicBezTo>
                  <a:cubicBezTo>
                    <a:pt x="2341" y="245"/>
                    <a:pt x="2441" y="215"/>
                    <a:pt x="2528" y="172"/>
                  </a:cubicBezTo>
                  <a:cubicBezTo>
                    <a:pt x="2622" y="135"/>
                    <a:pt x="2694" y="92"/>
                    <a:pt x="2738" y="35"/>
                  </a:cubicBezTo>
                  <a:cubicBezTo>
                    <a:pt x="2752" y="28"/>
                    <a:pt x="2745" y="12"/>
                    <a:pt x="2738" y="5"/>
                  </a:cubicBezTo>
                  <a:cubicBezTo>
                    <a:pt x="2734" y="2"/>
                    <a:pt x="2729" y="0"/>
                    <a:pt x="2723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2" name="Google Shape;1155;p44"/>
            <p:cNvSpPr/>
            <p:nvPr/>
          </p:nvSpPr>
          <p:spPr>
            <a:xfrm>
              <a:off x="-3487100" y="1129496"/>
              <a:ext cx="2231318" cy="1274072"/>
            </a:xfrm>
            <a:custGeom>
              <a:avLst/>
              <a:gdLst/>
              <a:ahLst/>
              <a:cxnLst/>
              <a:rect l="l" t="t" r="r" b="b"/>
              <a:pathLst>
                <a:path w="20769" h="11859" extrusionOk="0">
                  <a:moveTo>
                    <a:pt x="20002" y="0"/>
                  </a:moveTo>
                  <a:cubicBezTo>
                    <a:pt x="19576" y="439"/>
                    <a:pt x="18142" y="1802"/>
                    <a:pt x="16609" y="1802"/>
                  </a:cubicBezTo>
                  <a:cubicBezTo>
                    <a:pt x="16531" y="1802"/>
                    <a:pt x="16453" y="1798"/>
                    <a:pt x="16375" y="1791"/>
                  </a:cubicBezTo>
                  <a:cubicBezTo>
                    <a:pt x="15938" y="1752"/>
                    <a:pt x="15573" y="1733"/>
                    <a:pt x="15271" y="1733"/>
                  </a:cubicBezTo>
                  <a:cubicBezTo>
                    <a:pt x="14082" y="1733"/>
                    <a:pt x="13859" y="2016"/>
                    <a:pt x="13955" y="2391"/>
                  </a:cubicBezTo>
                  <a:cubicBezTo>
                    <a:pt x="13712" y="2247"/>
                    <a:pt x="13498" y="2178"/>
                    <a:pt x="13312" y="2178"/>
                  </a:cubicBezTo>
                  <a:cubicBezTo>
                    <a:pt x="12964" y="2178"/>
                    <a:pt x="12715" y="2423"/>
                    <a:pt x="12555" y="2889"/>
                  </a:cubicBezTo>
                  <a:cubicBezTo>
                    <a:pt x="12028" y="2722"/>
                    <a:pt x="11571" y="2647"/>
                    <a:pt x="11170" y="2647"/>
                  </a:cubicBezTo>
                  <a:cubicBezTo>
                    <a:pt x="9905" y="2647"/>
                    <a:pt x="9200" y="3391"/>
                    <a:pt x="8640" y="4334"/>
                  </a:cubicBezTo>
                  <a:cubicBezTo>
                    <a:pt x="8434" y="4186"/>
                    <a:pt x="8271" y="4119"/>
                    <a:pt x="8144" y="4119"/>
                  </a:cubicBezTo>
                  <a:cubicBezTo>
                    <a:pt x="7912" y="4119"/>
                    <a:pt x="7801" y="4344"/>
                    <a:pt x="7758" y="4709"/>
                  </a:cubicBezTo>
                  <a:cubicBezTo>
                    <a:pt x="7358" y="4237"/>
                    <a:pt x="6870" y="3977"/>
                    <a:pt x="6414" y="3977"/>
                  </a:cubicBezTo>
                  <a:cubicBezTo>
                    <a:pt x="5726" y="3977"/>
                    <a:pt x="5111" y="4570"/>
                    <a:pt x="4984" y="5922"/>
                  </a:cubicBezTo>
                  <a:cubicBezTo>
                    <a:pt x="4766" y="5651"/>
                    <a:pt x="4482" y="5512"/>
                    <a:pt x="4230" y="5512"/>
                  </a:cubicBezTo>
                  <a:cubicBezTo>
                    <a:pt x="3825" y="5512"/>
                    <a:pt x="3501" y="5869"/>
                    <a:pt x="3657" y="6609"/>
                  </a:cubicBezTo>
                  <a:cubicBezTo>
                    <a:pt x="3448" y="6512"/>
                    <a:pt x="3267" y="6469"/>
                    <a:pt x="3116" y="6469"/>
                  </a:cubicBezTo>
                  <a:cubicBezTo>
                    <a:pt x="2570" y="6469"/>
                    <a:pt x="2409" y="7024"/>
                    <a:pt x="2731" y="7585"/>
                  </a:cubicBezTo>
                  <a:cubicBezTo>
                    <a:pt x="2691" y="7582"/>
                    <a:pt x="2653" y="7581"/>
                    <a:pt x="2614" y="7581"/>
                  </a:cubicBezTo>
                  <a:cubicBezTo>
                    <a:pt x="742" y="7581"/>
                    <a:pt x="1" y="10146"/>
                    <a:pt x="1684" y="11449"/>
                  </a:cubicBezTo>
                  <a:cubicBezTo>
                    <a:pt x="2722" y="11726"/>
                    <a:pt x="4172" y="11859"/>
                    <a:pt x="5583" y="11859"/>
                  </a:cubicBezTo>
                  <a:cubicBezTo>
                    <a:pt x="7361" y="11859"/>
                    <a:pt x="9078" y="11648"/>
                    <a:pt x="9831" y="11253"/>
                  </a:cubicBezTo>
                  <a:cubicBezTo>
                    <a:pt x="10721" y="10358"/>
                    <a:pt x="11175" y="8235"/>
                    <a:pt x="9457" y="8061"/>
                  </a:cubicBezTo>
                  <a:lnTo>
                    <a:pt x="9457" y="8061"/>
                  </a:lnTo>
                  <a:cubicBezTo>
                    <a:pt x="9500" y="8064"/>
                    <a:pt x="9543" y="8065"/>
                    <a:pt x="9586" y="8065"/>
                  </a:cubicBezTo>
                  <a:cubicBezTo>
                    <a:pt x="11095" y="8065"/>
                    <a:pt x="12074" y="6477"/>
                    <a:pt x="10878" y="5128"/>
                  </a:cubicBezTo>
                  <a:lnTo>
                    <a:pt x="10878" y="5128"/>
                  </a:lnTo>
                  <a:cubicBezTo>
                    <a:pt x="11225" y="5307"/>
                    <a:pt x="11545" y="5394"/>
                    <a:pt x="11839" y="5394"/>
                  </a:cubicBezTo>
                  <a:cubicBezTo>
                    <a:pt x="12494" y="5394"/>
                    <a:pt x="13020" y="4960"/>
                    <a:pt x="13428" y="4131"/>
                  </a:cubicBezTo>
                  <a:cubicBezTo>
                    <a:pt x="13704" y="4292"/>
                    <a:pt x="13973" y="4321"/>
                    <a:pt x="14133" y="4321"/>
                  </a:cubicBezTo>
                  <a:cubicBezTo>
                    <a:pt x="14225" y="4321"/>
                    <a:pt x="14281" y="4312"/>
                    <a:pt x="14281" y="4312"/>
                  </a:cubicBezTo>
                  <a:lnTo>
                    <a:pt x="14281" y="4312"/>
                  </a:lnTo>
                  <a:cubicBezTo>
                    <a:pt x="14281" y="4312"/>
                    <a:pt x="13661" y="4449"/>
                    <a:pt x="13285" y="4912"/>
                  </a:cubicBezTo>
                  <a:cubicBezTo>
                    <a:pt x="12981" y="5288"/>
                    <a:pt x="13068" y="5785"/>
                    <a:pt x="13285" y="6232"/>
                  </a:cubicBezTo>
                  <a:cubicBezTo>
                    <a:pt x="13095" y="6072"/>
                    <a:pt x="12918" y="6005"/>
                    <a:pt x="12770" y="6005"/>
                  </a:cubicBezTo>
                  <a:cubicBezTo>
                    <a:pt x="12358" y="6005"/>
                    <a:pt x="12178" y="6525"/>
                    <a:pt x="12634" y="6999"/>
                  </a:cubicBezTo>
                  <a:cubicBezTo>
                    <a:pt x="12624" y="6998"/>
                    <a:pt x="12614" y="6998"/>
                    <a:pt x="12604" y="6998"/>
                  </a:cubicBezTo>
                  <a:cubicBezTo>
                    <a:pt x="12135" y="6998"/>
                    <a:pt x="11949" y="7807"/>
                    <a:pt x="12621" y="8082"/>
                  </a:cubicBezTo>
                  <a:cubicBezTo>
                    <a:pt x="12844" y="8202"/>
                    <a:pt x="13321" y="8259"/>
                    <a:pt x="13806" y="8259"/>
                  </a:cubicBezTo>
                  <a:cubicBezTo>
                    <a:pt x="14292" y="8259"/>
                    <a:pt x="14786" y="8201"/>
                    <a:pt x="15039" y="8089"/>
                  </a:cubicBezTo>
                  <a:cubicBezTo>
                    <a:pt x="16044" y="7403"/>
                    <a:pt x="16485" y="5591"/>
                    <a:pt x="15221" y="4645"/>
                  </a:cubicBezTo>
                  <a:lnTo>
                    <a:pt x="15221" y="4645"/>
                  </a:lnTo>
                  <a:cubicBezTo>
                    <a:pt x="15249" y="4648"/>
                    <a:pt x="15277" y="4650"/>
                    <a:pt x="15305" y="4650"/>
                  </a:cubicBezTo>
                  <a:cubicBezTo>
                    <a:pt x="15733" y="4650"/>
                    <a:pt x="16145" y="4197"/>
                    <a:pt x="15581" y="3546"/>
                  </a:cubicBezTo>
                  <a:lnTo>
                    <a:pt x="15581" y="3546"/>
                  </a:lnTo>
                  <a:cubicBezTo>
                    <a:pt x="15819" y="3762"/>
                    <a:pt x="16077" y="3851"/>
                    <a:pt x="16318" y="3851"/>
                  </a:cubicBezTo>
                  <a:cubicBezTo>
                    <a:pt x="16909" y="3851"/>
                    <a:pt x="17399" y="3319"/>
                    <a:pt x="17235" y="2817"/>
                  </a:cubicBezTo>
                  <a:lnTo>
                    <a:pt x="17235" y="2817"/>
                  </a:lnTo>
                  <a:cubicBezTo>
                    <a:pt x="17390" y="2870"/>
                    <a:pt x="17534" y="2894"/>
                    <a:pt x="17669" y="2894"/>
                  </a:cubicBezTo>
                  <a:cubicBezTo>
                    <a:pt x="18182" y="2894"/>
                    <a:pt x="18558" y="2539"/>
                    <a:pt x="18861" y="2008"/>
                  </a:cubicBezTo>
                  <a:cubicBezTo>
                    <a:pt x="19121" y="1552"/>
                    <a:pt x="20319" y="931"/>
                    <a:pt x="20768" y="708"/>
                  </a:cubicBezTo>
                  <a:cubicBezTo>
                    <a:pt x="20595" y="455"/>
                    <a:pt x="20356" y="217"/>
                    <a:pt x="20002" y="0"/>
                  </a:cubicBezTo>
                  <a:close/>
                </a:path>
              </a:pathLst>
            </a:custGeom>
            <a:solidFill>
              <a:srgbClr val="002416">
                <a:alpha val="327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03" name="Google Shape;1156;p44"/>
          <p:cNvSpPr/>
          <p:nvPr/>
        </p:nvSpPr>
        <p:spPr>
          <a:xfrm>
            <a:off x="7120274" y="4245492"/>
            <a:ext cx="1497915" cy="242156"/>
          </a:xfrm>
          <a:custGeom>
            <a:avLst/>
            <a:gdLst/>
            <a:ahLst/>
            <a:cxnLst/>
            <a:rect l="l" t="t" r="r" b="b"/>
            <a:pathLst>
              <a:path w="16238" h="3185" extrusionOk="0">
                <a:moveTo>
                  <a:pt x="9626" y="1"/>
                </a:moveTo>
                <a:cubicBezTo>
                  <a:pt x="5595" y="1"/>
                  <a:pt x="173" y="749"/>
                  <a:pt x="1" y="2861"/>
                </a:cubicBezTo>
                <a:cubicBezTo>
                  <a:pt x="410" y="3056"/>
                  <a:pt x="840" y="3185"/>
                  <a:pt x="1313" y="3185"/>
                </a:cubicBezTo>
                <a:cubicBezTo>
                  <a:pt x="1716" y="3185"/>
                  <a:pt x="2151" y="3090"/>
                  <a:pt x="2630" y="2861"/>
                </a:cubicBezTo>
                <a:cubicBezTo>
                  <a:pt x="2630" y="2861"/>
                  <a:pt x="5389" y="2198"/>
                  <a:pt x="8522" y="2198"/>
                </a:cubicBezTo>
                <a:cubicBezTo>
                  <a:pt x="9753" y="2198"/>
                  <a:pt x="11042" y="2300"/>
                  <a:pt x="12245" y="2586"/>
                </a:cubicBezTo>
                <a:cubicBezTo>
                  <a:pt x="12952" y="2755"/>
                  <a:pt x="13523" y="2827"/>
                  <a:pt x="13974" y="2827"/>
                </a:cubicBezTo>
                <a:cubicBezTo>
                  <a:pt x="16237" y="2827"/>
                  <a:pt x="15449" y="993"/>
                  <a:pt x="13508" y="361"/>
                </a:cubicBezTo>
                <a:cubicBezTo>
                  <a:pt x="12811" y="137"/>
                  <a:pt x="11345" y="1"/>
                  <a:pt x="9626" y="1"/>
                </a:cubicBezTo>
                <a:close/>
              </a:path>
            </a:pathLst>
          </a:custGeom>
          <a:solidFill>
            <a:srgbClr val="212529">
              <a:alpha val="190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04" name="Google Shape;1157;p44"/>
          <p:cNvSpPr/>
          <p:nvPr/>
        </p:nvSpPr>
        <p:spPr>
          <a:xfrm>
            <a:off x="6425211" y="331751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1213;p44"/>
          <p:cNvGrpSpPr/>
          <p:nvPr/>
        </p:nvGrpSpPr>
        <p:grpSpPr>
          <a:xfrm>
            <a:off x="350132" y="2890696"/>
            <a:ext cx="259658" cy="320277"/>
            <a:chOff x="4574075" y="4938625"/>
            <a:chExt cx="143600" cy="177125"/>
          </a:xfrm>
        </p:grpSpPr>
        <p:sp>
          <p:nvSpPr>
            <p:cNvPr id="1048705" name="Google Shape;1214;p44"/>
            <p:cNvSpPr/>
            <p:nvPr/>
          </p:nvSpPr>
          <p:spPr>
            <a:xfrm>
              <a:off x="4594325" y="4944700"/>
              <a:ext cx="86525" cy="166850"/>
            </a:xfrm>
            <a:custGeom>
              <a:avLst/>
              <a:gdLst/>
              <a:ahLst/>
              <a:cxnLst/>
              <a:rect l="l" t="t" r="r" b="b"/>
              <a:pathLst>
                <a:path w="3461" h="6674" extrusionOk="0">
                  <a:moveTo>
                    <a:pt x="2136" y="0"/>
                  </a:moveTo>
                  <a:cubicBezTo>
                    <a:pt x="1357" y="0"/>
                    <a:pt x="1250" y="3575"/>
                    <a:pt x="708" y="4757"/>
                  </a:cubicBezTo>
                  <a:cubicBezTo>
                    <a:pt x="144" y="5977"/>
                    <a:pt x="0" y="6374"/>
                    <a:pt x="578" y="6614"/>
                  </a:cubicBezTo>
                  <a:cubicBezTo>
                    <a:pt x="679" y="6656"/>
                    <a:pt x="803" y="6673"/>
                    <a:pt x="940" y="6673"/>
                  </a:cubicBezTo>
                  <a:cubicBezTo>
                    <a:pt x="1571" y="6673"/>
                    <a:pt x="2455" y="6301"/>
                    <a:pt x="2455" y="6301"/>
                  </a:cubicBezTo>
                  <a:cubicBezTo>
                    <a:pt x="3460" y="5218"/>
                    <a:pt x="3105" y="330"/>
                    <a:pt x="2231" y="17"/>
                  </a:cubicBezTo>
                  <a:cubicBezTo>
                    <a:pt x="2198" y="6"/>
                    <a:pt x="2167" y="0"/>
                    <a:pt x="2136" y="0"/>
                  </a:cubicBezTo>
                  <a:close/>
                </a:path>
              </a:pathLst>
            </a:custGeom>
            <a:solidFill>
              <a:srgbClr val="308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6" name="Google Shape;1215;p44"/>
            <p:cNvSpPr/>
            <p:nvPr/>
          </p:nvSpPr>
          <p:spPr>
            <a:xfrm>
              <a:off x="4602075" y="5054200"/>
              <a:ext cx="15725" cy="57275"/>
            </a:xfrm>
            <a:custGeom>
              <a:avLst/>
              <a:gdLst/>
              <a:ahLst/>
              <a:cxnLst/>
              <a:rect l="l" t="t" r="r" b="b"/>
              <a:pathLst>
                <a:path w="629" h="2291" extrusionOk="0">
                  <a:moveTo>
                    <a:pt x="1" y="2051"/>
                  </a:moveTo>
                  <a:cubicBezTo>
                    <a:pt x="58" y="2124"/>
                    <a:pt x="144" y="2182"/>
                    <a:pt x="268" y="2234"/>
                  </a:cubicBezTo>
                  <a:cubicBezTo>
                    <a:pt x="368" y="2277"/>
                    <a:pt x="491" y="2291"/>
                    <a:pt x="628" y="2291"/>
                  </a:cubicBezTo>
                  <a:lnTo>
                    <a:pt x="628" y="2291"/>
                  </a:lnTo>
                  <a:cubicBezTo>
                    <a:pt x="491" y="2291"/>
                    <a:pt x="368" y="2277"/>
                    <a:pt x="268" y="2234"/>
                  </a:cubicBezTo>
                  <a:cubicBezTo>
                    <a:pt x="144" y="2182"/>
                    <a:pt x="58" y="2124"/>
                    <a:pt x="1" y="2051"/>
                  </a:cubicBezTo>
                  <a:close/>
                  <a:moveTo>
                    <a:pt x="398" y="370"/>
                  </a:moveTo>
                  <a:lnTo>
                    <a:pt x="398" y="377"/>
                  </a:lnTo>
                  <a:lnTo>
                    <a:pt x="398" y="377"/>
                  </a:lnTo>
                  <a:lnTo>
                    <a:pt x="398" y="377"/>
                  </a:lnTo>
                  <a:lnTo>
                    <a:pt x="398" y="370"/>
                  </a:lnTo>
                  <a:close/>
                  <a:moveTo>
                    <a:pt x="534" y="1"/>
                  </a:moveTo>
                  <a:lnTo>
                    <a:pt x="534" y="1"/>
                  </a:lnTo>
                  <a:cubicBezTo>
                    <a:pt x="491" y="138"/>
                    <a:pt x="448" y="261"/>
                    <a:pt x="398" y="370"/>
                  </a:cubicBezTo>
                  <a:cubicBezTo>
                    <a:pt x="448" y="261"/>
                    <a:pt x="491" y="138"/>
                    <a:pt x="534" y="1"/>
                  </a:cubicBezTo>
                  <a:close/>
                </a:path>
              </a:pathLst>
            </a:custGeom>
            <a:solidFill>
              <a:srgbClr val="308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7" name="Google Shape;1216;p44"/>
            <p:cNvSpPr/>
            <p:nvPr/>
          </p:nvSpPr>
          <p:spPr>
            <a:xfrm>
              <a:off x="4596300" y="4995700"/>
              <a:ext cx="77300" cy="115775"/>
            </a:xfrm>
            <a:custGeom>
              <a:avLst/>
              <a:gdLst/>
              <a:ahLst/>
              <a:cxnLst/>
              <a:rect l="l" t="t" r="r" b="b"/>
              <a:pathLst>
                <a:path w="3092" h="4631" extrusionOk="0">
                  <a:moveTo>
                    <a:pt x="2896" y="1"/>
                  </a:moveTo>
                  <a:lnTo>
                    <a:pt x="2896" y="1"/>
                  </a:lnTo>
                  <a:cubicBezTo>
                    <a:pt x="2478" y="947"/>
                    <a:pt x="1748" y="1973"/>
                    <a:pt x="765" y="2341"/>
                  </a:cubicBezTo>
                  <a:cubicBezTo>
                    <a:pt x="722" y="2478"/>
                    <a:pt x="679" y="2601"/>
                    <a:pt x="629" y="2710"/>
                  </a:cubicBezTo>
                  <a:lnTo>
                    <a:pt x="629" y="2717"/>
                  </a:lnTo>
                  <a:cubicBezTo>
                    <a:pt x="188" y="3684"/>
                    <a:pt x="1" y="4131"/>
                    <a:pt x="232" y="4391"/>
                  </a:cubicBezTo>
                  <a:cubicBezTo>
                    <a:pt x="289" y="4464"/>
                    <a:pt x="375" y="4522"/>
                    <a:pt x="499" y="4574"/>
                  </a:cubicBezTo>
                  <a:cubicBezTo>
                    <a:pt x="599" y="4617"/>
                    <a:pt x="722" y="4631"/>
                    <a:pt x="859" y="4631"/>
                  </a:cubicBezTo>
                  <a:cubicBezTo>
                    <a:pt x="1495" y="4631"/>
                    <a:pt x="2376" y="4261"/>
                    <a:pt x="2376" y="4261"/>
                  </a:cubicBezTo>
                  <a:cubicBezTo>
                    <a:pt x="2976" y="3604"/>
                    <a:pt x="3092" y="1583"/>
                    <a:pt x="2896" y="1"/>
                  </a:cubicBezTo>
                  <a:close/>
                </a:path>
              </a:pathLst>
            </a:custGeom>
            <a:solidFill>
              <a:srgbClr val="0940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8" name="Google Shape;1217;p44"/>
            <p:cNvSpPr/>
            <p:nvPr/>
          </p:nvSpPr>
          <p:spPr>
            <a:xfrm>
              <a:off x="4574075" y="4938625"/>
              <a:ext cx="111625" cy="169050"/>
            </a:xfrm>
            <a:custGeom>
              <a:avLst/>
              <a:gdLst/>
              <a:ahLst/>
              <a:cxnLst/>
              <a:rect l="l" t="t" r="r" b="b"/>
              <a:pathLst>
                <a:path w="4465" h="6762" extrusionOk="0">
                  <a:moveTo>
                    <a:pt x="1832" y="1"/>
                  </a:moveTo>
                  <a:cubicBezTo>
                    <a:pt x="766" y="1"/>
                    <a:pt x="1217" y="3629"/>
                    <a:pt x="680" y="4834"/>
                  </a:cubicBezTo>
                  <a:cubicBezTo>
                    <a:pt x="131" y="6083"/>
                    <a:pt x="1" y="6487"/>
                    <a:pt x="817" y="6711"/>
                  </a:cubicBezTo>
                  <a:cubicBezTo>
                    <a:pt x="947" y="6747"/>
                    <a:pt x="1099" y="6762"/>
                    <a:pt x="1263" y="6762"/>
                  </a:cubicBezTo>
                  <a:cubicBezTo>
                    <a:pt x="2120" y="6762"/>
                    <a:pt x="3294" y="6350"/>
                    <a:pt x="3294" y="6350"/>
                  </a:cubicBezTo>
                  <a:cubicBezTo>
                    <a:pt x="4465" y="5230"/>
                    <a:pt x="3187" y="304"/>
                    <a:pt x="1958" y="16"/>
                  </a:cubicBezTo>
                  <a:cubicBezTo>
                    <a:pt x="1914" y="6"/>
                    <a:pt x="1872" y="1"/>
                    <a:pt x="18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09" name="Google Shape;1218;p44"/>
            <p:cNvSpPr/>
            <p:nvPr/>
          </p:nvSpPr>
          <p:spPr>
            <a:xfrm>
              <a:off x="4585475" y="4996050"/>
              <a:ext cx="87775" cy="111625"/>
            </a:xfrm>
            <a:custGeom>
              <a:avLst/>
              <a:gdLst/>
              <a:ahLst/>
              <a:cxnLst/>
              <a:rect l="l" t="t" r="r" b="b"/>
              <a:pathLst>
                <a:path w="3511" h="4465" extrusionOk="0">
                  <a:moveTo>
                    <a:pt x="2918" y="0"/>
                  </a:moveTo>
                  <a:lnTo>
                    <a:pt x="2918" y="0"/>
                  </a:lnTo>
                  <a:cubicBezTo>
                    <a:pt x="2939" y="536"/>
                    <a:pt x="2861" y="1070"/>
                    <a:pt x="2658" y="1583"/>
                  </a:cubicBezTo>
                  <a:cubicBezTo>
                    <a:pt x="2254" y="2594"/>
                    <a:pt x="1474" y="3764"/>
                    <a:pt x="391" y="4140"/>
                  </a:cubicBezTo>
                  <a:cubicBezTo>
                    <a:pt x="261" y="4183"/>
                    <a:pt x="131" y="4227"/>
                    <a:pt x="1" y="4263"/>
                  </a:cubicBezTo>
                  <a:cubicBezTo>
                    <a:pt x="87" y="4327"/>
                    <a:pt x="209" y="4371"/>
                    <a:pt x="361" y="4414"/>
                  </a:cubicBezTo>
                  <a:cubicBezTo>
                    <a:pt x="491" y="4450"/>
                    <a:pt x="643" y="4465"/>
                    <a:pt x="807" y="4465"/>
                  </a:cubicBezTo>
                  <a:cubicBezTo>
                    <a:pt x="1664" y="4465"/>
                    <a:pt x="2838" y="4053"/>
                    <a:pt x="2838" y="4053"/>
                  </a:cubicBezTo>
                  <a:cubicBezTo>
                    <a:pt x="3511" y="3417"/>
                    <a:pt x="3381" y="1547"/>
                    <a:pt x="2918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0" name="Google Shape;1219;p44"/>
            <p:cNvSpPr/>
            <p:nvPr/>
          </p:nvSpPr>
          <p:spPr>
            <a:xfrm>
              <a:off x="4643900" y="5079625"/>
              <a:ext cx="38525" cy="36125"/>
            </a:xfrm>
            <a:custGeom>
              <a:avLst/>
              <a:gdLst/>
              <a:ahLst/>
              <a:cxnLst/>
              <a:rect l="l" t="t" r="r" b="b"/>
              <a:pathLst>
                <a:path w="1541" h="1445" extrusionOk="0">
                  <a:moveTo>
                    <a:pt x="1225" y="1"/>
                  </a:moveTo>
                  <a:cubicBezTo>
                    <a:pt x="835" y="1"/>
                    <a:pt x="1" y="1353"/>
                    <a:pt x="169" y="1440"/>
                  </a:cubicBezTo>
                  <a:cubicBezTo>
                    <a:pt x="174" y="1443"/>
                    <a:pt x="181" y="1445"/>
                    <a:pt x="189" y="1445"/>
                  </a:cubicBezTo>
                  <a:cubicBezTo>
                    <a:pt x="421" y="1445"/>
                    <a:pt x="1540" y="185"/>
                    <a:pt x="1304" y="24"/>
                  </a:cubicBezTo>
                  <a:cubicBezTo>
                    <a:pt x="1281" y="8"/>
                    <a:pt x="1254" y="1"/>
                    <a:pt x="1225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1" name="Google Shape;1220;p44"/>
            <p:cNvSpPr/>
            <p:nvPr/>
          </p:nvSpPr>
          <p:spPr>
            <a:xfrm>
              <a:off x="4675925" y="5019875"/>
              <a:ext cx="41750" cy="60875"/>
            </a:xfrm>
            <a:custGeom>
              <a:avLst/>
              <a:gdLst/>
              <a:ahLst/>
              <a:cxnLst/>
              <a:rect l="l" t="t" r="r" b="b"/>
              <a:pathLst>
                <a:path w="1670" h="2435" extrusionOk="0">
                  <a:moveTo>
                    <a:pt x="918" y="1"/>
                  </a:moveTo>
                  <a:cubicBezTo>
                    <a:pt x="911" y="1"/>
                    <a:pt x="904" y="9"/>
                    <a:pt x="904" y="23"/>
                  </a:cubicBezTo>
                  <a:lnTo>
                    <a:pt x="904" y="60"/>
                  </a:lnTo>
                  <a:cubicBezTo>
                    <a:pt x="904" y="261"/>
                    <a:pt x="846" y="507"/>
                    <a:pt x="760" y="767"/>
                  </a:cubicBezTo>
                  <a:cubicBezTo>
                    <a:pt x="637" y="1150"/>
                    <a:pt x="448" y="1561"/>
                    <a:pt x="290" y="1873"/>
                  </a:cubicBezTo>
                  <a:cubicBezTo>
                    <a:pt x="210" y="2031"/>
                    <a:pt x="137" y="2161"/>
                    <a:pt x="87" y="2254"/>
                  </a:cubicBezTo>
                  <a:cubicBezTo>
                    <a:pt x="66" y="2306"/>
                    <a:pt x="44" y="2341"/>
                    <a:pt x="30" y="2364"/>
                  </a:cubicBezTo>
                  <a:cubicBezTo>
                    <a:pt x="14" y="2393"/>
                    <a:pt x="7" y="2400"/>
                    <a:pt x="7" y="2400"/>
                  </a:cubicBezTo>
                  <a:cubicBezTo>
                    <a:pt x="0" y="2414"/>
                    <a:pt x="0" y="2421"/>
                    <a:pt x="7" y="2428"/>
                  </a:cubicBezTo>
                  <a:cubicBezTo>
                    <a:pt x="11" y="2432"/>
                    <a:pt x="17" y="2434"/>
                    <a:pt x="22" y="2434"/>
                  </a:cubicBezTo>
                  <a:cubicBezTo>
                    <a:pt x="28" y="2434"/>
                    <a:pt x="33" y="2432"/>
                    <a:pt x="37" y="2428"/>
                  </a:cubicBezTo>
                  <a:cubicBezTo>
                    <a:pt x="37" y="2428"/>
                    <a:pt x="354" y="2124"/>
                    <a:pt x="716" y="1691"/>
                  </a:cubicBezTo>
                  <a:cubicBezTo>
                    <a:pt x="1077" y="1266"/>
                    <a:pt x="1481" y="710"/>
                    <a:pt x="1670" y="204"/>
                  </a:cubicBezTo>
                  <a:cubicBezTo>
                    <a:pt x="1670" y="190"/>
                    <a:pt x="1670" y="183"/>
                    <a:pt x="1654" y="174"/>
                  </a:cubicBezTo>
                  <a:cubicBezTo>
                    <a:pt x="1647" y="174"/>
                    <a:pt x="1633" y="183"/>
                    <a:pt x="1633" y="190"/>
                  </a:cubicBezTo>
                  <a:cubicBezTo>
                    <a:pt x="1444" y="687"/>
                    <a:pt x="1041" y="1244"/>
                    <a:pt x="680" y="1670"/>
                  </a:cubicBezTo>
                  <a:cubicBezTo>
                    <a:pt x="507" y="1880"/>
                    <a:pt x="333" y="2067"/>
                    <a:pt x="210" y="2197"/>
                  </a:cubicBezTo>
                  <a:cubicBezTo>
                    <a:pt x="169" y="2244"/>
                    <a:pt x="131" y="2283"/>
                    <a:pt x="100" y="2312"/>
                  </a:cubicBezTo>
                  <a:lnTo>
                    <a:pt x="100" y="2312"/>
                  </a:lnTo>
                  <a:cubicBezTo>
                    <a:pt x="184" y="2164"/>
                    <a:pt x="339" y="1881"/>
                    <a:pt x="491" y="1547"/>
                  </a:cubicBezTo>
                  <a:cubicBezTo>
                    <a:pt x="600" y="1310"/>
                    <a:pt x="716" y="1034"/>
                    <a:pt x="803" y="774"/>
                  </a:cubicBezTo>
                  <a:cubicBezTo>
                    <a:pt x="881" y="514"/>
                    <a:pt x="940" y="270"/>
                    <a:pt x="940" y="60"/>
                  </a:cubicBezTo>
                  <a:lnTo>
                    <a:pt x="940" y="23"/>
                  </a:lnTo>
                  <a:cubicBezTo>
                    <a:pt x="940" y="9"/>
                    <a:pt x="933" y="1"/>
                    <a:pt x="91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1221;p44"/>
          <p:cNvGrpSpPr/>
          <p:nvPr/>
        </p:nvGrpSpPr>
        <p:grpSpPr>
          <a:xfrm>
            <a:off x="3682822" y="3935865"/>
            <a:ext cx="433697" cy="386638"/>
            <a:chOff x="4356650" y="5185725"/>
            <a:chExt cx="239850" cy="213825"/>
          </a:xfrm>
        </p:grpSpPr>
        <p:sp>
          <p:nvSpPr>
            <p:cNvPr id="1048712" name="Google Shape;1222;p44"/>
            <p:cNvSpPr/>
            <p:nvPr/>
          </p:nvSpPr>
          <p:spPr>
            <a:xfrm>
              <a:off x="4437800" y="5317675"/>
              <a:ext cx="46625" cy="44625"/>
            </a:xfrm>
            <a:custGeom>
              <a:avLst/>
              <a:gdLst/>
              <a:ahLst/>
              <a:cxnLst/>
              <a:rect l="l" t="t" r="r" b="b"/>
              <a:pathLst>
                <a:path w="1865" h="1785" extrusionOk="0">
                  <a:moveTo>
                    <a:pt x="1453" y="1"/>
                  </a:moveTo>
                  <a:cubicBezTo>
                    <a:pt x="906" y="1"/>
                    <a:pt x="0" y="1737"/>
                    <a:pt x="265" y="1784"/>
                  </a:cubicBezTo>
                  <a:cubicBezTo>
                    <a:pt x="269" y="1784"/>
                    <a:pt x="273" y="1784"/>
                    <a:pt x="277" y="1784"/>
                  </a:cubicBezTo>
                  <a:cubicBezTo>
                    <a:pt x="590" y="1784"/>
                    <a:pt x="1865" y="236"/>
                    <a:pt x="1588" y="43"/>
                  </a:cubicBezTo>
                  <a:cubicBezTo>
                    <a:pt x="1546" y="14"/>
                    <a:pt x="1501" y="1"/>
                    <a:pt x="1453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3" name="Google Shape;1223;p44"/>
            <p:cNvSpPr/>
            <p:nvPr/>
          </p:nvSpPr>
          <p:spPr>
            <a:xfrm>
              <a:off x="4476925" y="5245800"/>
              <a:ext cx="46075" cy="73475"/>
            </a:xfrm>
            <a:custGeom>
              <a:avLst/>
              <a:gdLst/>
              <a:ahLst/>
              <a:cxnLst/>
              <a:rect l="l" t="t" r="r" b="b"/>
              <a:pathLst>
                <a:path w="1843" h="2939" extrusionOk="0">
                  <a:moveTo>
                    <a:pt x="896" y="1"/>
                  </a:moveTo>
                  <a:cubicBezTo>
                    <a:pt x="889" y="1"/>
                    <a:pt x="883" y="8"/>
                    <a:pt x="883" y="21"/>
                  </a:cubicBezTo>
                  <a:cubicBezTo>
                    <a:pt x="883" y="261"/>
                    <a:pt x="824" y="571"/>
                    <a:pt x="746" y="881"/>
                  </a:cubicBezTo>
                  <a:cubicBezTo>
                    <a:pt x="622" y="1358"/>
                    <a:pt x="434" y="1864"/>
                    <a:pt x="283" y="2254"/>
                  </a:cubicBezTo>
                  <a:cubicBezTo>
                    <a:pt x="203" y="2448"/>
                    <a:pt x="139" y="2608"/>
                    <a:pt x="87" y="2724"/>
                  </a:cubicBezTo>
                  <a:cubicBezTo>
                    <a:pt x="59" y="2781"/>
                    <a:pt x="43" y="2831"/>
                    <a:pt x="30" y="2861"/>
                  </a:cubicBezTo>
                  <a:cubicBezTo>
                    <a:pt x="16" y="2890"/>
                    <a:pt x="9" y="2911"/>
                    <a:pt x="9" y="2911"/>
                  </a:cubicBezTo>
                  <a:cubicBezTo>
                    <a:pt x="0" y="2918"/>
                    <a:pt x="9" y="2925"/>
                    <a:pt x="16" y="2934"/>
                  </a:cubicBezTo>
                  <a:cubicBezTo>
                    <a:pt x="19" y="2937"/>
                    <a:pt x="23" y="2939"/>
                    <a:pt x="26" y="2939"/>
                  </a:cubicBezTo>
                  <a:cubicBezTo>
                    <a:pt x="30" y="2939"/>
                    <a:pt x="33" y="2937"/>
                    <a:pt x="37" y="2934"/>
                  </a:cubicBezTo>
                  <a:cubicBezTo>
                    <a:pt x="37" y="2934"/>
                    <a:pt x="1113" y="2110"/>
                    <a:pt x="1836" y="441"/>
                  </a:cubicBezTo>
                  <a:cubicBezTo>
                    <a:pt x="1843" y="427"/>
                    <a:pt x="1836" y="411"/>
                    <a:pt x="1829" y="411"/>
                  </a:cubicBezTo>
                  <a:cubicBezTo>
                    <a:pt x="1825" y="409"/>
                    <a:pt x="1821" y="409"/>
                    <a:pt x="1818" y="409"/>
                  </a:cubicBezTo>
                  <a:cubicBezTo>
                    <a:pt x="1809" y="409"/>
                    <a:pt x="1804" y="414"/>
                    <a:pt x="1800" y="420"/>
                  </a:cubicBezTo>
                  <a:cubicBezTo>
                    <a:pt x="1439" y="1250"/>
                    <a:pt x="990" y="1871"/>
                    <a:pt x="636" y="2284"/>
                  </a:cubicBezTo>
                  <a:cubicBezTo>
                    <a:pt x="456" y="2492"/>
                    <a:pt x="297" y="2644"/>
                    <a:pt x="189" y="2745"/>
                  </a:cubicBezTo>
                  <a:cubicBezTo>
                    <a:pt x="143" y="2791"/>
                    <a:pt x="107" y="2822"/>
                    <a:pt x="80" y="2844"/>
                  </a:cubicBezTo>
                  <a:lnTo>
                    <a:pt x="80" y="2844"/>
                  </a:lnTo>
                  <a:cubicBezTo>
                    <a:pt x="150" y="2684"/>
                    <a:pt x="315" y="2302"/>
                    <a:pt x="486" y="1850"/>
                  </a:cubicBezTo>
                  <a:cubicBezTo>
                    <a:pt x="593" y="1547"/>
                    <a:pt x="702" y="1214"/>
                    <a:pt x="780" y="897"/>
                  </a:cubicBezTo>
                  <a:cubicBezTo>
                    <a:pt x="867" y="578"/>
                    <a:pt x="919" y="268"/>
                    <a:pt x="919" y="21"/>
                  </a:cubicBezTo>
                  <a:cubicBezTo>
                    <a:pt x="919" y="8"/>
                    <a:pt x="910" y="1"/>
                    <a:pt x="89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4" name="Google Shape;1224;p44"/>
            <p:cNvSpPr/>
            <p:nvPr/>
          </p:nvSpPr>
          <p:spPr>
            <a:xfrm>
              <a:off x="4356650" y="5185725"/>
              <a:ext cx="131125" cy="166450"/>
            </a:xfrm>
            <a:custGeom>
              <a:avLst/>
              <a:gdLst/>
              <a:ahLst/>
              <a:cxnLst/>
              <a:rect l="l" t="t" r="r" b="b"/>
              <a:pathLst>
                <a:path w="5245" h="6658" extrusionOk="0">
                  <a:moveTo>
                    <a:pt x="3749" y="0"/>
                  </a:moveTo>
                  <a:cubicBezTo>
                    <a:pt x="2732" y="0"/>
                    <a:pt x="2107" y="3318"/>
                    <a:pt x="1223" y="4217"/>
                  </a:cubicBezTo>
                  <a:cubicBezTo>
                    <a:pt x="261" y="5198"/>
                    <a:pt x="1" y="5538"/>
                    <a:pt x="789" y="6058"/>
                  </a:cubicBezTo>
                  <a:cubicBezTo>
                    <a:pt x="1569" y="6578"/>
                    <a:pt x="3511" y="6658"/>
                    <a:pt x="3511" y="6658"/>
                  </a:cubicBezTo>
                  <a:cubicBezTo>
                    <a:pt x="5087" y="6030"/>
                    <a:pt x="5245" y="837"/>
                    <a:pt x="4047" y="93"/>
                  </a:cubicBezTo>
                  <a:cubicBezTo>
                    <a:pt x="3944" y="30"/>
                    <a:pt x="3845" y="0"/>
                    <a:pt x="37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5" name="Google Shape;1225;p44"/>
            <p:cNvSpPr/>
            <p:nvPr/>
          </p:nvSpPr>
          <p:spPr>
            <a:xfrm>
              <a:off x="4384475" y="5269650"/>
              <a:ext cx="92675" cy="82525"/>
            </a:xfrm>
            <a:custGeom>
              <a:avLst/>
              <a:gdLst/>
              <a:ahLst/>
              <a:cxnLst/>
              <a:rect l="l" t="t" r="r" b="b"/>
              <a:pathLst>
                <a:path w="3707" h="3301" extrusionOk="0">
                  <a:moveTo>
                    <a:pt x="3707" y="0"/>
                  </a:moveTo>
                  <a:lnTo>
                    <a:pt x="3707" y="0"/>
                  </a:lnTo>
                  <a:cubicBezTo>
                    <a:pt x="3554" y="426"/>
                    <a:pt x="3331" y="830"/>
                    <a:pt x="3027" y="1184"/>
                  </a:cubicBezTo>
                  <a:cubicBezTo>
                    <a:pt x="2311" y="2007"/>
                    <a:pt x="1200" y="2867"/>
                    <a:pt x="51" y="2867"/>
                  </a:cubicBezTo>
                  <a:lnTo>
                    <a:pt x="1" y="2867"/>
                  </a:lnTo>
                  <a:cubicBezTo>
                    <a:pt x="897" y="3243"/>
                    <a:pt x="2398" y="3301"/>
                    <a:pt x="2398" y="3301"/>
                  </a:cubicBezTo>
                  <a:cubicBezTo>
                    <a:pt x="3194" y="2983"/>
                    <a:pt x="3634" y="1487"/>
                    <a:pt x="3707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6" name="Google Shape;1226;p44"/>
            <p:cNvSpPr/>
            <p:nvPr/>
          </p:nvSpPr>
          <p:spPr>
            <a:xfrm>
              <a:off x="4448975" y="5273650"/>
              <a:ext cx="147525" cy="125900"/>
            </a:xfrm>
            <a:custGeom>
              <a:avLst/>
              <a:gdLst/>
              <a:ahLst/>
              <a:cxnLst/>
              <a:rect l="l" t="t" r="r" b="b"/>
              <a:pathLst>
                <a:path w="5901" h="5036" extrusionOk="0">
                  <a:moveTo>
                    <a:pt x="5035" y="1"/>
                  </a:moveTo>
                  <a:cubicBezTo>
                    <a:pt x="3946" y="1"/>
                    <a:pt x="427" y="2126"/>
                    <a:pt x="0" y="3350"/>
                  </a:cubicBezTo>
                  <a:cubicBezTo>
                    <a:pt x="0" y="3350"/>
                    <a:pt x="101" y="4628"/>
                    <a:pt x="534" y="4931"/>
                  </a:cubicBezTo>
                  <a:cubicBezTo>
                    <a:pt x="636" y="5000"/>
                    <a:pt x="729" y="5036"/>
                    <a:pt x="821" y="5036"/>
                  </a:cubicBezTo>
                  <a:cubicBezTo>
                    <a:pt x="1126" y="5036"/>
                    <a:pt x="1421" y="4650"/>
                    <a:pt x="2014" y="3813"/>
                  </a:cubicBezTo>
                  <a:cubicBezTo>
                    <a:pt x="2788" y="2721"/>
                    <a:pt x="5901" y="547"/>
                    <a:pt x="5279" y="64"/>
                  </a:cubicBezTo>
                  <a:cubicBezTo>
                    <a:pt x="5224" y="21"/>
                    <a:pt x="5141" y="1"/>
                    <a:pt x="50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7" name="Google Shape;1227;p44"/>
            <p:cNvSpPr/>
            <p:nvPr/>
          </p:nvSpPr>
          <p:spPr>
            <a:xfrm>
              <a:off x="4448975" y="5274150"/>
              <a:ext cx="120800" cy="125400"/>
            </a:xfrm>
            <a:custGeom>
              <a:avLst/>
              <a:gdLst/>
              <a:ahLst/>
              <a:cxnLst/>
              <a:rect l="l" t="t" r="r" b="b"/>
              <a:pathLst>
                <a:path w="4832" h="5016" extrusionOk="0">
                  <a:moveTo>
                    <a:pt x="4831" y="0"/>
                  </a:moveTo>
                  <a:cubicBezTo>
                    <a:pt x="3561" y="217"/>
                    <a:pt x="404" y="2174"/>
                    <a:pt x="0" y="3330"/>
                  </a:cubicBezTo>
                  <a:cubicBezTo>
                    <a:pt x="0" y="3330"/>
                    <a:pt x="101" y="4608"/>
                    <a:pt x="534" y="4911"/>
                  </a:cubicBezTo>
                  <a:cubicBezTo>
                    <a:pt x="636" y="4980"/>
                    <a:pt x="730" y="5015"/>
                    <a:pt x="822" y="5015"/>
                  </a:cubicBezTo>
                  <a:cubicBezTo>
                    <a:pt x="1004" y="5015"/>
                    <a:pt x="1183" y="4879"/>
                    <a:pt x="1422" y="4587"/>
                  </a:cubicBezTo>
                  <a:cubicBezTo>
                    <a:pt x="1408" y="3533"/>
                    <a:pt x="1675" y="2441"/>
                    <a:pt x="2384" y="1633"/>
                  </a:cubicBezTo>
                  <a:cubicBezTo>
                    <a:pt x="2982" y="933"/>
                    <a:pt x="3878" y="210"/>
                    <a:pt x="483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1228;p44"/>
          <p:cNvGrpSpPr/>
          <p:nvPr/>
        </p:nvGrpSpPr>
        <p:grpSpPr>
          <a:xfrm rot="-5400000">
            <a:off x="6070519" y="3598407"/>
            <a:ext cx="354091" cy="323171"/>
            <a:chOff x="4783350" y="5161650"/>
            <a:chExt cx="195825" cy="178725"/>
          </a:xfrm>
        </p:grpSpPr>
        <p:sp>
          <p:nvSpPr>
            <p:cNvPr id="1048718" name="Google Shape;1229;p44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19" name="Google Shape;1230;p44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0" name="Google Shape;1231;p44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1" name="Google Shape;1232;p44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" name="Google Shape;1233;p44"/>
          <p:cNvGrpSpPr/>
          <p:nvPr/>
        </p:nvGrpSpPr>
        <p:grpSpPr>
          <a:xfrm rot="5400000" flipH="1">
            <a:off x="3089967" y="312134"/>
            <a:ext cx="475209" cy="433694"/>
            <a:chOff x="4783350" y="5161650"/>
            <a:chExt cx="195825" cy="178725"/>
          </a:xfrm>
        </p:grpSpPr>
        <p:sp>
          <p:nvSpPr>
            <p:cNvPr id="1048722" name="Google Shape;1234;p44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3" name="Google Shape;1235;p44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4" name="Google Shape;1236;p44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25" name="Google Shape;1237;p44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26" name="Google Shape;1239;p44"/>
          <p:cNvSpPr txBox="1">
            <a:spLocks noGrp="1"/>
          </p:cNvSpPr>
          <p:nvPr>
            <p:ph type="ctrTitle"/>
          </p:nvPr>
        </p:nvSpPr>
        <p:spPr>
          <a:xfrm>
            <a:off x="390319" y="239255"/>
            <a:ext cx="8328694" cy="1157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TREN PENGELOLAAN LANSKAP TERPADU</a:t>
            </a:r>
            <a:br>
              <a:rPr lang="en-US" sz="3600" dirty="0"/>
            </a:br>
            <a:endParaRPr sz="3600" dirty="0"/>
          </a:p>
        </p:txBody>
      </p:sp>
      <p:pic>
        <p:nvPicPr>
          <p:cNvPr id="2097154" name="Picture 10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99597" y="1131590"/>
            <a:ext cx="1611902" cy="16392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Google Shape;1245;p45"/>
          <p:cNvSpPr/>
          <p:nvPr/>
        </p:nvSpPr>
        <p:spPr>
          <a:xfrm>
            <a:off x="-576362" y="2195000"/>
            <a:ext cx="2071877" cy="406559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59" name="Google Shape;1246;p45"/>
          <p:cNvSpPr txBox="1">
            <a:spLocks noGrp="1"/>
          </p:cNvSpPr>
          <p:nvPr>
            <p:ph type="title"/>
          </p:nvPr>
        </p:nvSpPr>
        <p:spPr>
          <a:xfrm>
            <a:off x="730936" y="24737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Nasional</a:t>
            </a:r>
            <a:endParaRPr dirty="0"/>
          </a:p>
        </p:txBody>
      </p:sp>
      <p:sp>
        <p:nvSpPr>
          <p:cNvPr id="1048760" name="Google Shape;1247;p45"/>
          <p:cNvSpPr txBox="1">
            <a:spLocks noGrp="1"/>
          </p:cNvSpPr>
          <p:nvPr>
            <p:ph type="body" idx="1"/>
          </p:nvPr>
        </p:nvSpPr>
        <p:spPr>
          <a:xfrm>
            <a:off x="179512" y="831670"/>
            <a:ext cx="8712968" cy="3514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1300" dirty="0" err="1"/>
              <a:t>Lanskap</a:t>
            </a:r>
            <a:r>
              <a:rPr lang="en-US" sz="1300" dirty="0"/>
              <a:t> yang </a:t>
            </a:r>
            <a:r>
              <a:rPr lang="en-US" sz="1300" dirty="0" err="1"/>
              <a:t>mendukung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</a:t>
            </a:r>
            <a:r>
              <a:rPr lang="en-US" sz="1300" dirty="0" err="1"/>
              <a:t>pembangunan</a:t>
            </a:r>
            <a:r>
              <a:rPr lang="en-US" sz="1300" dirty="0"/>
              <a:t> </a:t>
            </a:r>
            <a:r>
              <a:rPr lang="en-US" sz="1300" dirty="0" err="1"/>
              <a:t>berkeanjutan</a:t>
            </a:r>
            <a:r>
              <a:rPr lang="en-US" sz="1300" dirty="0"/>
              <a:t> </a:t>
            </a:r>
            <a:r>
              <a:rPr lang="en-US" sz="1300" dirty="0" err="1"/>
              <a:t>mengenai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memastikan</a:t>
            </a:r>
            <a:r>
              <a:rPr lang="en-US" sz="1300" dirty="0"/>
              <a:t> </a:t>
            </a:r>
            <a:r>
              <a:rPr lang="en-US" sz="1300" dirty="0" err="1"/>
              <a:t>sinergi</a:t>
            </a:r>
            <a:r>
              <a:rPr lang="en-US" sz="1300" dirty="0"/>
              <a:t> dan </a:t>
            </a:r>
            <a:r>
              <a:rPr lang="en-US" sz="1300" dirty="0" err="1"/>
              <a:t>meminimalkan</a:t>
            </a:r>
            <a:r>
              <a:rPr lang="en-US" sz="1300" dirty="0"/>
              <a:t> </a:t>
            </a:r>
            <a:r>
              <a:rPr lang="en-US" sz="1300" dirty="0" err="1"/>
              <a:t>pertukaran</a:t>
            </a:r>
            <a:r>
              <a:rPr lang="en-US" sz="1300" dirty="0"/>
              <a:t> </a:t>
            </a:r>
            <a:r>
              <a:rPr lang="en-US" sz="1300" dirty="0" err="1"/>
              <a:t>antara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</a:t>
            </a:r>
            <a:r>
              <a:rPr lang="en-US" sz="1300" dirty="0" err="1"/>
              <a:t>ekonomi</a:t>
            </a:r>
            <a:r>
              <a:rPr lang="en-US" sz="1300" dirty="0"/>
              <a:t>, social dan </a:t>
            </a:r>
            <a:r>
              <a:rPr lang="en-US" sz="1300" dirty="0" err="1"/>
              <a:t>lingkungan</a:t>
            </a:r>
            <a:r>
              <a:rPr lang="en-US" sz="1300" dirty="0"/>
              <a:t> </a:t>
            </a:r>
            <a:r>
              <a:rPr lang="en-US" sz="1300" dirty="0" err="1"/>
              <a:t>dimana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saling</a:t>
            </a:r>
            <a:r>
              <a:rPr lang="en-US" sz="1300" dirty="0"/>
              <a:t> </a:t>
            </a:r>
            <a:r>
              <a:rPr lang="en-US" sz="1300" dirty="0" err="1"/>
              <a:t>bersaing</a:t>
            </a:r>
            <a:r>
              <a:rPr lang="en-US" sz="1300" dirty="0"/>
              <a:t>.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berkelanjutan</a:t>
            </a:r>
            <a:r>
              <a:rPr lang="en-US" sz="1300" dirty="0"/>
              <a:t> </a:t>
            </a:r>
            <a:r>
              <a:rPr lang="en-US" sz="1300" dirty="0" err="1"/>
              <a:t>berkontribusi</a:t>
            </a:r>
            <a:r>
              <a:rPr lang="en-US" sz="1300" dirty="0"/>
              <a:t> pada </a:t>
            </a:r>
            <a:r>
              <a:rPr lang="en-US" sz="1300" dirty="0" err="1"/>
              <a:t>komitmen</a:t>
            </a:r>
            <a:r>
              <a:rPr lang="en-US" sz="1300" dirty="0"/>
              <a:t> </a:t>
            </a:r>
            <a:r>
              <a:rPr lang="en-US" sz="1300" dirty="0" err="1"/>
              <a:t>nasional</a:t>
            </a:r>
            <a:r>
              <a:rPr lang="en-US" sz="1300" dirty="0"/>
              <a:t> dan target global. </a:t>
            </a:r>
          </a:p>
          <a:p>
            <a:pPr marL="342900" lvl="0" indent="-342900" algn="just">
              <a:lnSpc>
                <a:spcPct val="150000"/>
              </a:lnSpc>
              <a:buAutoNum type="arabicPeriod"/>
            </a:pPr>
            <a:r>
              <a:rPr lang="en-US" sz="1300" dirty="0" err="1"/>
              <a:t>Meningkatnya</a:t>
            </a:r>
            <a:r>
              <a:rPr lang="en-US" sz="1300" dirty="0"/>
              <a:t> </a:t>
            </a:r>
            <a:r>
              <a:rPr lang="en-US" sz="1300" dirty="0" err="1"/>
              <a:t>pengakuan</a:t>
            </a:r>
            <a:r>
              <a:rPr lang="en-US" sz="1300" dirty="0"/>
              <a:t> </a:t>
            </a:r>
            <a:r>
              <a:rPr lang="en-US" sz="1300" dirty="0" err="1"/>
              <a:t>tentang</a:t>
            </a:r>
            <a:r>
              <a:rPr lang="en-US" sz="1300" dirty="0"/>
              <a:t> </a:t>
            </a:r>
            <a:r>
              <a:rPr lang="en-US" sz="1300" dirty="0" err="1"/>
              <a:t>pentingnya</a:t>
            </a:r>
            <a:r>
              <a:rPr lang="en-US" sz="1300" dirty="0"/>
              <a:t> </a:t>
            </a:r>
            <a:r>
              <a:rPr lang="en-US" sz="1300" dirty="0" err="1"/>
              <a:t>partisipasi</a:t>
            </a:r>
            <a:r>
              <a:rPr lang="en-US" sz="1300" dirty="0"/>
              <a:t> </a:t>
            </a:r>
            <a:r>
              <a:rPr lang="en-US" sz="1300" dirty="0" err="1"/>
              <a:t>pemangku</a:t>
            </a:r>
            <a:r>
              <a:rPr lang="en-US" sz="1300" dirty="0"/>
              <a:t> </a:t>
            </a:r>
            <a:r>
              <a:rPr lang="en-US" sz="1300" dirty="0" err="1"/>
              <a:t>kepentingan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maka</a:t>
            </a:r>
            <a:r>
              <a:rPr lang="en-US" sz="1300" dirty="0"/>
              <a:t> proses </a:t>
            </a:r>
            <a:r>
              <a:rPr lang="en-US" sz="1300" dirty="0" err="1"/>
              <a:t>pemangku</a:t>
            </a:r>
            <a:r>
              <a:rPr lang="en-US" sz="1300" dirty="0"/>
              <a:t> </a:t>
            </a:r>
            <a:r>
              <a:rPr lang="en-US" sz="1300" dirty="0" err="1"/>
              <a:t>kepentingan</a:t>
            </a:r>
            <a:r>
              <a:rPr lang="en-US" sz="1300" dirty="0"/>
              <a:t> </a:t>
            </a:r>
            <a:r>
              <a:rPr lang="en-US" sz="1300" dirty="0" err="1"/>
              <a:t>merupakan</a:t>
            </a:r>
            <a:r>
              <a:rPr lang="en-US" sz="1300" dirty="0"/>
              <a:t> </a:t>
            </a:r>
            <a:r>
              <a:rPr lang="en-US" sz="1300" dirty="0" err="1"/>
              <a:t>elemen</a:t>
            </a:r>
            <a:r>
              <a:rPr lang="en-US" sz="1300" dirty="0"/>
              <a:t> </a:t>
            </a:r>
            <a:r>
              <a:rPr lang="en-US" sz="1300" dirty="0" err="1"/>
              <a:t>kunci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. </a:t>
            </a:r>
          </a:p>
          <a:p>
            <a:pPr marL="342900" lvl="0" indent="-342900" algn="just">
              <a:lnSpc>
                <a:spcPct val="150000"/>
              </a:lnSpc>
              <a:buAutoNum type="arabicPeriod"/>
            </a:pPr>
            <a:r>
              <a:rPr lang="en-US" sz="1300" dirty="0" err="1"/>
              <a:t>Desentralisasi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alam</a:t>
            </a:r>
            <a:r>
              <a:rPr lang="en-US" sz="1300" dirty="0"/>
              <a:t>,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membantu</a:t>
            </a:r>
            <a:r>
              <a:rPr lang="en-US" sz="1300" dirty="0"/>
              <a:t> </a:t>
            </a:r>
            <a:r>
              <a:rPr lang="en-US" sz="1300" dirty="0" err="1"/>
              <a:t>menciptakan</a:t>
            </a:r>
            <a:r>
              <a:rPr lang="en-US" sz="1300" dirty="0"/>
              <a:t> </a:t>
            </a:r>
            <a:r>
              <a:rPr lang="en-US" sz="1300" dirty="0" err="1"/>
              <a:t>dasar</a:t>
            </a:r>
            <a:r>
              <a:rPr lang="en-US" sz="1300" dirty="0"/>
              <a:t> </a:t>
            </a:r>
            <a:r>
              <a:rPr lang="en-US" sz="1300" dirty="0" err="1"/>
              <a:t>kelembagaan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alam</a:t>
            </a:r>
            <a:r>
              <a:rPr lang="en-US" sz="1300" dirty="0"/>
              <a:t> yang </a:t>
            </a:r>
            <a:r>
              <a:rPr lang="en-US" sz="1300" dirty="0" err="1"/>
              <a:t>lebih</a:t>
            </a:r>
            <a:r>
              <a:rPr lang="en-US" sz="1300" dirty="0"/>
              <a:t> </a:t>
            </a:r>
            <a:r>
              <a:rPr lang="en-US" sz="1300" dirty="0" err="1"/>
              <a:t>partisipatif</a:t>
            </a:r>
            <a:r>
              <a:rPr lang="en-US" sz="1300" dirty="0"/>
              <a:t>. Oleh </a:t>
            </a:r>
            <a:r>
              <a:rPr lang="en-US" sz="1300" dirty="0" err="1"/>
              <a:t>karena</a:t>
            </a:r>
            <a:r>
              <a:rPr lang="en-US" sz="1300" dirty="0"/>
              <a:t> </a:t>
            </a:r>
            <a:r>
              <a:rPr lang="en-US" sz="1300" dirty="0" err="1"/>
              <a:t>itu</a:t>
            </a:r>
            <a:r>
              <a:rPr lang="en-US" sz="1300" dirty="0"/>
              <a:t> </a:t>
            </a:r>
            <a:r>
              <a:rPr lang="en-US" sz="1300" dirty="0" err="1"/>
              <a:t>desentralisasi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memberikan</a:t>
            </a:r>
            <a:r>
              <a:rPr lang="en-US" sz="1300" dirty="0"/>
              <a:t> </a:t>
            </a:r>
            <a:r>
              <a:rPr lang="en-US" sz="1300" dirty="0" err="1"/>
              <a:t>dorongan</a:t>
            </a:r>
            <a:r>
              <a:rPr lang="en-US" sz="1300" dirty="0"/>
              <a:t> yang </a:t>
            </a:r>
            <a:r>
              <a:rPr lang="en-US" sz="1300" dirty="0" err="1"/>
              <a:t>signifikan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upaya-upaya</a:t>
            </a:r>
            <a:r>
              <a:rPr lang="en-US" sz="1300" dirty="0"/>
              <a:t> </a:t>
            </a:r>
            <a:r>
              <a:rPr lang="en-US" sz="1300" dirty="0" err="1"/>
              <a:t>mengelola</a:t>
            </a:r>
            <a:r>
              <a:rPr lang="en-US" sz="1300" dirty="0"/>
              <a:t> </a:t>
            </a:r>
            <a:r>
              <a:rPr lang="en-US" sz="1300" dirty="0" err="1"/>
              <a:t>sumber</a:t>
            </a:r>
            <a:r>
              <a:rPr lang="en-US" sz="1300" dirty="0"/>
              <a:t> </a:t>
            </a:r>
            <a:r>
              <a:rPr lang="en-US" sz="1300" dirty="0" err="1"/>
              <a:t>daya</a:t>
            </a:r>
            <a:r>
              <a:rPr lang="en-US" sz="1300" dirty="0"/>
              <a:t> </a:t>
            </a:r>
            <a:r>
              <a:rPr lang="en-US" sz="1300" dirty="0" err="1"/>
              <a:t>alam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cara</a:t>
            </a:r>
            <a:r>
              <a:rPr lang="en-US" sz="1300" dirty="0"/>
              <a:t> yang </a:t>
            </a:r>
            <a:r>
              <a:rPr lang="en-US" sz="1300" dirty="0" err="1"/>
              <a:t>lebih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 dan pada </a:t>
            </a:r>
            <a:r>
              <a:rPr lang="en-US" sz="1300" dirty="0" err="1"/>
              <a:t>skala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. </a:t>
            </a:r>
          </a:p>
          <a:p>
            <a:pPr marL="342900" lvl="0" indent="-342900" algn="just">
              <a:lnSpc>
                <a:spcPct val="150000"/>
              </a:lnSpc>
              <a:buAutoNum type="arabicPeriod"/>
            </a:pPr>
            <a:r>
              <a:rPr lang="en-US" sz="1300" dirty="0"/>
              <a:t>Pembangunan </a:t>
            </a:r>
            <a:r>
              <a:rPr lang="en-US" sz="1300" dirty="0" err="1"/>
              <a:t>saat</a:t>
            </a:r>
            <a:r>
              <a:rPr lang="en-US" sz="1300" dirty="0"/>
              <a:t> </a:t>
            </a:r>
            <a:r>
              <a:rPr lang="en-US" sz="1300" dirty="0" err="1"/>
              <a:t>ini</a:t>
            </a:r>
            <a:r>
              <a:rPr lang="en-US" sz="1300" dirty="0"/>
              <a:t> </a:t>
            </a:r>
            <a:r>
              <a:rPr lang="en-US" sz="1300" dirty="0" err="1"/>
              <a:t>diarahkan</a:t>
            </a:r>
            <a:r>
              <a:rPr lang="en-US" sz="1300" dirty="0"/>
              <a:t> </a:t>
            </a:r>
            <a:r>
              <a:rPr lang="en-US" sz="1300" dirty="0" err="1"/>
              <a:t>melalui</a:t>
            </a:r>
            <a:r>
              <a:rPr lang="en-US" sz="1300" dirty="0"/>
              <a:t> </a:t>
            </a:r>
            <a:r>
              <a:rPr lang="en-US" sz="1300" dirty="0" err="1"/>
              <a:t>dokumen</a:t>
            </a:r>
            <a:r>
              <a:rPr lang="en-US" sz="1300" dirty="0"/>
              <a:t> </a:t>
            </a:r>
            <a:r>
              <a:rPr lang="en-US" sz="1300" dirty="0" err="1"/>
              <a:t>rencana</a:t>
            </a:r>
            <a:r>
              <a:rPr lang="en-US" sz="1300" dirty="0"/>
              <a:t> </a:t>
            </a:r>
            <a:r>
              <a:rPr lang="en-US" sz="1300" dirty="0" err="1"/>
              <a:t>pembangunan</a:t>
            </a:r>
            <a:r>
              <a:rPr lang="en-US" sz="1300" dirty="0"/>
              <a:t> </a:t>
            </a:r>
            <a:r>
              <a:rPr lang="en-US" sz="1300" dirty="0" err="1"/>
              <a:t>jangka</a:t>
            </a:r>
            <a:r>
              <a:rPr lang="en-US" sz="1300" dirty="0"/>
              <a:t> Panjang </a:t>
            </a:r>
            <a:r>
              <a:rPr lang="en-US" sz="1300" dirty="0" err="1"/>
              <a:t>nasional</a:t>
            </a:r>
            <a:r>
              <a:rPr lang="en-US" sz="1300" dirty="0"/>
              <a:t> (RPJPN), </a:t>
            </a:r>
            <a:r>
              <a:rPr lang="en-US" sz="1300" dirty="0" err="1"/>
              <a:t>rencana</a:t>
            </a:r>
            <a:r>
              <a:rPr lang="en-US" sz="1300" dirty="0"/>
              <a:t> </a:t>
            </a:r>
            <a:r>
              <a:rPr lang="en-US" sz="1300" dirty="0" err="1"/>
              <a:t>pembangunan</a:t>
            </a:r>
            <a:r>
              <a:rPr lang="en-US" sz="1300" dirty="0"/>
              <a:t> </a:t>
            </a:r>
            <a:r>
              <a:rPr lang="en-US" sz="1300" dirty="0" err="1"/>
              <a:t>jangka</a:t>
            </a:r>
            <a:r>
              <a:rPr lang="en-US" sz="1300" dirty="0"/>
              <a:t> </a:t>
            </a:r>
            <a:r>
              <a:rPr lang="en-US" sz="1300" dirty="0" err="1"/>
              <a:t>menengah</a:t>
            </a:r>
            <a:r>
              <a:rPr lang="en-US" sz="1300" dirty="0"/>
              <a:t> </a:t>
            </a:r>
            <a:r>
              <a:rPr lang="en-US" sz="1300" dirty="0" err="1"/>
              <a:t>nasional</a:t>
            </a:r>
            <a:r>
              <a:rPr lang="en-US" sz="1300" dirty="0"/>
              <a:t> (RPJMN) dan </a:t>
            </a:r>
            <a:r>
              <a:rPr lang="en-US" sz="1300" dirty="0" err="1"/>
              <a:t>kajian</a:t>
            </a:r>
            <a:r>
              <a:rPr lang="en-US" sz="1300" dirty="0"/>
              <a:t> </a:t>
            </a:r>
            <a:r>
              <a:rPr lang="en-US" sz="1300" dirty="0" err="1"/>
              <a:t>lingkungan</a:t>
            </a:r>
            <a:r>
              <a:rPr lang="en-US" sz="1300" dirty="0"/>
              <a:t> </a:t>
            </a:r>
            <a:r>
              <a:rPr lang="en-US" sz="1300" dirty="0" err="1"/>
              <a:t>hidup</a:t>
            </a:r>
            <a:r>
              <a:rPr lang="en-US" sz="1300" dirty="0"/>
              <a:t> </a:t>
            </a:r>
            <a:r>
              <a:rPr lang="en-US" sz="1300" dirty="0" err="1"/>
              <a:t>stragis</a:t>
            </a:r>
            <a:r>
              <a:rPr lang="en-US" sz="1300" dirty="0"/>
              <a:t> (KLHS).</a:t>
            </a:r>
          </a:p>
        </p:txBody>
      </p:sp>
      <p:grpSp>
        <p:nvGrpSpPr>
          <p:cNvPr id="68" name="Google Shape;1251;p45"/>
          <p:cNvGrpSpPr/>
          <p:nvPr/>
        </p:nvGrpSpPr>
        <p:grpSpPr>
          <a:xfrm>
            <a:off x="7506906" y="601353"/>
            <a:ext cx="1735651" cy="702316"/>
            <a:chOff x="5123725" y="4548275"/>
            <a:chExt cx="674275" cy="272850"/>
          </a:xfrm>
        </p:grpSpPr>
        <p:sp>
          <p:nvSpPr>
            <p:cNvPr id="1048761" name="Google Shape;1252;p45"/>
            <p:cNvSpPr/>
            <p:nvPr/>
          </p:nvSpPr>
          <p:spPr>
            <a:xfrm>
              <a:off x="5123725" y="4603150"/>
              <a:ext cx="311725" cy="97125"/>
            </a:xfrm>
            <a:custGeom>
              <a:avLst/>
              <a:gdLst/>
              <a:ahLst/>
              <a:cxnLst/>
              <a:rect l="l" t="t" r="r" b="b"/>
              <a:pathLst>
                <a:path w="12469" h="3885" extrusionOk="0">
                  <a:moveTo>
                    <a:pt x="1" y="0"/>
                  </a:moveTo>
                  <a:lnTo>
                    <a:pt x="1" y="0"/>
                  </a:lnTo>
                  <a:cubicBezTo>
                    <a:pt x="2227" y="2065"/>
                    <a:pt x="5332" y="1294"/>
                    <a:pt x="6415" y="1805"/>
                  </a:cubicBezTo>
                  <a:cubicBezTo>
                    <a:pt x="7507" y="2325"/>
                    <a:pt x="9001" y="3408"/>
                    <a:pt x="10194" y="3828"/>
                  </a:cubicBezTo>
                  <a:cubicBezTo>
                    <a:pt x="10307" y="3867"/>
                    <a:pt x="10419" y="3885"/>
                    <a:pt x="10530" y="3885"/>
                  </a:cubicBezTo>
                  <a:cubicBezTo>
                    <a:pt x="11581" y="3885"/>
                    <a:pt x="12468" y="2275"/>
                    <a:pt x="12468" y="2275"/>
                  </a:cubicBezTo>
                  <a:lnTo>
                    <a:pt x="12468" y="2275"/>
                  </a:lnTo>
                  <a:cubicBezTo>
                    <a:pt x="12468" y="2275"/>
                    <a:pt x="12244" y="2314"/>
                    <a:pt x="11842" y="2314"/>
                  </a:cubicBezTo>
                  <a:cubicBezTo>
                    <a:pt x="11069" y="2314"/>
                    <a:pt x="9636" y="2167"/>
                    <a:pt x="7868" y="1307"/>
                  </a:cubicBezTo>
                  <a:cubicBezTo>
                    <a:pt x="5174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2" name="Google Shape;1253;p45"/>
            <p:cNvSpPr/>
            <p:nvPr/>
          </p:nvSpPr>
          <p:spPr>
            <a:xfrm>
              <a:off x="5190725" y="4633250"/>
              <a:ext cx="231550" cy="67000"/>
            </a:xfrm>
            <a:custGeom>
              <a:avLst/>
              <a:gdLst/>
              <a:ahLst/>
              <a:cxnLst/>
              <a:rect l="l" t="t" r="r" b="b"/>
              <a:pathLst>
                <a:path w="9262" h="2680" extrusionOk="0">
                  <a:moveTo>
                    <a:pt x="2414" y="0"/>
                  </a:moveTo>
                  <a:cubicBezTo>
                    <a:pt x="1749" y="0"/>
                    <a:pt x="1243" y="134"/>
                    <a:pt x="178" y="134"/>
                  </a:cubicBezTo>
                  <a:cubicBezTo>
                    <a:pt x="120" y="134"/>
                    <a:pt x="61" y="134"/>
                    <a:pt x="1" y="133"/>
                  </a:cubicBezTo>
                  <a:lnTo>
                    <a:pt x="1" y="133"/>
                  </a:lnTo>
                  <a:cubicBezTo>
                    <a:pt x="1568" y="464"/>
                    <a:pt x="3050" y="277"/>
                    <a:pt x="3735" y="601"/>
                  </a:cubicBezTo>
                  <a:cubicBezTo>
                    <a:pt x="4827" y="1121"/>
                    <a:pt x="6321" y="2204"/>
                    <a:pt x="7514" y="2624"/>
                  </a:cubicBezTo>
                  <a:cubicBezTo>
                    <a:pt x="7626" y="2662"/>
                    <a:pt x="7737" y="2679"/>
                    <a:pt x="7846" y="2679"/>
                  </a:cubicBezTo>
                  <a:cubicBezTo>
                    <a:pt x="8398" y="2679"/>
                    <a:pt x="8905" y="2237"/>
                    <a:pt x="9261" y="1814"/>
                  </a:cubicBezTo>
                  <a:cubicBezTo>
                    <a:pt x="8235" y="1461"/>
                    <a:pt x="6552" y="904"/>
                    <a:pt x="4602" y="370"/>
                  </a:cubicBezTo>
                  <a:cubicBezTo>
                    <a:pt x="3549" y="82"/>
                    <a:pt x="2933" y="0"/>
                    <a:pt x="2414" y="0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3" name="Google Shape;1254;p45"/>
            <p:cNvSpPr/>
            <p:nvPr/>
          </p:nvSpPr>
          <p:spPr>
            <a:xfrm>
              <a:off x="5356500" y="4548275"/>
              <a:ext cx="441500" cy="249675"/>
            </a:xfrm>
            <a:custGeom>
              <a:avLst/>
              <a:gdLst/>
              <a:ahLst/>
              <a:cxnLst/>
              <a:rect l="l" t="t" r="r" b="b"/>
              <a:pathLst>
                <a:path w="17660" h="9987" extrusionOk="0">
                  <a:moveTo>
                    <a:pt x="17273" y="1"/>
                  </a:moveTo>
                  <a:cubicBezTo>
                    <a:pt x="16979" y="1"/>
                    <a:pt x="16477" y="155"/>
                    <a:pt x="15855" y="483"/>
                  </a:cubicBezTo>
                  <a:cubicBezTo>
                    <a:pt x="14592" y="1162"/>
                    <a:pt x="9369" y="1833"/>
                    <a:pt x="8329" y="2195"/>
                  </a:cubicBezTo>
                  <a:cubicBezTo>
                    <a:pt x="7297" y="2556"/>
                    <a:pt x="6574" y="3950"/>
                    <a:pt x="4400" y="4520"/>
                  </a:cubicBezTo>
                  <a:cubicBezTo>
                    <a:pt x="4400" y="4520"/>
                    <a:pt x="3348" y="4114"/>
                    <a:pt x="2322" y="4114"/>
                  </a:cubicBezTo>
                  <a:cubicBezTo>
                    <a:pt x="1601" y="4114"/>
                    <a:pt x="893" y="4314"/>
                    <a:pt x="571" y="4997"/>
                  </a:cubicBezTo>
                  <a:cubicBezTo>
                    <a:pt x="1" y="6203"/>
                    <a:pt x="1077" y="6876"/>
                    <a:pt x="1077" y="6876"/>
                  </a:cubicBezTo>
                  <a:cubicBezTo>
                    <a:pt x="1971" y="8220"/>
                    <a:pt x="3128" y="8864"/>
                    <a:pt x="4526" y="8864"/>
                  </a:cubicBezTo>
                  <a:cubicBezTo>
                    <a:pt x="4629" y="8864"/>
                    <a:pt x="4734" y="8861"/>
                    <a:pt x="4841" y="8854"/>
                  </a:cubicBezTo>
                  <a:cubicBezTo>
                    <a:pt x="4841" y="8854"/>
                    <a:pt x="4957" y="9556"/>
                    <a:pt x="5071" y="9700"/>
                  </a:cubicBezTo>
                  <a:cubicBezTo>
                    <a:pt x="5187" y="9851"/>
                    <a:pt x="5498" y="9937"/>
                    <a:pt x="5614" y="9960"/>
                  </a:cubicBezTo>
                  <a:cubicBezTo>
                    <a:pt x="5679" y="9971"/>
                    <a:pt x="5973" y="9986"/>
                    <a:pt x="6261" y="9986"/>
                  </a:cubicBezTo>
                  <a:cubicBezTo>
                    <a:pt x="6515" y="9986"/>
                    <a:pt x="6764" y="9974"/>
                    <a:pt x="6855" y="9937"/>
                  </a:cubicBezTo>
                  <a:cubicBezTo>
                    <a:pt x="6895" y="9923"/>
                    <a:pt x="6929" y="9918"/>
                    <a:pt x="6966" y="9918"/>
                  </a:cubicBezTo>
                  <a:cubicBezTo>
                    <a:pt x="7070" y="9918"/>
                    <a:pt x="7187" y="9961"/>
                    <a:pt x="7467" y="9961"/>
                  </a:cubicBezTo>
                  <a:cubicBezTo>
                    <a:pt x="7574" y="9961"/>
                    <a:pt x="7705" y="9955"/>
                    <a:pt x="7867" y="9937"/>
                  </a:cubicBezTo>
                  <a:cubicBezTo>
                    <a:pt x="8524" y="9873"/>
                    <a:pt x="8408" y="9649"/>
                    <a:pt x="8741" y="9403"/>
                  </a:cubicBezTo>
                  <a:lnTo>
                    <a:pt x="8358" y="8940"/>
                  </a:lnTo>
                  <a:lnTo>
                    <a:pt x="8987" y="9259"/>
                  </a:lnTo>
                  <a:cubicBezTo>
                    <a:pt x="9369" y="9027"/>
                    <a:pt x="9818" y="8646"/>
                    <a:pt x="10019" y="8377"/>
                  </a:cubicBezTo>
                  <a:lnTo>
                    <a:pt x="9521" y="8140"/>
                  </a:lnTo>
                  <a:cubicBezTo>
                    <a:pt x="9521" y="8140"/>
                    <a:pt x="9868" y="8089"/>
                    <a:pt x="10201" y="8046"/>
                  </a:cubicBezTo>
                  <a:cubicBezTo>
                    <a:pt x="10409" y="7770"/>
                    <a:pt x="10908" y="7410"/>
                    <a:pt x="10981" y="7186"/>
                  </a:cubicBezTo>
                  <a:cubicBezTo>
                    <a:pt x="11012" y="7091"/>
                    <a:pt x="10891" y="7059"/>
                    <a:pt x="10677" y="7059"/>
                  </a:cubicBezTo>
                  <a:cubicBezTo>
                    <a:pt x="10290" y="7059"/>
                    <a:pt x="9601" y="7163"/>
                    <a:pt x="8951" y="7186"/>
                  </a:cubicBezTo>
                  <a:cubicBezTo>
                    <a:pt x="8929" y="7187"/>
                    <a:pt x="8907" y="7187"/>
                    <a:pt x="8886" y="7187"/>
                  </a:cubicBezTo>
                  <a:cubicBezTo>
                    <a:pt x="7932" y="7187"/>
                    <a:pt x="7592" y="6406"/>
                    <a:pt x="7592" y="6406"/>
                  </a:cubicBezTo>
                  <a:cubicBezTo>
                    <a:pt x="8641" y="5633"/>
                    <a:pt x="10352" y="4000"/>
                    <a:pt x="10618" y="3929"/>
                  </a:cubicBezTo>
                  <a:cubicBezTo>
                    <a:pt x="10713" y="3901"/>
                    <a:pt x="10843" y="3897"/>
                    <a:pt x="10992" y="3897"/>
                  </a:cubicBezTo>
                  <a:cubicBezTo>
                    <a:pt x="11061" y="3897"/>
                    <a:pt x="11133" y="3898"/>
                    <a:pt x="11207" y="3898"/>
                  </a:cubicBezTo>
                  <a:cubicBezTo>
                    <a:pt x="11445" y="3898"/>
                    <a:pt x="11706" y="3889"/>
                    <a:pt x="11941" y="3813"/>
                  </a:cubicBezTo>
                  <a:cubicBezTo>
                    <a:pt x="12402" y="3653"/>
                    <a:pt x="12331" y="3690"/>
                    <a:pt x="13018" y="3350"/>
                  </a:cubicBezTo>
                  <a:lnTo>
                    <a:pt x="12215" y="3126"/>
                  </a:lnTo>
                  <a:lnTo>
                    <a:pt x="13299" y="3220"/>
                  </a:lnTo>
                  <a:cubicBezTo>
                    <a:pt x="13825" y="2975"/>
                    <a:pt x="14188" y="2873"/>
                    <a:pt x="14902" y="2259"/>
                  </a:cubicBezTo>
                  <a:cubicBezTo>
                    <a:pt x="14975" y="2202"/>
                    <a:pt x="15046" y="2145"/>
                    <a:pt x="15119" y="2086"/>
                  </a:cubicBezTo>
                  <a:lnTo>
                    <a:pt x="14382" y="2086"/>
                  </a:lnTo>
                  <a:lnTo>
                    <a:pt x="15422" y="1876"/>
                  </a:lnTo>
                  <a:cubicBezTo>
                    <a:pt x="16166" y="1372"/>
                    <a:pt x="17019" y="989"/>
                    <a:pt x="17409" y="483"/>
                  </a:cubicBezTo>
                  <a:cubicBezTo>
                    <a:pt x="17659" y="169"/>
                    <a:pt x="17580" y="1"/>
                    <a:pt x="17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4" name="Google Shape;1255;p45"/>
            <p:cNvSpPr/>
            <p:nvPr/>
          </p:nvSpPr>
          <p:spPr>
            <a:xfrm>
              <a:off x="5477500" y="4738225"/>
              <a:ext cx="141225" cy="59725"/>
            </a:xfrm>
            <a:custGeom>
              <a:avLst/>
              <a:gdLst/>
              <a:ahLst/>
              <a:cxnLst/>
              <a:rect l="l" t="t" r="r" b="b"/>
              <a:pathLst>
                <a:path w="5649" h="2389" extrusionOk="0">
                  <a:moveTo>
                    <a:pt x="4705" y="1"/>
                  </a:moveTo>
                  <a:cubicBezTo>
                    <a:pt x="3981" y="1"/>
                    <a:pt x="3266" y="213"/>
                    <a:pt x="2825" y="418"/>
                  </a:cubicBezTo>
                  <a:cubicBezTo>
                    <a:pt x="2170" y="718"/>
                    <a:pt x="1591" y="1256"/>
                    <a:pt x="66" y="1256"/>
                  </a:cubicBezTo>
                  <a:cubicBezTo>
                    <a:pt x="44" y="1256"/>
                    <a:pt x="23" y="1256"/>
                    <a:pt x="1" y="1256"/>
                  </a:cubicBezTo>
                  <a:lnTo>
                    <a:pt x="1" y="1256"/>
                  </a:lnTo>
                  <a:cubicBezTo>
                    <a:pt x="1" y="1256"/>
                    <a:pt x="117" y="1958"/>
                    <a:pt x="231" y="2102"/>
                  </a:cubicBezTo>
                  <a:cubicBezTo>
                    <a:pt x="347" y="2253"/>
                    <a:pt x="658" y="2339"/>
                    <a:pt x="774" y="2362"/>
                  </a:cubicBezTo>
                  <a:cubicBezTo>
                    <a:pt x="839" y="2373"/>
                    <a:pt x="1133" y="2388"/>
                    <a:pt x="1421" y="2388"/>
                  </a:cubicBezTo>
                  <a:cubicBezTo>
                    <a:pt x="1675" y="2388"/>
                    <a:pt x="1924" y="2376"/>
                    <a:pt x="2015" y="2339"/>
                  </a:cubicBezTo>
                  <a:cubicBezTo>
                    <a:pt x="2055" y="2325"/>
                    <a:pt x="2089" y="2320"/>
                    <a:pt x="2126" y="2320"/>
                  </a:cubicBezTo>
                  <a:cubicBezTo>
                    <a:pt x="2230" y="2320"/>
                    <a:pt x="2347" y="2363"/>
                    <a:pt x="2627" y="2363"/>
                  </a:cubicBezTo>
                  <a:cubicBezTo>
                    <a:pt x="2734" y="2363"/>
                    <a:pt x="2865" y="2357"/>
                    <a:pt x="3027" y="2339"/>
                  </a:cubicBezTo>
                  <a:cubicBezTo>
                    <a:pt x="3684" y="2275"/>
                    <a:pt x="3568" y="2051"/>
                    <a:pt x="3901" y="1805"/>
                  </a:cubicBezTo>
                  <a:lnTo>
                    <a:pt x="3518" y="1342"/>
                  </a:lnTo>
                  <a:lnTo>
                    <a:pt x="4147" y="1661"/>
                  </a:lnTo>
                  <a:cubicBezTo>
                    <a:pt x="4529" y="1429"/>
                    <a:pt x="4978" y="1048"/>
                    <a:pt x="5179" y="779"/>
                  </a:cubicBezTo>
                  <a:lnTo>
                    <a:pt x="4681" y="542"/>
                  </a:lnTo>
                  <a:cubicBezTo>
                    <a:pt x="4681" y="542"/>
                    <a:pt x="5028" y="491"/>
                    <a:pt x="5361" y="448"/>
                  </a:cubicBezTo>
                  <a:cubicBezTo>
                    <a:pt x="5432" y="354"/>
                    <a:pt x="5541" y="252"/>
                    <a:pt x="5648" y="145"/>
                  </a:cubicBezTo>
                  <a:cubicBezTo>
                    <a:pt x="5347" y="42"/>
                    <a:pt x="5025" y="1"/>
                    <a:pt x="4705" y="1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5" name="Google Shape;1256;p45"/>
            <p:cNvSpPr/>
            <p:nvPr/>
          </p:nvSpPr>
          <p:spPr>
            <a:xfrm>
              <a:off x="5465925" y="4548275"/>
              <a:ext cx="332075" cy="176075"/>
            </a:xfrm>
            <a:custGeom>
              <a:avLst/>
              <a:gdLst/>
              <a:ahLst/>
              <a:cxnLst/>
              <a:rect l="l" t="t" r="r" b="b"/>
              <a:pathLst>
                <a:path w="13283" h="7043" extrusionOk="0">
                  <a:moveTo>
                    <a:pt x="12896" y="1"/>
                  </a:moveTo>
                  <a:cubicBezTo>
                    <a:pt x="12602" y="1"/>
                    <a:pt x="12100" y="155"/>
                    <a:pt x="11478" y="483"/>
                  </a:cubicBezTo>
                  <a:cubicBezTo>
                    <a:pt x="11161" y="656"/>
                    <a:pt x="10598" y="822"/>
                    <a:pt x="9904" y="989"/>
                  </a:cubicBezTo>
                  <a:cubicBezTo>
                    <a:pt x="9161" y="1746"/>
                    <a:pt x="8069" y="2700"/>
                    <a:pt x="7094" y="2882"/>
                  </a:cubicBezTo>
                  <a:cubicBezTo>
                    <a:pt x="5434" y="3192"/>
                    <a:pt x="6241" y="3459"/>
                    <a:pt x="4610" y="4139"/>
                  </a:cubicBezTo>
                  <a:cubicBezTo>
                    <a:pt x="2970" y="4809"/>
                    <a:pt x="2017" y="5127"/>
                    <a:pt x="1005" y="5603"/>
                  </a:cubicBezTo>
                  <a:cubicBezTo>
                    <a:pt x="1" y="6080"/>
                    <a:pt x="1121" y="6023"/>
                    <a:pt x="1367" y="6080"/>
                  </a:cubicBezTo>
                  <a:cubicBezTo>
                    <a:pt x="1611" y="6139"/>
                    <a:pt x="2327" y="6796"/>
                    <a:pt x="3851" y="7042"/>
                  </a:cubicBezTo>
                  <a:cubicBezTo>
                    <a:pt x="3397" y="6817"/>
                    <a:pt x="3215" y="6406"/>
                    <a:pt x="3215" y="6406"/>
                  </a:cubicBezTo>
                  <a:cubicBezTo>
                    <a:pt x="4264" y="5633"/>
                    <a:pt x="5975" y="4000"/>
                    <a:pt x="6241" y="3929"/>
                  </a:cubicBezTo>
                  <a:cubicBezTo>
                    <a:pt x="6336" y="3901"/>
                    <a:pt x="6466" y="3897"/>
                    <a:pt x="6615" y="3897"/>
                  </a:cubicBezTo>
                  <a:cubicBezTo>
                    <a:pt x="6684" y="3897"/>
                    <a:pt x="6756" y="3898"/>
                    <a:pt x="6830" y="3898"/>
                  </a:cubicBezTo>
                  <a:cubicBezTo>
                    <a:pt x="7068" y="3898"/>
                    <a:pt x="7329" y="3889"/>
                    <a:pt x="7564" y="3813"/>
                  </a:cubicBezTo>
                  <a:cubicBezTo>
                    <a:pt x="8025" y="3653"/>
                    <a:pt x="7954" y="3690"/>
                    <a:pt x="8641" y="3350"/>
                  </a:cubicBezTo>
                  <a:lnTo>
                    <a:pt x="7838" y="3126"/>
                  </a:lnTo>
                  <a:lnTo>
                    <a:pt x="8922" y="3220"/>
                  </a:lnTo>
                  <a:cubicBezTo>
                    <a:pt x="9448" y="2975"/>
                    <a:pt x="9811" y="2873"/>
                    <a:pt x="10525" y="2259"/>
                  </a:cubicBezTo>
                  <a:cubicBezTo>
                    <a:pt x="10598" y="2202"/>
                    <a:pt x="10669" y="2145"/>
                    <a:pt x="10742" y="2086"/>
                  </a:cubicBezTo>
                  <a:lnTo>
                    <a:pt x="10005" y="2086"/>
                  </a:lnTo>
                  <a:lnTo>
                    <a:pt x="11045" y="1876"/>
                  </a:lnTo>
                  <a:cubicBezTo>
                    <a:pt x="11789" y="1372"/>
                    <a:pt x="12642" y="989"/>
                    <a:pt x="13032" y="483"/>
                  </a:cubicBezTo>
                  <a:cubicBezTo>
                    <a:pt x="13282" y="169"/>
                    <a:pt x="13203" y="1"/>
                    <a:pt x="12896" y="1"/>
                  </a:cubicBezTo>
                  <a:close/>
                </a:path>
              </a:pathLst>
            </a:custGeom>
            <a:solidFill>
              <a:srgbClr val="1866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6" name="Google Shape;1257;p45"/>
            <p:cNvSpPr/>
            <p:nvPr/>
          </p:nvSpPr>
          <p:spPr>
            <a:xfrm>
              <a:off x="5491025" y="4772500"/>
              <a:ext cx="45875" cy="48625"/>
            </a:xfrm>
            <a:custGeom>
              <a:avLst/>
              <a:gdLst/>
              <a:ahLst/>
              <a:cxnLst/>
              <a:rect l="l" t="t" r="r" b="b"/>
              <a:pathLst>
                <a:path w="1835" h="1945" extrusionOk="0">
                  <a:moveTo>
                    <a:pt x="1" y="1"/>
                  </a:moveTo>
                  <a:cubicBezTo>
                    <a:pt x="233" y="991"/>
                    <a:pt x="543" y="1417"/>
                    <a:pt x="840" y="1575"/>
                  </a:cubicBezTo>
                  <a:cubicBezTo>
                    <a:pt x="1127" y="1727"/>
                    <a:pt x="1576" y="1922"/>
                    <a:pt x="1713" y="1944"/>
                  </a:cubicBezTo>
                  <a:cubicBezTo>
                    <a:pt x="1716" y="1945"/>
                    <a:pt x="1720" y="1945"/>
                    <a:pt x="1722" y="1945"/>
                  </a:cubicBezTo>
                  <a:cubicBezTo>
                    <a:pt x="1835" y="1945"/>
                    <a:pt x="1660" y="1681"/>
                    <a:pt x="1280" y="1280"/>
                  </a:cubicBezTo>
                  <a:cubicBezTo>
                    <a:pt x="897" y="875"/>
                    <a:pt x="970" y="658"/>
                    <a:pt x="644" y="448"/>
                  </a:cubicBezTo>
                  <a:cubicBezTo>
                    <a:pt x="313" y="231"/>
                    <a:pt x="196" y="1"/>
                    <a:pt x="196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7" name="Google Shape;1258;p45"/>
            <p:cNvSpPr/>
            <p:nvPr/>
          </p:nvSpPr>
          <p:spPr>
            <a:xfrm>
              <a:off x="5493025" y="4772500"/>
              <a:ext cx="43875" cy="48625"/>
            </a:xfrm>
            <a:custGeom>
              <a:avLst/>
              <a:gdLst/>
              <a:ahLst/>
              <a:cxnLst/>
              <a:rect l="l" t="t" r="r" b="b"/>
              <a:pathLst>
                <a:path w="1755" h="1945" extrusionOk="0">
                  <a:moveTo>
                    <a:pt x="0" y="1"/>
                  </a:moveTo>
                  <a:cubicBezTo>
                    <a:pt x="333" y="434"/>
                    <a:pt x="527" y="947"/>
                    <a:pt x="623" y="1481"/>
                  </a:cubicBezTo>
                  <a:cubicBezTo>
                    <a:pt x="666" y="1518"/>
                    <a:pt x="709" y="1547"/>
                    <a:pt x="760" y="1575"/>
                  </a:cubicBezTo>
                  <a:cubicBezTo>
                    <a:pt x="1047" y="1727"/>
                    <a:pt x="1496" y="1922"/>
                    <a:pt x="1633" y="1944"/>
                  </a:cubicBezTo>
                  <a:cubicBezTo>
                    <a:pt x="1636" y="1945"/>
                    <a:pt x="1640" y="1945"/>
                    <a:pt x="1642" y="1945"/>
                  </a:cubicBezTo>
                  <a:cubicBezTo>
                    <a:pt x="1755" y="1945"/>
                    <a:pt x="1580" y="1681"/>
                    <a:pt x="1200" y="1280"/>
                  </a:cubicBezTo>
                  <a:cubicBezTo>
                    <a:pt x="817" y="875"/>
                    <a:pt x="890" y="658"/>
                    <a:pt x="564" y="448"/>
                  </a:cubicBezTo>
                  <a:cubicBezTo>
                    <a:pt x="233" y="231"/>
                    <a:pt x="116" y="1"/>
                    <a:pt x="116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8" name="Google Shape;1259;p45"/>
            <p:cNvSpPr/>
            <p:nvPr/>
          </p:nvSpPr>
          <p:spPr>
            <a:xfrm>
              <a:off x="5500075" y="4771425"/>
              <a:ext cx="50250" cy="44625"/>
            </a:xfrm>
            <a:custGeom>
              <a:avLst/>
              <a:gdLst/>
              <a:ahLst/>
              <a:cxnLst/>
              <a:rect l="l" t="t" r="r" b="b"/>
              <a:pathLst>
                <a:path w="2010" h="1785" extrusionOk="0">
                  <a:moveTo>
                    <a:pt x="195" y="1"/>
                  </a:moveTo>
                  <a:lnTo>
                    <a:pt x="1" y="14"/>
                  </a:lnTo>
                  <a:cubicBezTo>
                    <a:pt x="325" y="983"/>
                    <a:pt x="672" y="1374"/>
                    <a:pt x="975" y="1504"/>
                  </a:cubicBezTo>
                  <a:cubicBezTo>
                    <a:pt x="1278" y="1627"/>
                    <a:pt x="1741" y="1777"/>
                    <a:pt x="1878" y="1784"/>
                  </a:cubicBezTo>
                  <a:cubicBezTo>
                    <a:pt x="1880" y="1784"/>
                    <a:pt x="1882" y="1784"/>
                    <a:pt x="1884" y="1784"/>
                  </a:cubicBezTo>
                  <a:cubicBezTo>
                    <a:pt x="2010" y="1784"/>
                    <a:pt x="1815" y="1535"/>
                    <a:pt x="1395" y="1171"/>
                  </a:cubicBezTo>
                  <a:cubicBezTo>
                    <a:pt x="968" y="803"/>
                    <a:pt x="1025" y="578"/>
                    <a:pt x="679" y="398"/>
                  </a:cubicBezTo>
                  <a:cubicBezTo>
                    <a:pt x="332" y="217"/>
                    <a:pt x="195" y="1"/>
                    <a:pt x="195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69" name="Google Shape;1260;p45"/>
            <p:cNvSpPr/>
            <p:nvPr/>
          </p:nvSpPr>
          <p:spPr>
            <a:xfrm>
              <a:off x="5356500" y="4651150"/>
              <a:ext cx="122850" cy="92025"/>
            </a:xfrm>
            <a:custGeom>
              <a:avLst/>
              <a:gdLst/>
              <a:ahLst/>
              <a:cxnLst/>
              <a:rect l="l" t="t" r="r" b="b"/>
              <a:pathLst>
                <a:path w="4914" h="3681" extrusionOk="0">
                  <a:moveTo>
                    <a:pt x="2307" y="0"/>
                  </a:moveTo>
                  <a:cubicBezTo>
                    <a:pt x="1591" y="0"/>
                    <a:pt x="891" y="202"/>
                    <a:pt x="571" y="882"/>
                  </a:cubicBezTo>
                  <a:cubicBezTo>
                    <a:pt x="1" y="2088"/>
                    <a:pt x="1077" y="2761"/>
                    <a:pt x="1077" y="2761"/>
                  </a:cubicBezTo>
                  <a:cubicBezTo>
                    <a:pt x="1308" y="3114"/>
                    <a:pt x="1561" y="3418"/>
                    <a:pt x="1836" y="3671"/>
                  </a:cubicBezTo>
                  <a:cubicBezTo>
                    <a:pt x="1877" y="3677"/>
                    <a:pt x="1918" y="3680"/>
                    <a:pt x="1962" y="3680"/>
                  </a:cubicBezTo>
                  <a:cubicBezTo>
                    <a:pt x="3021" y="3680"/>
                    <a:pt x="4913" y="1858"/>
                    <a:pt x="3157" y="81"/>
                  </a:cubicBezTo>
                  <a:cubicBezTo>
                    <a:pt x="2887" y="33"/>
                    <a:pt x="2596" y="0"/>
                    <a:pt x="2307" y="0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0" name="Google Shape;1261;p45"/>
            <p:cNvSpPr/>
            <p:nvPr/>
          </p:nvSpPr>
          <p:spPr>
            <a:xfrm>
              <a:off x="5408325" y="4677900"/>
              <a:ext cx="9775" cy="13200"/>
            </a:xfrm>
            <a:custGeom>
              <a:avLst/>
              <a:gdLst/>
              <a:ahLst/>
              <a:cxnLst/>
              <a:rect l="l" t="t" r="r" b="b"/>
              <a:pathLst>
                <a:path w="391" h="528" extrusionOk="0">
                  <a:moveTo>
                    <a:pt x="197" y="1"/>
                  </a:moveTo>
                  <a:cubicBezTo>
                    <a:pt x="88" y="1"/>
                    <a:pt x="1" y="124"/>
                    <a:pt x="1" y="268"/>
                  </a:cubicBezTo>
                  <a:cubicBezTo>
                    <a:pt x="1" y="411"/>
                    <a:pt x="88" y="528"/>
                    <a:pt x="197" y="528"/>
                  </a:cubicBezTo>
                  <a:cubicBezTo>
                    <a:pt x="304" y="528"/>
                    <a:pt x="391" y="411"/>
                    <a:pt x="391" y="268"/>
                  </a:cubicBezTo>
                  <a:cubicBezTo>
                    <a:pt x="391" y="124"/>
                    <a:pt x="304" y="1"/>
                    <a:pt x="197" y="1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71" name="Google Shape;1262;p45"/>
            <p:cNvSpPr/>
            <p:nvPr/>
          </p:nvSpPr>
          <p:spPr>
            <a:xfrm>
              <a:off x="5367850" y="4706075"/>
              <a:ext cx="34325" cy="21925"/>
            </a:xfrm>
            <a:custGeom>
              <a:avLst/>
              <a:gdLst/>
              <a:ahLst/>
              <a:cxnLst/>
              <a:rect l="l" t="t" r="r" b="b"/>
              <a:pathLst>
                <a:path w="1373" h="877" extrusionOk="0">
                  <a:moveTo>
                    <a:pt x="110" y="0"/>
                  </a:moveTo>
                  <a:cubicBezTo>
                    <a:pt x="110" y="1"/>
                    <a:pt x="0" y="877"/>
                    <a:pt x="180" y="877"/>
                  </a:cubicBezTo>
                  <a:cubicBezTo>
                    <a:pt x="205" y="877"/>
                    <a:pt x="237" y="859"/>
                    <a:pt x="276" y="817"/>
                  </a:cubicBezTo>
                  <a:cubicBezTo>
                    <a:pt x="570" y="496"/>
                    <a:pt x="1373" y="53"/>
                    <a:pt x="1315" y="53"/>
                  </a:cubicBezTo>
                  <a:cubicBezTo>
                    <a:pt x="1312" y="53"/>
                    <a:pt x="1305" y="54"/>
                    <a:pt x="1296" y="58"/>
                  </a:cubicBezTo>
                  <a:cubicBezTo>
                    <a:pt x="1200" y="88"/>
                    <a:pt x="978" y="126"/>
                    <a:pt x="735" y="126"/>
                  </a:cubicBezTo>
                  <a:cubicBezTo>
                    <a:pt x="518" y="126"/>
                    <a:pt x="285" y="95"/>
                    <a:pt x="110" y="0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8772" name="Google Shape;1263;p45"/>
          <p:cNvSpPr/>
          <p:nvPr/>
        </p:nvSpPr>
        <p:spPr>
          <a:xfrm>
            <a:off x="7607696" y="3625983"/>
            <a:ext cx="1397994" cy="274325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773" name="Google Shape;1264;p45"/>
          <p:cNvSpPr/>
          <p:nvPr/>
        </p:nvSpPr>
        <p:spPr>
          <a:xfrm flipH="1">
            <a:off x="-206937" y="369955"/>
            <a:ext cx="2071737" cy="35419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itle 1"/>
          <p:cNvSpPr>
            <a:spLocks noGrp="1"/>
          </p:cNvSpPr>
          <p:nvPr>
            <p:ph type="title"/>
          </p:nvPr>
        </p:nvSpPr>
        <p:spPr>
          <a:xfrm>
            <a:off x="686132" y="325482"/>
            <a:ext cx="7704000" cy="572700"/>
          </a:xfrm>
        </p:spPr>
        <p:txBody>
          <a:bodyPr/>
          <a:lstStyle/>
          <a:p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</p:txBody>
      </p:sp>
      <p:sp>
        <p:nvSpPr>
          <p:cNvPr id="1048777" name="Text Placeholder 2"/>
          <p:cNvSpPr>
            <a:spLocks noGrp="1"/>
          </p:cNvSpPr>
          <p:nvPr>
            <p:ph type="body" idx="1"/>
          </p:nvPr>
        </p:nvSpPr>
        <p:spPr>
          <a:xfrm>
            <a:off x="380567" y="1059582"/>
            <a:ext cx="8315129" cy="3231395"/>
          </a:xfrm>
        </p:spPr>
        <p:txBody>
          <a:bodyPr/>
          <a:lstStyle/>
          <a:p>
            <a:pPr marL="139700" indent="0" algn="just">
              <a:lnSpc>
                <a:spcPct val="150000"/>
              </a:lnSpc>
              <a:buNone/>
            </a:pPr>
            <a:r>
              <a:rPr lang="en-US" sz="1300" dirty="0" err="1"/>
              <a:t>Pengalaman</a:t>
            </a:r>
            <a:r>
              <a:rPr lang="en-US" sz="1300" dirty="0"/>
              <a:t> </a:t>
            </a:r>
            <a:r>
              <a:rPr lang="en-US" sz="1300" dirty="0" err="1"/>
              <a:t>internasional</a:t>
            </a:r>
            <a:r>
              <a:rPr lang="en-US" sz="1300" dirty="0"/>
              <a:t> </a:t>
            </a:r>
            <a:r>
              <a:rPr lang="en-US" sz="1300" dirty="0" err="1"/>
              <a:t>menunjukkan</a:t>
            </a:r>
            <a:r>
              <a:rPr lang="en-US" sz="1300" dirty="0"/>
              <a:t> </a:t>
            </a:r>
            <a:r>
              <a:rPr lang="en-US" sz="1300" dirty="0" err="1"/>
              <a:t>bahwa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diimplementasikan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berhasil</a:t>
            </a:r>
            <a:r>
              <a:rPr lang="en-US" sz="1300" dirty="0"/>
              <a:t> </a:t>
            </a:r>
            <a:r>
              <a:rPr lang="en-US" sz="1300" dirty="0" err="1"/>
              <a:t>melalui</a:t>
            </a:r>
            <a:r>
              <a:rPr lang="en-US" sz="1300" dirty="0"/>
              <a:t> </a:t>
            </a:r>
            <a:r>
              <a:rPr lang="en-US" sz="1300" dirty="0" err="1"/>
              <a:t>kerja</a:t>
            </a:r>
            <a:r>
              <a:rPr lang="en-US" sz="1300" dirty="0"/>
              <a:t> </a:t>
            </a:r>
            <a:r>
              <a:rPr lang="en-US" sz="1300" dirty="0" err="1"/>
              <a:t>sama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, </a:t>
            </a:r>
            <a:r>
              <a:rPr lang="en-US" sz="1300" dirty="0" err="1"/>
              <a:t>pemerintah</a:t>
            </a:r>
            <a:r>
              <a:rPr lang="en-US" sz="1300" dirty="0"/>
              <a:t>, sector </a:t>
            </a:r>
            <a:r>
              <a:rPr lang="en-US" sz="1300" dirty="0" err="1"/>
              <a:t>swasta</a:t>
            </a:r>
            <a:r>
              <a:rPr lang="en-US" sz="1300" dirty="0"/>
              <a:t> dan </a:t>
            </a:r>
            <a:r>
              <a:rPr lang="en-US" sz="1300" dirty="0" err="1"/>
              <a:t>mitra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 </a:t>
            </a:r>
            <a:r>
              <a:rPr lang="en-US" sz="1300" dirty="0" err="1"/>
              <a:t>sipil</a:t>
            </a:r>
            <a:r>
              <a:rPr lang="en-US" sz="1300" dirty="0"/>
              <a:t>.</a:t>
            </a:r>
          </a:p>
          <a:p>
            <a:pPr marL="139700" indent="0" algn="just">
              <a:lnSpc>
                <a:spcPct val="150000"/>
              </a:lnSpc>
              <a:buNone/>
            </a:pPr>
            <a:endParaRPr lang="en-US" sz="1300" dirty="0"/>
          </a:p>
          <a:p>
            <a:pPr marL="482600" indent="-342900" algn="just">
              <a:lnSpc>
                <a:spcPct val="150000"/>
              </a:lnSpc>
              <a:buAutoNum type="arabicPeriod"/>
            </a:pPr>
            <a:r>
              <a:rPr lang="en-US" sz="1300" dirty="0" err="1"/>
              <a:t>Pendanaan</a:t>
            </a:r>
            <a:r>
              <a:rPr lang="en-US" sz="1300" dirty="0"/>
              <a:t> </a:t>
            </a:r>
            <a:r>
              <a:rPr lang="en-US" sz="1300" dirty="0" err="1"/>
              <a:t>internasional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mendorong</a:t>
            </a:r>
            <a:r>
              <a:rPr lang="en-US" sz="1300" dirty="0"/>
              <a:t> </a:t>
            </a:r>
            <a:r>
              <a:rPr lang="en-US" sz="1300" dirty="0" err="1"/>
              <a:t>pendekatan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mendorong</a:t>
            </a:r>
            <a:r>
              <a:rPr lang="en-US" sz="1300" dirty="0"/>
              <a:t> </a:t>
            </a:r>
            <a:r>
              <a:rPr lang="en-US" sz="1300" dirty="0" err="1"/>
              <a:t>perkembangan</a:t>
            </a:r>
            <a:r>
              <a:rPr lang="en-US" sz="1300" dirty="0"/>
              <a:t> proses </a:t>
            </a:r>
            <a:r>
              <a:rPr lang="en-US" sz="1300" dirty="0" err="1"/>
              <a:t>berbagai</a:t>
            </a:r>
            <a:r>
              <a:rPr lang="en-US" sz="1300" dirty="0"/>
              <a:t> </a:t>
            </a:r>
            <a:r>
              <a:rPr lang="en-US" sz="1300" dirty="0" err="1"/>
              <a:t>pemangku</a:t>
            </a:r>
            <a:r>
              <a:rPr lang="en-US" sz="1300" dirty="0"/>
              <a:t> </a:t>
            </a:r>
            <a:r>
              <a:rPr lang="en-US" sz="1300" dirty="0" err="1"/>
              <a:t>kepentingan</a:t>
            </a:r>
            <a:r>
              <a:rPr lang="en-US" sz="1300" dirty="0"/>
              <a:t> </a:t>
            </a:r>
            <a:r>
              <a:rPr lang="en-US" sz="1300" dirty="0" err="1"/>
              <a:t>maka</a:t>
            </a:r>
            <a:r>
              <a:rPr lang="en-US" sz="1300" dirty="0"/>
              <a:t> </a:t>
            </a:r>
            <a:r>
              <a:rPr lang="en-US" sz="1300" dirty="0" err="1"/>
              <a:t>koordinasi</a:t>
            </a:r>
            <a:r>
              <a:rPr lang="en-US" sz="1300" dirty="0"/>
              <a:t> </a:t>
            </a:r>
            <a:r>
              <a:rPr lang="en-US" sz="1300" dirty="0" err="1"/>
              <a:t>lintas</a:t>
            </a:r>
            <a:r>
              <a:rPr lang="en-US" sz="1300" dirty="0"/>
              <a:t> </a:t>
            </a:r>
            <a:r>
              <a:rPr lang="en-US" sz="1300" dirty="0" err="1"/>
              <a:t>sektor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memaksimalkan</a:t>
            </a:r>
            <a:r>
              <a:rPr lang="en-US" sz="1300" dirty="0"/>
              <a:t> </a:t>
            </a:r>
            <a:r>
              <a:rPr lang="en-US" sz="1300" dirty="0" err="1"/>
              <a:t>manfaat</a:t>
            </a:r>
            <a:r>
              <a:rPr lang="en-US" sz="1300" dirty="0"/>
              <a:t> </a:t>
            </a:r>
            <a:r>
              <a:rPr lang="en-US" sz="1300" dirty="0" err="1"/>
              <a:t>karbon</a:t>
            </a:r>
            <a:r>
              <a:rPr lang="en-US" sz="1300" dirty="0"/>
              <a:t> dan non </a:t>
            </a:r>
            <a:r>
              <a:rPr lang="en-US" sz="1300" dirty="0" err="1"/>
              <a:t>karbon</a:t>
            </a:r>
            <a:r>
              <a:rPr lang="en-US" sz="1300" dirty="0"/>
              <a:t>.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diperkirakan</a:t>
            </a:r>
            <a:r>
              <a:rPr lang="en-US" sz="1300" dirty="0"/>
              <a:t> </a:t>
            </a:r>
            <a:r>
              <a:rPr lang="en-US" sz="1300" dirty="0" err="1"/>
              <a:t>bahwa</a:t>
            </a:r>
            <a:r>
              <a:rPr lang="en-US" sz="1300" dirty="0"/>
              <a:t> dana </a:t>
            </a:r>
            <a:r>
              <a:rPr lang="en-US" sz="1300" dirty="0" err="1"/>
              <a:t>iklim</a:t>
            </a:r>
            <a:r>
              <a:rPr lang="en-US" sz="1300" dirty="0"/>
              <a:t> </a:t>
            </a:r>
            <a:r>
              <a:rPr lang="en-US" sz="1300" dirty="0" err="1"/>
              <a:t>dapat</a:t>
            </a:r>
            <a:r>
              <a:rPr lang="en-US" sz="1300" dirty="0"/>
              <a:t> </a:t>
            </a:r>
            <a:r>
              <a:rPr lang="en-US" sz="1300" dirty="0" err="1"/>
              <a:t>mencapai</a:t>
            </a:r>
            <a:r>
              <a:rPr lang="en-US" sz="1300" dirty="0"/>
              <a:t> 20-30 </a:t>
            </a:r>
            <a:r>
              <a:rPr lang="en-US" sz="1300" dirty="0" err="1"/>
              <a:t>miliar</a:t>
            </a:r>
            <a:r>
              <a:rPr lang="en-US" sz="1300" dirty="0"/>
              <a:t> </a:t>
            </a:r>
            <a:r>
              <a:rPr lang="en-US" sz="1300" dirty="0" err="1"/>
              <a:t>dolar</a:t>
            </a:r>
            <a:r>
              <a:rPr lang="en-US" sz="1300" dirty="0"/>
              <a:t> as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beberapa</a:t>
            </a:r>
            <a:r>
              <a:rPr lang="en-US" sz="1300" dirty="0"/>
              <a:t> </a:t>
            </a:r>
            <a:r>
              <a:rPr lang="en-US" sz="1300" dirty="0" err="1"/>
              <a:t>tahun</a:t>
            </a:r>
            <a:r>
              <a:rPr lang="en-US" sz="1300" dirty="0"/>
              <a:t> </a:t>
            </a:r>
            <a:r>
              <a:rPr lang="en-US" sz="1300" dirty="0" err="1"/>
              <a:t>mendatang</a:t>
            </a:r>
            <a:r>
              <a:rPr lang="en-US" sz="1300" dirty="0"/>
              <a:t>. </a:t>
            </a:r>
          </a:p>
          <a:p>
            <a:pPr marL="482600" indent="-342900" algn="just">
              <a:lnSpc>
                <a:spcPct val="150000"/>
              </a:lnSpc>
              <a:buAutoNum type="arabicPeriod"/>
            </a:pPr>
            <a:r>
              <a:rPr lang="en-US" sz="1300" dirty="0" err="1"/>
              <a:t>Komitmen</a:t>
            </a:r>
            <a:r>
              <a:rPr lang="en-US" sz="1300" dirty="0"/>
              <a:t> </a:t>
            </a:r>
            <a:r>
              <a:rPr lang="en-US" sz="1300" dirty="0" err="1"/>
              <a:t>internasional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pembangunan</a:t>
            </a:r>
            <a:r>
              <a:rPr lang="en-US" sz="1300" dirty="0"/>
              <a:t> </a:t>
            </a:r>
            <a:r>
              <a:rPr lang="en-US" sz="1300" dirty="0" err="1"/>
              <a:t>berkelanjutan</a:t>
            </a:r>
            <a:r>
              <a:rPr lang="en-US" sz="1300" dirty="0"/>
              <a:t> </a:t>
            </a:r>
            <a:r>
              <a:rPr lang="en-US" sz="1300" dirty="0" err="1"/>
              <a:t>adalah</a:t>
            </a:r>
            <a:r>
              <a:rPr lang="en-US" sz="1300" dirty="0"/>
              <a:t> </a:t>
            </a:r>
            <a:r>
              <a:rPr lang="en-US" sz="1300" dirty="0" err="1"/>
              <a:t>dengan</a:t>
            </a:r>
            <a:r>
              <a:rPr lang="en-US" sz="1300" dirty="0"/>
              <a:t> </a:t>
            </a:r>
            <a:r>
              <a:rPr lang="en-US" sz="1300" dirty="0" err="1"/>
              <a:t>memperluas</a:t>
            </a:r>
            <a:r>
              <a:rPr lang="en-US" sz="1300" dirty="0"/>
              <a:t> </a:t>
            </a:r>
            <a:r>
              <a:rPr lang="en-US" sz="1300" dirty="0" err="1"/>
              <a:t>ketertarikan</a:t>
            </a:r>
            <a:r>
              <a:rPr lang="en-US" sz="1300" dirty="0"/>
              <a:t> pada </a:t>
            </a:r>
            <a:r>
              <a:rPr lang="en-US" sz="1300" dirty="0" err="1"/>
              <a:t>pendekatan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dan </a:t>
            </a:r>
            <a:r>
              <a:rPr lang="en-US" sz="1300" dirty="0" err="1"/>
              <a:t>cara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mengelola</a:t>
            </a:r>
            <a:r>
              <a:rPr lang="en-US" sz="1300" dirty="0"/>
              <a:t> </a:t>
            </a:r>
            <a:r>
              <a:rPr lang="en-US" sz="1300" dirty="0" err="1"/>
              <a:t>serta</a:t>
            </a:r>
            <a:r>
              <a:rPr lang="en-US" sz="1300" dirty="0"/>
              <a:t> </a:t>
            </a:r>
            <a:r>
              <a:rPr lang="en-US" sz="1300" dirty="0" err="1"/>
              <a:t>menyeimbangkan</a:t>
            </a:r>
            <a:r>
              <a:rPr lang="en-US" sz="1300" dirty="0"/>
              <a:t> </a:t>
            </a:r>
            <a:r>
              <a:rPr lang="en-US" sz="1300" dirty="0" err="1"/>
              <a:t>tekanan-tekanan</a:t>
            </a:r>
            <a:r>
              <a:rPr lang="en-US" sz="1300" dirty="0"/>
              <a:t> yang  </a:t>
            </a:r>
            <a:r>
              <a:rPr lang="en-US" sz="1300" dirty="0" err="1"/>
              <a:t>bersaing</a:t>
            </a:r>
            <a:r>
              <a:rPr lang="en-US" sz="1300" dirty="0"/>
              <a:t> di </a:t>
            </a:r>
            <a:r>
              <a:rPr lang="en-US" sz="1300" dirty="0" err="1"/>
              <a:t>berbagai</a:t>
            </a:r>
            <a:r>
              <a:rPr lang="en-US" sz="1300" dirty="0"/>
              <a:t> </a:t>
            </a:r>
            <a:r>
              <a:rPr lang="en-US" sz="1300" dirty="0" err="1"/>
              <a:t>skala</a:t>
            </a:r>
            <a:r>
              <a:rPr lang="en-US" sz="1300" dirty="0"/>
              <a:t>. </a:t>
            </a:r>
          </a:p>
          <a:p>
            <a:pPr marL="482600" indent="-342900" algn="just">
              <a:lnSpc>
                <a:spcPct val="150000"/>
              </a:lnSpc>
              <a:buAutoNum type="arabicPeriod"/>
            </a:pPr>
            <a:r>
              <a:rPr lang="en-US" sz="1300" dirty="0" err="1"/>
              <a:t>Negosiasi</a:t>
            </a:r>
            <a:r>
              <a:rPr lang="en-US" sz="1300" dirty="0"/>
              <a:t> </a:t>
            </a:r>
            <a:r>
              <a:rPr lang="en-US" sz="1300" dirty="0" err="1"/>
              <a:t>iklim</a:t>
            </a:r>
            <a:r>
              <a:rPr lang="en-US" sz="1300" dirty="0"/>
              <a:t> global </a:t>
            </a:r>
            <a:r>
              <a:rPr lang="en-US" sz="1300" dirty="0" err="1"/>
              <a:t>tentang</a:t>
            </a:r>
            <a:r>
              <a:rPr lang="en-US" sz="1300" dirty="0"/>
              <a:t> </a:t>
            </a:r>
            <a:r>
              <a:rPr lang="en-US" sz="1300" dirty="0" err="1"/>
              <a:t>aksi</a:t>
            </a:r>
            <a:r>
              <a:rPr lang="en-US" sz="1300" dirty="0"/>
              <a:t> </a:t>
            </a:r>
            <a:r>
              <a:rPr lang="en-US" sz="1300" dirty="0" err="1"/>
              <a:t>tingkat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sebagai</a:t>
            </a:r>
            <a:r>
              <a:rPr lang="en-US" sz="1300" dirty="0"/>
              <a:t> </a:t>
            </a:r>
            <a:r>
              <a:rPr lang="en-US" sz="1300" dirty="0" err="1"/>
              <a:t>cara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menurunkan</a:t>
            </a:r>
            <a:r>
              <a:rPr lang="en-US" sz="1300" dirty="0"/>
              <a:t> </a:t>
            </a:r>
            <a:r>
              <a:rPr lang="en-US" sz="1300" dirty="0" err="1"/>
              <a:t>emisi</a:t>
            </a:r>
            <a:r>
              <a:rPr lang="en-US" sz="1300" dirty="0"/>
              <a:t> gas </a:t>
            </a:r>
            <a:r>
              <a:rPr lang="en-US" sz="1300" dirty="0" err="1"/>
              <a:t>rumah</a:t>
            </a:r>
            <a:r>
              <a:rPr lang="en-US" sz="1300" dirty="0"/>
              <a:t> </a:t>
            </a:r>
            <a:r>
              <a:rPr lang="en-US" sz="1300" dirty="0" err="1"/>
              <a:t>kaca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meningkatkan</a:t>
            </a:r>
            <a:r>
              <a:rPr lang="en-US" sz="1300" dirty="0"/>
              <a:t> </a:t>
            </a:r>
            <a:r>
              <a:rPr lang="en-US" sz="1300" dirty="0" err="1"/>
              <a:t>penyerapan</a:t>
            </a:r>
            <a:r>
              <a:rPr lang="en-US" sz="1300" dirty="0"/>
              <a:t> </a:t>
            </a:r>
            <a:r>
              <a:rPr lang="en-US" sz="1300" dirty="0" err="1"/>
              <a:t>karbon</a:t>
            </a:r>
            <a:r>
              <a:rPr lang="en-US" sz="1300" dirty="0"/>
              <a:t> </a:t>
            </a:r>
            <a:r>
              <a:rPr lang="en-US" sz="1300" dirty="0" err="1"/>
              <a:t>skala</a:t>
            </a:r>
            <a:r>
              <a:rPr lang="en-US" sz="1300" dirty="0"/>
              <a:t> </a:t>
            </a:r>
            <a:r>
              <a:rPr lang="en-US" sz="1300" dirty="0" err="1"/>
              <a:t>besar</a:t>
            </a:r>
            <a:r>
              <a:rPr lang="en-US" sz="1300" dirty="0"/>
              <a:t> </a:t>
            </a:r>
            <a:r>
              <a:rPr lang="en-US" sz="1300" dirty="0" err="1"/>
              <a:t>termasuk</a:t>
            </a:r>
            <a:r>
              <a:rPr lang="en-US" sz="1300" dirty="0"/>
              <a:t> REDD+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pertanian</a:t>
            </a:r>
            <a:r>
              <a:rPr lang="en-US" sz="1300" dirty="0"/>
              <a:t> </a:t>
            </a:r>
            <a:r>
              <a:rPr lang="en-US" sz="1300" dirty="0" err="1"/>
              <a:t>cerdas</a:t>
            </a:r>
            <a:r>
              <a:rPr lang="en-US" sz="1300" dirty="0"/>
              <a:t> </a:t>
            </a:r>
            <a:r>
              <a:rPr lang="en-US" sz="1300" dirty="0" err="1"/>
              <a:t>iklim</a:t>
            </a:r>
            <a:r>
              <a:rPr lang="en-US" sz="13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5" name="Google Shape;1938;p63"/>
          <p:cNvSpPr txBox="1">
            <a:spLocks noGrp="1"/>
          </p:cNvSpPr>
          <p:nvPr>
            <p:ph type="subTitle" idx="1"/>
          </p:nvPr>
        </p:nvSpPr>
        <p:spPr>
          <a:xfrm>
            <a:off x="467544" y="1995686"/>
            <a:ext cx="8208912" cy="23042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id-ID" dirty="0"/>
              <a:t>	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yurisdiksi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REDD+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hijau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di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lanskap</a:t>
            </a:r>
            <a:r>
              <a:rPr lang="en-US" dirty="0"/>
              <a:t> multi-</a:t>
            </a:r>
            <a:r>
              <a:rPr lang="en-US" dirty="0" err="1"/>
              <a:t>tujuan</a:t>
            </a:r>
            <a:r>
              <a:rPr lang="en-US" dirty="0"/>
              <a:t>.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utamanya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tapak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pembenahan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yurisdiksi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paling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penguasaan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.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REDD+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lanskap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048796" name="Google Shape;1939;p63"/>
          <p:cNvSpPr txBox="1">
            <a:spLocks noGrp="1"/>
          </p:cNvSpPr>
          <p:nvPr>
            <p:ph type="title"/>
          </p:nvPr>
        </p:nvSpPr>
        <p:spPr>
          <a:xfrm>
            <a:off x="611560" y="267494"/>
            <a:ext cx="7776864" cy="15121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3000" dirty="0" err="1"/>
              <a:t>Studi</a:t>
            </a:r>
            <a:r>
              <a:rPr lang="en-US" sz="3000" dirty="0"/>
              <a:t> </a:t>
            </a:r>
            <a:r>
              <a:rPr lang="en-US" sz="3000" dirty="0" err="1"/>
              <a:t>Kasus</a:t>
            </a:r>
            <a:r>
              <a:rPr lang="en-US" sz="3000" dirty="0"/>
              <a:t> Redd+ </a:t>
            </a:r>
            <a:r>
              <a:rPr lang="en-US" sz="3000" dirty="0" err="1"/>
              <a:t>Yurisdiksi</a:t>
            </a:r>
            <a:r>
              <a:rPr lang="en-US" sz="3000" dirty="0"/>
              <a:t> </a:t>
            </a:r>
            <a:r>
              <a:rPr lang="en-US" sz="3000" dirty="0" err="1"/>
              <a:t>Sebagai</a:t>
            </a:r>
            <a:r>
              <a:rPr lang="en-US" sz="3000" dirty="0"/>
              <a:t> </a:t>
            </a:r>
            <a:r>
              <a:rPr lang="en-US" sz="3000" dirty="0" err="1"/>
              <a:t>Pendorong</a:t>
            </a:r>
            <a:r>
              <a:rPr lang="en-US" sz="3000" dirty="0"/>
              <a:t> </a:t>
            </a:r>
            <a:r>
              <a:rPr lang="en-US" sz="3000" dirty="0" err="1"/>
              <a:t>Keterlibatan</a:t>
            </a:r>
            <a:r>
              <a:rPr lang="en-US" sz="3000" dirty="0"/>
              <a:t> </a:t>
            </a:r>
            <a:r>
              <a:rPr lang="en-US" sz="3000" dirty="0" err="1"/>
              <a:t>Masyarakat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Pengelolaan</a:t>
            </a:r>
            <a:r>
              <a:rPr lang="en-US" sz="3000" dirty="0"/>
              <a:t> </a:t>
            </a:r>
            <a:r>
              <a:rPr lang="en-US" sz="3000" dirty="0" err="1"/>
              <a:t>Lanskap</a:t>
            </a:r>
            <a:r>
              <a:rPr lang="en-US" sz="3000" dirty="0"/>
              <a:t> </a:t>
            </a:r>
            <a:r>
              <a:rPr lang="en-US" sz="3000" dirty="0" err="1"/>
              <a:t>Terpadu</a:t>
            </a:r>
            <a:endParaRPr lang="en-US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Google Shape;1511;p50"/>
          <p:cNvSpPr txBox="1">
            <a:spLocks noGrp="1"/>
          </p:cNvSpPr>
          <p:nvPr>
            <p:ph type="subTitle" idx="1"/>
          </p:nvPr>
        </p:nvSpPr>
        <p:spPr>
          <a:xfrm>
            <a:off x="251520" y="1351754"/>
            <a:ext cx="4320480" cy="27119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id-ID" sz="1200" dirty="0"/>
              <a:t>	</a:t>
            </a:r>
            <a:r>
              <a:rPr lang="en-US" sz="1300" dirty="0"/>
              <a:t>Global Environment Facility (GEF) </a:t>
            </a:r>
            <a:r>
              <a:rPr lang="en-US" sz="1300" dirty="0" err="1"/>
              <a:t>sejak</a:t>
            </a:r>
            <a:r>
              <a:rPr lang="en-US" sz="1300" dirty="0"/>
              <a:t> lama </a:t>
            </a:r>
            <a:r>
              <a:rPr lang="en-US" sz="1300" dirty="0" err="1"/>
              <a:t>telah</a:t>
            </a:r>
            <a:r>
              <a:rPr lang="en-US" sz="1300" dirty="0"/>
              <a:t> </a:t>
            </a:r>
            <a:r>
              <a:rPr lang="en-US" sz="1300" dirty="0" err="1"/>
              <a:t>memiliki</a:t>
            </a:r>
            <a:r>
              <a:rPr lang="en-US" sz="1300" dirty="0"/>
              <a:t> </a:t>
            </a:r>
            <a:r>
              <a:rPr lang="en-US" sz="1300" dirty="0" err="1"/>
              <a:t>pengalaman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mendorong</a:t>
            </a:r>
            <a:r>
              <a:rPr lang="en-US" sz="1300" dirty="0"/>
              <a:t> </a:t>
            </a:r>
            <a:r>
              <a:rPr lang="en-US" sz="1300" dirty="0" err="1"/>
              <a:t>pendekatan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memenuhi</a:t>
            </a:r>
            <a:r>
              <a:rPr lang="en-US" sz="1300" dirty="0"/>
              <a:t> </a:t>
            </a:r>
            <a:r>
              <a:rPr lang="en-US" sz="1300" dirty="0" err="1"/>
              <a:t>berbagai</a:t>
            </a:r>
            <a:r>
              <a:rPr lang="en-US" sz="1300" dirty="0"/>
              <a:t> </a:t>
            </a:r>
            <a:r>
              <a:rPr lang="en-US" sz="1300" dirty="0" err="1"/>
              <a:t>tujuan</a:t>
            </a:r>
            <a:r>
              <a:rPr lang="en-US" sz="1300" dirty="0"/>
              <a:t> </a:t>
            </a:r>
            <a:r>
              <a:rPr lang="en-US" sz="1300" dirty="0" err="1"/>
              <a:t>pengelolaan</a:t>
            </a:r>
            <a:r>
              <a:rPr lang="en-US" sz="1300" dirty="0"/>
              <a:t> lahan33. </a:t>
            </a:r>
            <a:r>
              <a:rPr lang="en-US" sz="1300" dirty="0" err="1"/>
              <a:t>Misalnya</a:t>
            </a:r>
            <a:r>
              <a:rPr lang="en-US" sz="1300" dirty="0"/>
              <a:t>, </a:t>
            </a:r>
            <a:r>
              <a:rPr lang="en-US" sz="1300" dirty="0" err="1"/>
              <a:t>sejak</a:t>
            </a:r>
            <a:r>
              <a:rPr lang="en-US" sz="1300" dirty="0"/>
              <a:t> </a:t>
            </a:r>
            <a:r>
              <a:rPr lang="en-US" sz="1300" dirty="0" err="1"/>
              <a:t>tahun</a:t>
            </a:r>
            <a:r>
              <a:rPr lang="en-US" sz="1300" dirty="0"/>
              <a:t> 2007 </a:t>
            </a:r>
            <a:r>
              <a:rPr lang="en-US" sz="1300" dirty="0" err="1"/>
              <a:t>hingga</a:t>
            </a:r>
            <a:r>
              <a:rPr lang="en-US" sz="1300" dirty="0"/>
              <a:t> </a:t>
            </a:r>
            <a:r>
              <a:rPr lang="en-US" sz="1300" dirty="0" err="1"/>
              <a:t>tahun</a:t>
            </a:r>
            <a:r>
              <a:rPr lang="en-US" sz="1300" dirty="0"/>
              <a:t> 2013, </a:t>
            </a:r>
            <a:r>
              <a:rPr lang="en-US" sz="1300" dirty="0" err="1"/>
              <a:t>salah</a:t>
            </a:r>
            <a:r>
              <a:rPr lang="en-US" sz="1300" dirty="0"/>
              <a:t> </a:t>
            </a:r>
            <a:r>
              <a:rPr lang="en-US" sz="1300" dirty="0" err="1"/>
              <a:t>satu</a:t>
            </a:r>
            <a:r>
              <a:rPr lang="en-US" sz="1300" dirty="0"/>
              <a:t> program GEF </a:t>
            </a:r>
            <a:r>
              <a:rPr lang="en-US" sz="1300" dirty="0" err="1"/>
              <a:t>berfokus</a:t>
            </a:r>
            <a:r>
              <a:rPr lang="en-US" sz="1300" dirty="0"/>
              <a:t> </a:t>
            </a:r>
            <a:r>
              <a:rPr lang="en-US" sz="1300" dirty="0" err="1"/>
              <a:t>pada</a:t>
            </a:r>
            <a:r>
              <a:rPr lang="en-US" sz="1300" dirty="0"/>
              <a:t> </a:t>
            </a:r>
            <a:r>
              <a:rPr lang="en-US" sz="1300" dirty="0" err="1"/>
              <a:t>pendekatan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mengatasi</a:t>
            </a:r>
            <a:r>
              <a:rPr lang="en-US" sz="1300" dirty="0"/>
              <a:t> </a:t>
            </a:r>
            <a:r>
              <a:rPr lang="en-US" sz="1300" dirty="0" err="1"/>
              <a:t>degradasi</a:t>
            </a:r>
            <a:r>
              <a:rPr lang="en-US" sz="1300" dirty="0"/>
              <a:t> </a:t>
            </a:r>
            <a:r>
              <a:rPr lang="en-US" sz="1300" dirty="0" err="1"/>
              <a:t>lahan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lanskap</a:t>
            </a:r>
            <a:r>
              <a:rPr lang="en-US" sz="1300" dirty="0"/>
              <a:t> </a:t>
            </a:r>
            <a:r>
              <a:rPr lang="en-US" sz="1300" dirty="0" err="1"/>
              <a:t>produksi</a:t>
            </a:r>
            <a:r>
              <a:rPr lang="en-US" sz="1300" dirty="0"/>
              <a:t>. </a:t>
            </a:r>
            <a:r>
              <a:rPr lang="en-US" sz="1300" dirty="0" err="1"/>
              <a:t>Hampir</a:t>
            </a:r>
            <a:r>
              <a:rPr lang="en-US" sz="1300" dirty="0"/>
              <a:t> 500 </a:t>
            </a:r>
            <a:r>
              <a:rPr lang="en-US" sz="1300" dirty="0" err="1"/>
              <a:t>juta</a:t>
            </a:r>
            <a:r>
              <a:rPr lang="en-US" sz="1300" dirty="0"/>
              <a:t> </a:t>
            </a:r>
            <a:r>
              <a:rPr lang="en-US" sz="1300" dirty="0" err="1"/>
              <a:t>dolar</a:t>
            </a:r>
            <a:r>
              <a:rPr lang="en-US" sz="1300" dirty="0"/>
              <a:t> AS </a:t>
            </a:r>
            <a:r>
              <a:rPr lang="en-US" sz="1300" dirty="0" err="1"/>
              <a:t>diberikan</a:t>
            </a:r>
            <a:r>
              <a:rPr lang="en-US" sz="1300" dirty="0"/>
              <a:t>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lebih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100 </a:t>
            </a:r>
            <a:r>
              <a:rPr lang="en-US" sz="1300" dirty="0" err="1"/>
              <a:t>proyek</a:t>
            </a:r>
            <a:r>
              <a:rPr lang="en-US" sz="1300" dirty="0"/>
              <a:t>, yang </a:t>
            </a:r>
            <a:r>
              <a:rPr lang="en-US" sz="1300" dirty="0" err="1"/>
              <a:t>pada</a:t>
            </a:r>
            <a:r>
              <a:rPr lang="en-US" sz="1300" dirty="0"/>
              <a:t> </a:t>
            </a:r>
            <a:r>
              <a:rPr lang="en-US" sz="1300" dirty="0" err="1"/>
              <a:t>gilirannya</a:t>
            </a:r>
            <a:r>
              <a:rPr lang="en-US" sz="1300" dirty="0"/>
              <a:t>, </a:t>
            </a:r>
            <a:r>
              <a:rPr lang="en-US" sz="1300" dirty="0" err="1"/>
              <a:t>memobilisasi</a:t>
            </a:r>
            <a:r>
              <a:rPr lang="en-US" sz="1300" dirty="0"/>
              <a:t> </a:t>
            </a:r>
            <a:r>
              <a:rPr lang="en-US" sz="1300" dirty="0" err="1"/>
              <a:t>pendanaan</a:t>
            </a:r>
            <a:r>
              <a:rPr lang="en-US" sz="1300" dirty="0"/>
              <a:t> </a:t>
            </a:r>
            <a:r>
              <a:rPr lang="en-US" sz="1300" dirty="0" err="1"/>
              <a:t>dampiangan</a:t>
            </a:r>
            <a:r>
              <a:rPr lang="en-US" sz="1300" dirty="0"/>
              <a:t> </a:t>
            </a:r>
            <a:r>
              <a:rPr lang="en-US" sz="1300" dirty="0" err="1"/>
              <a:t>sebesar</a:t>
            </a:r>
            <a:r>
              <a:rPr lang="en-US" sz="1300" dirty="0"/>
              <a:t> </a:t>
            </a:r>
            <a:r>
              <a:rPr lang="en-US" sz="1300" dirty="0" err="1"/>
              <a:t>lebih</a:t>
            </a:r>
            <a:r>
              <a:rPr lang="en-US" sz="1300" dirty="0"/>
              <a:t> </a:t>
            </a:r>
            <a:r>
              <a:rPr lang="en-US" sz="1300" dirty="0" err="1"/>
              <a:t>dari</a:t>
            </a:r>
            <a:r>
              <a:rPr lang="en-US" sz="1300" dirty="0"/>
              <a:t> 2 </a:t>
            </a:r>
            <a:r>
              <a:rPr lang="en-US" sz="1300" dirty="0" err="1"/>
              <a:t>miliar</a:t>
            </a:r>
            <a:r>
              <a:rPr lang="en-US" sz="1300" dirty="0"/>
              <a:t> </a:t>
            </a:r>
            <a:r>
              <a:rPr lang="en-US" sz="1300" dirty="0" err="1"/>
              <a:t>dolar</a:t>
            </a:r>
            <a:r>
              <a:rPr lang="en-US" sz="1300" dirty="0"/>
              <a:t> AS </a:t>
            </a:r>
            <a:r>
              <a:rPr lang="en-US" sz="1300" dirty="0" err="1"/>
              <a:t>melalui</a:t>
            </a:r>
            <a:r>
              <a:rPr lang="en-US" sz="1300" dirty="0"/>
              <a:t> program </a:t>
            </a:r>
            <a:r>
              <a:rPr lang="en-US" sz="1300" dirty="0" err="1"/>
              <a:t>program</a:t>
            </a:r>
            <a:r>
              <a:rPr lang="en-US" sz="1300" dirty="0"/>
              <a:t> </a:t>
            </a:r>
            <a:r>
              <a:rPr lang="en-US" sz="1300" dirty="0" err="1"/>
              <a:t>negara</a:t>
            </a:r>
            <a:r>
              <a:rPr lang="en-US" sz="1300" dirty="0"/>
              <a:t>.</a:t>
            </a:r>
            <a:endParaRPr sz="1300" dirty="0"/>
          </a:p>
        </p:txBody>
      </p:sp>
      <p:sp>
        <p:nvSpPr>
          <p:cNvPr id="1048829" name="Google Shape;1512;p50"/>
          <p:cNvSpPr txBox="1">
            <a:spLocks noGrp="1"/>
          </p:cNvSpPr>
          <p:nvPr>
            <p:ph type="subTitle" idx="2"/>
          </p:nvPr>
        </p:nvSpPr>
        <p:spPr>
          <a:xfrm>
            <a:off x="4644008" y="1347614"/>
            <a:ext cx="4320480" cy="25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50000"/>
              </a:lnSpc>
            </a:pPr>
            <a:r>
              <a:rPr lang="id-ID" sz="1300" dirty="0"/>
              <a:t>	</a:t>
            </a:r>
            <a:r>
              <a:rPr lang="en-US" sz="1300" dirty="0" err="1"/>
              <a:t>Pengalaman</a:t>
            </a:r>
            <a:r>
              <a:rPr lang="en-US" sz="1300" dirty="0"/>
              <a:t> GEF </a:t>
            </a:r>
            <a:r>
              <a:rPr lang="en-US" sz="1300" dirty="0" err="1"/>
              <a:t>menyoroti</a:t>
            </a:r>
            <a:r>
              <a:rPr lang="en-US" sz="1300" dirty="0"/>
              <a:t> </a:t>
            </a:r>
            <a:r>
              <a:rPr lang="en-US" sz="1300" dirty="0" err="1"/>
              <a:t>pentingnya</a:t>
            </a:r>
            <a:r>
              <a:rPr lang="en-US" sz="1300" dirty="0"/>
              <a:t> </a:t>
            </a:r>
            <a:r>
              <a:rPr lang="en-US" sz="1300" dirty="0" err="1"/>
              <a:t>kepemilikan</a:t>
            </a:r>
            <a:r>
              <a:rPr lang="en-US" sz="1300" dirty="0"/>
              <a:t> </a:t>
            </a:r>
            <a:r>
              <a:rPr lang="en-US" sz="1300" dirty="0" err="1"/>
              <a:t>oleh</a:t>
            </a:r>
            <a:r>
              <a:rPr lang="en-US" sz="1300" dirty="0"/>
              <a:t> </a:t>
            </a:r>
            <a:r>
              <a:rPr lang="en-US" sz="1300" dirty="0" err="1"/>
              <a:t>semua</a:t>
            </a:r>
            <a:r>
              <a:rPr lang="en-US" sz="1300" dirty="0"/>
              <a:t> </a:t>
            </a:r>
            <a:r>
              <a:rPr lang="en-US" sz="1300" dirty="0" err="1"/>
              <a:t>pemangku</a:t>
            </a:r>
            <a:r>
              <a:rPr lang="en-US" sz="1300" dirty="0"/>
              <a:t> </a:t>
            </a:r>
            <a:r>
              <a:rPr lang="en-US" sz="1300" dirty="0" err="1"/>
              <a:t>kepentingan</a:t>
            </a:r>
            <a:r>
              <a:rPr lang="en-US" sz="1300" dirty="0"/>
              <a:t> di </a:t>
            </a:r>
            <a:r>
              <a:rPr lang="en-US" sz="1300" dirty="0" err="1"/>
              <a:t>tingkat</a:t>
            </a:r>
            <a:r>
              <a:rPr lang="en-US" sz="1300" dirty="0"/>
              <a:t> </a:t>
            </a:r>
            <a:r>
              <a:rPr lang="en-US" sz="1300" dirty="0" err="1"/>
              <a:t>lokal</a:t>
            </a:r>
            <a:r>
              <a:rPr lang="en-US" sz="1300" dirty="0"/>
              <a:t> </a:t>
            </a:r>
            <a:r>
              <a:rPr lang="en-US" sz="1300" dirty="0" err="1"/>
              <a:t>melalui</a:t>
            </a:r>
            <a:r>
              <a:rPr lang="en-US" sz="1300" dirty="0"/>
              <a:t> </a:t>
            </a:r>
            <a:r>
              <a:rPr lang="en-US" sz="1300" dirty="0" err="1"/>
              <a:t>perencanaan</a:t>
            </a:r>
            <a:r>
              <a:rPr lang="en-US" sz="1300" dirty="0"/>
              <a:t> </a:t>
            </a:r>
            <a:r>
              <a:rPr lang="en-US" sz="1300" dirty="0" err="1"/>
              <a:t>partisipatif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pembangunan</a:t>
            </a:r>
            <a:r>
              <a:rPr lang="en-US" sz="1300" dirty="0"/>
              <a:t> </a:t>
            </a:r>
            <a:r>
              <a:rPr lang="en-US" sz="1300" dirty="0" err="1"/>
              <a:t>tingkat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 </a:t>
            </a:r>
            <a:r>
              <a:rPr lang="en-US" sz="1300" dirty="0" err="1"/>
              <a:t>termasuk</a:t>
            </a:r>
            <a:r>
              <a:rPr lang="en-US" sz="1300" dirty="0"/>
              <a:t> </a:t>
            </a:r>
            <a:r>
              <a:rPr lang="en-US" sz="1300" dirty="0" err="1"/>
              <a:t>pemberdayaan</a:t>
            </a:r>
            <a:r>
              <a:rPr lang="en-US" sz="1300" dirty="0"/>
              <a:t> </a:t>
            </a:r>
            <a:r>
              <a:rPr lang="en-US" sz="1300" dirty="0" err="1"/>
              <a:t>masyarakat</a:t>
            </a:r>
            <a:r>
              <a:rPr lang="en-US" sz="1300" dirty="0"/>
              <a:t> </a:t>
            </a:r>
            <a:r>
              <a:rPr lang="en-US" sz="1300" dirty="0" err="1"/>
              <a:t>akar</a:t>
            </a:r>
            <a:r>
              <a:rPr lang="en-US" sz="1300" dirty="0"/>
              <a:t> </a:t>
            </a:r>
            <a:r>
              <a:rPr lang="en-US" sz="1300" dirty="0" err="1"/>
              <a:t>rumput</a:t>
            </a:r>
            <a:r>
              <a:rPr lang="en-US" sz="1300" dirty="0"/>
              <a:t>,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menciptakan</a:t>
            </a:r>
            <a:r>
              <a:rPr lang="en-US" sz="1300" dirty="0"/>
              <a:t> platform </a:t>
            </a:r>
            <a:r>
              <a:rPr lang="en-US" sz="1300" dirty="0" err="1"/>
              <a:t>untuk</a:t>
            </a:r>
            <a:r>
              <a:rPr lang="en-US" sz="1300" dirty="0"/>
              <a:t> </a:t>
            </a:r>
            <a:r>
              <a:rPr lang="en-US" sz="1300" dirty="0" err="1"/>
              <a:t>pendekatan</a:t>
            </a:r>
            <a:r>
              <a:rPr lang="en-US" sz="1300" dirty="0"/>
              <a:t> </a:t>
            </a:r>
            <a:r>
              <a:rPr lang="en-US" sz="1300" dirty="0" err="1"/>
              <a:t>terpadu</a:t>
            </a:r>
            <a:r>
              <a:rPr lang="en-US" sz="1300" dirty="0"/>
              <a:t> </a:t>
            </a:r>
            <a:r>
              <a:rPr lang="en-US" sz="1300" dirty="0" err="1"/>
              <a:t>dalam</a:t>
            </a:r>
            <a:r>
              <a:rPr lang="en-US" sz="1300" dirty="0"/>
              <a:t> </a:t>
            </a:r>
            <a:r>
              <a:rPr lang="en-US" sz="1300" dirty="0" err="1"/>
              <a:t>sistem</a:t>
            </a:r>
            <a:r>
              <a:rPr lang="en-US" sz="1300" dirty="0"/>
              <a:t> </a:t>
            </a:r>
            <a:r>
              <a:rPr lang="en-US" sz="1300" dirty="0" err="1"/>
              <a:t>produksi</a:t>
            </a:r>
            <a:r>
              <a:rPr lang="en-US" sz="1300" dirty="0"/>
              <a:t> </a:t>
            </a:r>
            <a:r>
              <a:rPr lang="en-US" sz="1300" dirty="0" err="1"/>
              <a:t>dan</a:t>
            </a:r>
            <a:r>
              <a:rPr lang="en-US" sz="1300" dirty="0"/>
              <a:t> </a:t>
            </a:r>
            <a:r>
              <a:rPr lang="en-US" sz="1300" dirty="0" err="1"/>
              <a:t>menghasilkan</a:t>
            </a:r>
            <a:r>
              <a:rPr lang="en-US" sz="1300" dirty="0"/>
              <a:t> </a:t>
            </a:r>
            <a:r>
              <a:rPr lang="en-US" sz="1300" dirty="0" err="1"/>
              <a:t>manfaat</a:t>
            </a:r>
            <a:r>
              <a:rPr lang="en-US" sz="1300" dirty="0"/>
              <a:t> </a:t>
            </a:r>
            <a:r>
              <a:rPr lang="en-US" sz="1300" dirty="0" err="1"/>
              <a:t>lingkungan</a:t>
            </a:r>
            <a:r>
              <a:rPr lang="en-US" sz="1300" dirty="0"/>
              <a:t> global.</a:t>
            </a:r>
            <a:endParaRPr sz="1300" dirty="0"/>
          </a:p>
        </p:txBody>
      </p:sp>
      <p:sp>
        <p:nvSpPr>
          <p:cNvPr id="1048830" name="Google Shape;1513;p50"/>
          <p:cNvSpPr txBox="1">
            <a:spLocks noGrp="1"/>
          </p:cNvSpPr>
          <p:nvPr>
            <p:ph type="title"/>
          </p:nvPr>
        </p:nvSpPr>
        <p:spPr>
          <a:xfrm>
            <a:off x="0" y="267494"/>
            <a:ext cx="8962068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Kasus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Strategis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Lanskap</a:t>
            </a:r>
            <a:r>
              <a:rPr lang="en-US" sz="2800" dirty="0"/>
              <a:t> Dari Global Environment Facility</a:t>
            </a:r>
          </a:p>
        </p:txBody>
      </p:sp>
      <p:sp>
        <p:nvSpPr>
          <p:cNvPr id="1048831" name="Google Shape;1514;p50"/>
          <p:cNvSpPr/>
          <p:nvPr/>
        </p:nvSpPr>
        <p:spPr>
          <a:xfrm flipH="1">
            <a:off x="-746191" y="2504450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9" name="Google Shape;1270;p46"/>
          <p:cNvSpPr/>
          <p:nvPr/>
        </p:nvSpPr>
        <p:spPr>
          <a:xfrm>
            <a:off x="4734838" y="2389363"/>
            <a:ext cx="704400" cy="771300"/>
          </a:xfrm>
          <a:prstGeom prst="roundRect">
            <a:avLst>
              <a:gd name="adj" fmla="val 1034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80" name="Google Shape;1271;p46"/>
          <p:cNvSpPr/>
          <p:nvPr/>
        </p:nvSpPr>
        <p:spPr>
          <a:xfrm>
            <a:off x="4734838" y="1259838"/>
            <a:ext cx="704400" cy="771300"/>
          </a:xfrm>
          <a:prstGeom prst="roundRect">
            <a:avLst>
              <a:gd name="adj" fmla="val 1034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81" name="Google Shape;1272;p46"/>
          <p:cNvSpPr/>
          <p:nvPr/>
        </p:nvSpPr>
        <p:spPr>
          <a:xfrm>
            <a:off x="1230938" y="3518888"/>
            <a:ext cx="704400" cy="771300"/>
          </a:xfrm>
          <a:prstGeom prst="roundRect">
            <a:avLst>
              <a:gd name="adj" fmla="val 1034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82" name="Google Shape;1273;p46"/>
          <p:cNvSpPr/>
          <p:nvPr/>
        </p:nvSpPr>
        <p:spPr>
          <a:xfrm>
            <a:off x="1230938" y="2389363"/>
            <a:ext cx="704400" cy="771300"/>
          </a:xfrm>
          <a:prstGeom prst="roundRect">
            <a:avLst>
              <a:gd name="adj" fmla="val 1034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83" name="Google Shape;1274;p46"/>
          <p:cNvSpPr/>
          <p:nvPr/>
        </p:nvSpPr>
        <p:spPr>
          <a:xfrm>
            <a:off x="1230938" y="1259838"/>
            <a:ext cx="704400" cy="771300"/>
          </a:xfrm>
          <a:prstGeom prst="roundRect">
            <a:avLst>
              <a:gd name="adj" fmla="val 1034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84" name="Google Shape;1275;p46"/>
          <p:cNvSpPr txBox="1">
            <a:spLocks noGrp="1"/>
          </p:cNvSpPr>
          <p:nvPr>
            <p:ph type="subTitle" idx="2"/>
          </p:nvPr>
        </p:nvSpPr>
        <p:spPr>
          <a:xfrm>
            <a:off x="2051720" y="1203598"/>
            <a:ext cx="2448272" cy="11238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pertanian</a:t>
            </a:r>
            <a:r>
              <a:rPr lang="en-US" dirty="0"/>
              <a:t> </a:t>
            </a:r>
            <a:r>
              <a:rPr lang="en-US" dirty="0" err="1"/>
              <a:t>ramah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en-US" dirty="0"/>
          </a:p>
        </p:txBody>
      </p:sp>
      <p:sp>
        <p:nvSpPr>
          <p:cNvPr id="1048885" name="Google Shape;1276;p46"/>
          <p:cNvSpPr txBox="1">
            <a:spLocks noGrp="1"/>
          </p:cNvSpPr>
          <p:nvPr>
            <p:ph type="title"/>
          </p:nvPr>
        </p:nvSpPr>
        <p:spPr>
          <a:xfrm>
            <a:off x="1284188" y="140653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</p:txBody>
      </p:sp>
      <p:sp>
        <p:nvSpPr>
          <p:cNvPr id="1048886" name="Google Shape;1278;p46"/>
          <p:cNvSpPr txBox="1">
            <a:spLocks noGrp="1"/>
          </p:cNvSpPr>
          <p:nvPr>
            <p:ph type="title" idx="3"/>
          </p:nvPr>
        </p:nvSpPr>
        <p:spPr>
          <a:xfrm>
            <a:off x="746390" y="2486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Perkembangan Teknis</a:t>
            </a:r>
            <a:endParaRPr dirty="0"/>
          </a:p>
        </p:txBody>
      </p:sp>
      <p:sp>
        <p:nvSpPr>
          <p:cNvPr id="1048887" name="Google Shape;1279;p46"/>
          <p:cNvSpPr txBox="1">
            <a:spLocks noGrp="1"/>
          </p:cNvSpPr>
          <p:nvPr>
            <p:ph type="title" idx="4"/>
          </p:nvPr>
        </p:nvSpPr>
        <p:spPr>
          <a:xfrm>
            <a:off x="1284188" y="2536063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</a:t>
            </a:r>
          </a:p>
        </p:txBody>
      </p:sp>
      <p:sp>
        <p:nvSpPr>
          <p:cNvPr id="1048888" name="Google Shape;1281;p46"/>
          <p:cNvSpPr txBox="1">
            <a:spLocks noGrp="1"/>
          </p:cNvSpPr>
          <p:nvPr>
            <p:ph type="subTitle" idx="6"/>
          </p:nvPr>
        </p:nvSpPr>
        <p:spPr>
          <a:xfrm>
            <a:off x="2051720" y="2389363"/>
            <a:ext cx="2376900" cy="10806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lanskap</a:t>
            </a:r>
            <a:endParaRPr dirty="0"/>
          </a:p>
        </p:txBody>
      </p:sp>
      <p:sp>
        <p:nvSpPr>
          <p:cNvPr id="1048889" name="Google Shape;1282;p46"/>
          <p:cNvSpPr txBox="1">
            <a:spLocks noGrp="1"/>
          </p:cNvSpPr>
          <p:nvPr>
            <p:ph type="title" idx="7"/>
          </p:nvPr>
        </p:nvSpPr>
        <p:spPr>
          <a:xfrm>
            <a:off x="1284188" y="366558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3.</a:t>
            </a:r>
            <a:endParaRPr dirty="0"/>
          </a:p>
        </p:txBody>
      </p:sp>
      <p:sp>
        <p:nvSpPr>
          <p:cNvPr id="1048890" name="Google Shape;1284;p46"/>
          <p:cNvSpPr txBox="1">
            <a:spLocks noGrp="1"/>
          </p:cNvSpPr>
          <p:nvPr>
            <p:ph type="subTitle" idx="9"/>
          </p:nvPr>
        </p:nvSpPr>
        <p:spPr>
          <a:xfrm>
            <a:off x="2051720" y="3579862"/>
            <a:ext cx="2520280" cy="80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infrastruktur</a:t>
            </a:r>
            <a:r>
              <a:rPr lang="en-US" dirty="0"/>
              <a:t> </a:t>
            </a:r>
            <a:r>
              <a:rPr lang="en-US" dirty="0" err="1"/>
              <a:t>hijau</a:t>
            </a:r>
            <a:endParaRPr dirty="0"/>
          </a:p>
        </p:txBody>
      </p:sp>
      <p:sp>
        <p:nvSpPr>
          <p:cNvPr id="1048891" name="Google Shape;1285;p46"/>
          <p:cNvSpPr txBox="1">
            <a:spLocks noGrp="1"/>
          </p:cNvSpPr>
          <p:nvPr>
            <p:ph type="title" idx="13"/>
          </p:nvPr>
        </p:nvSpPr>
        <p:spPr>
          <a:xfrm>
            <a:off x="4788088" y="1406538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4.</a:t>
            </a:r>
          </a:p>
        </p:txBody>
      </p:sp>
      <p:sp>
        <p:nvSpPr>
          <p:cNvPr id="1048892" name="Google Shape;1287;p46"/>
          <p:cNvSpPr txBox="1">
            <a:spLocks noGrp="1"/>
          </p:cNvSpPr>
          <p:nvPr>
            <p:ph type="subTitle" idx="15"/>
          </p:nvPr>
        </p:nvSpPr>
        <p:spPr>
          <a:xfrm>
            <a:off x="5508104" y="1217616"/>
            <a:ext cx="2736304" cy="114504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pengindraan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&amp;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geografis</a:t>
            </a:r>
            <a:endParaRPr dirty="0"/>
          </a:p>
        </p:txBody>
      </p:sp>
      <p:sp>
        <p:nvSpPr>
          <p:cNvPr id="1048893" name="Google Shape;1288;p46"/>
          <p:cNvSpPr txBox="1">
            <a:spLocks noGrp="1"/>
          </p:cNvSpPr>
          <p:nvPr>
            <p:ph type="title" idx="16"/>
          </p:nvPr>
        </p:nvSpPr>
        <p:spPr>
          <a:xfrm>
            <a:off x="4788088" y="2536063"/>
            <a:ext cx="597900" cy="47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5.</a:t>
            </a:r>
          </a:p>
        </p:txBody>
      </p:sp>
      <p:sp>
        <p:nvSpPr>
          <p:cNvPr id="1048894" name="Google Shape;1290;p46"/>
          <p:cNvSpPr txBox="1">
            <a:spLocks noGrp="1"/>
          </p:cNvSpPr>
          <p:nvPr>
            <p:ph type="subTitle" idx="18"/>
          </p:nvPr>
        </p:nvSpPr>
        <p:spPr>
          <a:xfrm>
            <a:off x="5508104" y="2536063"/>
            <a:ext cx="2780242" cy="47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dirty="0"/>
          </a:p>
        </p:txBody>
      </p:sp>
      <p:sp>
        <p:nvSpPr>
          <p:cNvPr id="1048895" name="Google Shape;1294;p46"/>
          <p:cNvSpPr/>
          <p:nvPr/>
        </p:nvSpPr>
        <p:spPr>
          <a:xfrm flipH="1">
            <a:off x="-442566" y="535000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896" name="Google Shape;1295;p46"/>
          <p:cNvSpPr/>
          <p:nvPr/>
        </p:nvSpPr>
        <p:spPr>
          <a:xfrm>
            <a:off x="7779760" y="3109775"/>
            <a:ext cx="1809951" cy="309450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" name="Google Shape;1719;p55"/>
          <p:cNvGrpSpPr/>
          <p:nvPr/>
        </p:nvGrpSpPr>
        <p:grpSpPr>
          <a:xfrm>
            <a:off x="7164288" y="3581758"/>
            <a:ext cx="724107" cy="645559"/>
            <a:chOff x="4356650" y="5185725"/>
            <a:chExt cx="239850" cy="213825"/>
          </a:xfrm>
        </p:grpSpPr>
        <p:sp>
          <p:nvSpPr>
            <p:cNvPr id="1048897" name="Google Shape;1720;p55"/>
            <p:cNvSpPr/>
            <p:nvPr/>
          </p:nvSpPr>
          <p:spPr>
            <a:xfrm>
              <a:off x="4437800" y="5317675"/>
              <a:ext cx="46625" cy="44625"/>
            </a:xfrm>
            <a:custGeom>
              <a:avLst/>
              <a:gdLst/>
              <a:ahLst/>
              <a:cxnLst/>
              <a:rect l="l" t="t" r="r" b="b"/>
              <a:pathLst>
                <a:path w="1865" h="1785" extrusionOk="0">
                  <a:moveTo>
                    <a:pt x="1453" y="1"/>
                  </a:moveTo>
                  <a:cubicBezTo>
                    <a:pt x="906" y="1"/>
                    <a:pt x="0" y="1737"/>
                    <a:pt x="265" y="1784"/>
                  </a:cubicBezTo>
                  <a:cubicBezTo>
                    <a:pt x="269" y="1784"/>
                    <a:pt x="273" y="1784"/>
                    <a:pt x="277" y="1784"/>
                  </a:cubicBezTo>
                  <a:cubicBezTo>
                    <a:pt x="590" y="1784"/>
                    <a:pt x="1865" y="236"/>
                    <a:pt x="1588" y="43"/>
                  </a:cubicBezTo>
                  <a:cubicBezTo>
                    <a:pt x="1546" y="14"/>
                    <a:pt x="1501" y="1"/>
                    <a:pt x="1453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8" name="Google Shape;1721;p55"/>
            <p:cNvSpPr/>
            <p:nvPr/>
          </p:nvSpPr>
          <p:spPr>
            <a:xfrm>
              <a:off x="4476925" y="5245800"/>
              <a:ext cx="46075" cy="73475"/>
            </a:xfrm>
            <a:custGeom>
              <a:avLst/>
              <a:gdLst/>
              <a:ahLst/>
              <a:cxnLst/>
              <a:rect l="l" t="t" r="r" b="b"/>
              <a:pathLst>
                <a:path w="1843" h="2939" extrusionOk="0">
                  <a:moveTo>
                    <a:pt x="896" y="1"/>
                  </a:moveTo>
                  <a:cubicBezTo>
                    <a:pt x="889" y="1"/>
                    <a:pt x="883" y="8"/>
                    <a:pt x="883" y="21"/>
                  </a:cubicBezTo>
                  <a:cubicBezTo>
                    <a:pt x="883" y="261"/>
                    <a:pt x="824" y="571"/>
                    <a:pt x="746" y="881"/>
                  </a:cubicBezTo>
                  <a:cubicBezTo>
                    <a:pt x="622" y="1358"/>
                    <a:pt x="434" y="1864"/>
                    <a:pt x="283" y="2254"/>
                  </a:cubicBezTo>
                  <a:cubicBezTo>
                    <a:pt x="203" y="2448"/>
                    <a:pt x="139" y="2608"/>
                    <a:pt x="87" y="2724"/>
                  </a:cubicBezTo>
                  <a:cubicBezTo>
                    <a:pt x="59" y="2781"/>
                    <a:pt x="43" y="2831"/>
                    <a:pt x="30" y="2861"/>
                  </a:cubicBezTo>
                  <a:cubicBezTo>
                    <a:pt x="16" y="2890"/>
                    <a:pt x="9" y="2911"/>
                    <a:pt x="9" y="2911"/>
                  </a:cubicBezTo>
                  <a:cubicBezTo>
                    <a:pt x="0" y="2918"/>
                    <a:pt x="9" y="2925"/>
                    <a:pt x="16" y="2934"/>
                  </a:cubicBezTo>
                  <a:cubicBezTo>
                    <a:pt x="19" y="2937"/>
                    <a:pt x="23" y="2939"/>
                    <a:pt x="26" y="2939"/>
                  </a:cubicBezTo>
                  <a:cubicBezTo>
                    <a:pt x="30" y="2939"/>
                    <a:pt x="33" y="2937"/>
                    <a:pt x="37" y="2934"/>
                  </a:cubicBezTo>
                  <a:cubicBezTo>
                    <a:pt x="37" y="2934"/>
                    <a:pt x="1113" y="2110"/>
                    <a:pt x="1836" y="441"/>
                  </a:cubicBezTo>
                  <a:cubicBezTo>
                    <a:pt x="1843" y="427"/>
                    <a:pt x="1836" y="411"/>
                    <a:pt x="1829" y="411"/>
                  </a:cubicBezTo>
                  <a:cubicBezTo>
                    <a:pt x="1825" y="409"/>
                    <a:pt x="1821" y="409"/>
                    <a:pt x="1818" y="409"/>
                  </a:cubicBezTo>
                  <a:cubicBezTo>
                    <a:pt x="1809" y="409"/>
                    <a:pt x="1804" y="414"/>
                    <a:pt x="1800" y="420"/>
                  </a:cubicBezTo>
                  <a:cubicBezTo>
                    <a:pt x="1439" y="1250"/>
                    <a:pt x="990" y="1871"/>
                    <a:pt x="636" y="2284"/>
                  </a:cubicBezTo>
                  <a:cubicBezTo>
                    <a:pt x="456" y="2492"/>
                    <a:pt x="297" y="2644"/>
                    <a:pt x="189" y="2745"/>
                  </a:cubicBezTo>
                  <a:cubicBezTo>
                    <a:pt x="143" y="2791"/>
                    <a:pt x="107" y="2822"/>
                    <a:pt x="80" y="2844"/>
                  </a:cubicBezTo>
                  <a:lnTo>
                    <a:pt x="80" y="2844"/>
                  </a:lnTo>
                  <a:cubicBezTo>
                    <a:pt x="150" y="2684"/>
                    <a:pt x="315" y="2302"/>
                    <a:pt x="486" y="1850"/>
                  </a:cubicBezTo>
                  <a:cubicBezTo>
                    <a:pt x="593" y="1547"/>
                    <a:pt x="702" y="1214"/>
                    <a:pt x="780" y="897"/>
                  </a:cubicBezTo>
                  <a:cubicBezTo>
                    <a:pt x="867" y="578"/>
                    <a:pt x="919" y="268"/>
                    <a:pt x="919" y="21"/>
                  </a:cubicBezTo>
                  <a:cubicBezTo>
                    <a:pt x="919" y="8"/>
                    <a:pt x="910" y="1"/>
                    <a:pt x="89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99" name="Google Shape;1722;p55"/>
            <p:cNvSpPr/>
            <p:nvPr/>
          </p:nvSpPr>
          <p:spPr>
            <a:xfrm>
              <a:off x="4356650" y="5185725"/>
              <a:ext cx="131125" cy="166450"/>
            </a:xfrm>
            <a:custGeom>
              <a:avLst/>
              <a:gdLst/>
              <a:ahLst/>
              <a:cxnLst/>
              <a:rect l="l" t="t" r="r" b="b"/>
              <a:pathLst>
                <a:path w="5245" h="6658" extrusionOk="0">
                  <a:moveTo>
                    <a:pt x="3749" y="0"/>
                  </a:moveTo>
                  <a:cubicBezTo>
                    <a:pt x="2732" y="0"/>
                    <a:pt x="2107" y="3318"/>
                    <a:pt x="1223" y="4217"/>
                  </a:cubicBezTo>
                  <a:cubicBezTo>
                    <a:pt x="261" y="5198"/>
                    <a:pt x="1" y="5538"/>
                    <a:pt x="789" y="6058"/>
                  </a:cubicBezTo>
                  <a:cubicBezTo>
                    <a:pt x="1569" y="6578"/>
                    <a:pt x="3511" y="6658"/>
                    <a:pt x="3511" y="6658"/>
                  </a:cubicBezTo>
                  <a:cubicBezTo>
                    <a:pt x="5087" y="6030"/>
                    <a:pt x="5245" y="837"/>
                    <a:pt x="4047" y="93"/>
                  </a:cubicBezTo>
                  <a:cubicBezTo>
                    <a:pt x="3944" y="30"/>
                    <a:pt x="3845" y="0"/>
                    <a:pt x="37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0" name="Google Shape;1723;p55"/>
            <p:cNvSpPr/>
            <p:nvPr/>
          </p:nvSpPr>
          <p:spPr>
            <a:xfrm>
              <a:off x="4384475" y="5269650"/>
              <a:ext cx="92675" cy="82525"/>
            </a:xfrm>
            <a:custGeom>
              <a:avLst/>
              <a:gdLst/>
              <a:ahLst/>
              <a:cxnLst/>
              <a:rect l="l" t="t" r="r" b="b"/>
              <a:pathLst>
                <a:path w="3707" h="3301" extrusionOk="0">
                  <a:moveTo>
                    <a:pt x="3707" y="0"/>
                  </a:moveTo>
                  <a:lnTo>
                    <a:pt x="3707" y="0"/>
                  </a:lnTo>
                  <a:cubicBezTo>
                    <a:pt x="3554" y="426"/>
                    <a:pt x="3331" y="830"/>
                    <a:pt x="3027" y="1184"/>
                  </a:cubicBezTo>
                  <a:cubicBezTo>
                    <a:pt x="2311" y="2007"/>
                    <a:pt x="1200" y="2867"/>
                    <a:pt x="51" y="2867"/>
                  </a:cubicBezTo>
                  <a:lnTo>
                    <a:pt x="1" y="2867"/>
                  </a:lnTo>
                  <a:cubicBezTo>
                    <a:pt x="897" y="3243"/>
                    <a:pt x="2398" y="3301"/>
                    <a:pt x="2398" y="3301"/>
                  </a:cubicBezTo>
                  <a:cubicBezTo>
                    <a:pt x="3194" y="2983"/>
                    <a:pt x="3634" y="1487"/>
                    <a:pt x="3707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1" name="Google Shape;1724;p55"/>
            <p:cNvSpPr/>
            <p:nvPr/>
          </p:nvSpPr>
          <p:spPr>
            <a:xfrm>
              <a:off x="4448975" y="5273650"/>
              <a:ext cx="147525" cy="125900"/>
            </a:xfrm>
            <a:custGeom>
              <a:avLst/>
              <a:gdLst/>
              <a:ahLst/>
              <a:cxnLst/>
              <a:rect l="l" t="t" r="r" b="b"/>
              <a:pathLst>
                <a:path w="5901" h="5036" extrusionOk="0">
                  <a:moveTo>
                    <a:pt x="5035" y="1"/>
                  </a:moveTo>
                  <a:cubicBezTo>
                    <a:pt x="3946" y="1"/>
                    <a:pt x="427" y="2126"/>
                    <a:pt x="0" y="3350"/>
                  </a:cubicBezTo>
                  <a:cubicBezTo>
                    <a:pt x="0" y="3350"/>
                    <a:pt x="101" y="4628"/>
                    <a:pt x="534" y="4931"/>
                  </a:cubicBezTo>
                  <a:cubicBezTo>
                    <a:pt x="636" y="5000"/>
                    <a:pt x="729" y="5036"/>
                    <a:pt x="821" y="5036"/>
                  </a:cubicBezTo>
                  <a:cubicBezTo>
                    <a:pt x="1126" y="5036"/>
                    <a:pt x="1421" y="4650"/>
                    <a:pt x="2014" y="3813"/>
                  </a:cubicBezTo>
                  <a:cubicBezTo>
                    <a:pt x="2788" y="2721"/>
                    <a:pt x="5901" y="547"/>
                    <a:pt x="5279" y="64"/>
                  </a:cubicBezTo>
                  <a:cubicBezTo>
                    <a:pt x="5224" y="21"/>
                    <a:pt x="5141" y="1"/>
                    <a:pt x="50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02" name="Google Shape;1725;p55"/>
            <p:cNvSpPr/>
            <p:nvPr/>
          </p:nvSpPr>
          <p:spPr>
            <a:xfrm>
              <a:off x="4448975" y="5274150"/>
              <a:ext cx="120800" cy="125400"/>
            </a:xfrm>
            <a:custGeom>
              <a:avLst/>
              <a:gdLst/>
              <a:ahLst/>
              <a:cxnLst/>
              <a:rect l="l" t="t" r="r" b="b"/>
              <a:pathLst>
                <a:path w="4832" h="5016" extrusionOk="0">
                  <a:moveTo>
                    <a:pt x="4831" y="0"/>
                  </a:moveTo>
                  <a:cubicBezTo>
                    <a:pt x="3561" y="217"/>
                    <a:pt x="404" y="2174"/>
                    <a:pt x="0" y="3330"/>
                  </a:cubicBezTo>
                  <a:cubicBezTo>
                    <a:pt x="0" y="3330"/>
                    <a:pt x="101" y="4608"/>
                    <a:pt x="534" y="4911"/>
                  </a:cubicBezTo>
                  <a:cubicBezTo>
                    <a:pt x="636" y="4980"/>
                    <a:pt x="730" y="5015"/>
                    <a:pt x="822" y="5015"/>
                  </a:cubicBezTo>
                  <a:cubicBezTo>
                    <a:pt x="1004" y="5015"/>
                    <a:pt x="1183" y="4879"/>
                    <a:pt x="1422" y="4587"/>
                  </a:cubicBezTo>
                  <a:cubicBezTo>
                    <a:pt x="1408" y="3533"/>
                    <a:pt x="1675" y="2441"/>
                    <a:pt x="2384" y="1633"/>
                  </a:cubicBezTo>
                  <a:cubicBezTo>
                    <a:pt x="2982" y="933"/>
                    <a:pt x="3878" y="210"/>
                    <a:pt x="483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9" name="Google Shape;1300;p47"/>
          <p:cNvSpPr/>
          <p:nvPr/>
        </p:nvSpPr>
        <p:spPr>
          <a:xfrm flipH="1">
            <a:off x="4036251" y="2637325"/>
            <a:ext cx="1350026" cy="303644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920" name="Google Shape;1302;p47"/>
          <p:cNvSpPr txBox="1">
            <a:spLocks noGrp="1"/>
          </p:cNvSpPr>
          <p:nvPr>
            <p:ph type="title"/>
          </p:nvPr>
        </p:nvSpPr>
        <p:spPr>
          <a:xfrm>
            <a:off x="715100" y="717450"/>
            <a:ext cx="5217724" cy="19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sz="4800" dirty="0"/>
              <a:t>INV</a:t>
            </a:r>
            <a:r>
              <a:rPr lang="en-US" sz="4800" dirty="0"/>
              <a:t>O</a:t>
            </a:r>
            <a:r>
              <a:rPr lang="id-ID" sz="4800" dirty="0"/>
              <a:t>ASI PERTANIAN YANG MENDUKUNG PENGEL</a:t>
            </a:r>
            <a:r>
              <a:rPr lang="en-US" sz="4800" dirty="0"/>
              <a:t>O</a:t>
            </a:r>
            <a:r>
              <a:rPr lang="id-ID" sz="4800" dirty="0"/>
              <a:t>LAAN LANSKAP TERPADU</a:t>
            </a:r>
            <a:endParaRPr sz="4800" dirty="0"/>
          </a:p>
        </p:txBody>
      </p:sp>
      <p:grpSp>
        <p:nvGrpSpPr>
          <p:cNvPr id="109" name="Google Shape;1303;p47"/>
          <p:cNvGrpSpPr/>
          <p:nvPr/>
        </p:nvGrpSpPr>
        <p:grpSpPr>
          <a:xfrm>
            <a:off x="6634689" y="656736"/>
            <a:ext cx="1572085" cy="2654669"/>
            <a:chOff x="6634689" y="656736"/>
            <a:chExt cx="1572085" cy="2654669"/>
          </a:xfrm>
        </p:grpSpPr>
        <p:sp>
          <p:nvSpPr>
            <p:cNvPr id="1048921" name="Google Shape;1304;p47"/>
            <p:cNvSpPr/>
            <p:nvPr/>
          </p:nvSpPr>
          <p:spPr>
            <a:xfrm>
              <a:off x="6708975" y="2896650"/>
              <a:ext cx="1037821" cy="414755"/>
            </a:xfrm>
            <a:custGeom>
              <a:avLst/>
              <a:gdLst/>
              <a:ahLst/>
              <a:cxnLst/>
              <a:rect l="l" t="t" r="r" b="b"/>
              <a:pathLst>
                <a:path w="14086" h="4578" extrusionOk="0">
                  <a:moveTo>
                    <a:pt x="11111" y="0"/>
                  </a:moveTo>
                  <a:cubicBezTo>
                    <a:pt x="6574" y="600"/>
                    <a:pt x="1" y="3974"/>
                    <a:pt x="1" y="3974"/>
                  </a:cubicBezTo>
                  <a:cubicBezTo>
                    <a:pt x="1" y="3974"/>
                    <a:pt x="1716" y="4578"/>
                    <a:pt x="3920" y="4578"/>
                  </a:cubicBezTo>
                  <a:cubicBezTo>
                    <a:pt x="4566" y="4578"/>
                    <a:pt x="5254" y="4526"/>
                    <a:pt x="5954" y="4391"/>
                  </a:cubicBezTo>
                  <a:cubicBezTo>
                    <a:pt x="9038" y="3800"/>
                    <a:pt x="13365" y="1820"/>
                    <a:pt x="13632" y="1200"/>
                  </a:cubicBezTo>
                  <a:cubicBezTo>
                    <a:pt x="14086" y="137"/>
                    <a:pt x="11111" y="0"/>
                    <a:pt x="111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" name="Google Shape;1305;p47"/>
            <p:cNvGrpSpPr/>
            <p:nvPr/>
          </p:nvGrpSpPr>
          <p:grpSpPr>
            <a:xfrm>
              <a:off x="6634689" y="656736"/>
              <a:ext cx="1572085" cy="2411710"/>
              <a:chOff x="4903950" y="535000"/>
              <a:chExt cx="1223317" cy="1876671"/>
            </a:xfrm>
          </p:grpSpPr>
          <p:sp>
            <p:nvSpPr>
              <p:cNvPr id="1048922" name="Google Shape;1306;p47"/>
              <p:cNvSpPr/>
              <p:nvPr/>
            </p:nvSpPr>
            <p:spPr>
              <a:xfrm>
                <a:off x="5964416" y="585205"/>
                <a:ext cx="55058" cy="140838"/>
              </a:xfrm>
              <a:custGeom>
                <a:avLst/>
                <a:gdLst/>
                <a:ahLst/>
                <a:cxnLst/>
                <a:rect l="l" t="t" r="r" b="b"/>
                <a:pathLst>
                  <a:path w="760" h="1944" extrusionOk="0">
                    <a:moveTo>
                      <a:pt x="760" y="1"/>
                    </a:moveTo>
                    <a:lnTo>
                      <a:pt x="760" y="1"/>
                    </a:lnTo>
                    <a:cubicBezTo>
                      <a:pt x="557" y="131"/>
                      <a:pt x="333" y="281"/>
                      <a:pt x="94" y="448"/>
                    </a:cubicBezTo>
                    <a:cubicBezTo>
                      <a:pt x="1" y="947"/>
                      <a:pt x="7" y="1474"/>
                      <a:pt x="44" y="1944"/>
                    </a:cubicBezTo>
                    <a:cubicBezTo>
                      <a:pt x="247" y="1698"/>
                      <a:pt x="434" y="1459"/>
                      <a:pt x="614" y="1235"/>
                    </a:cubicBezTo>
                    <a:cubicBezTo>
                      <a:pt x="623" y="860"/>
                      <a:pt x="666" y="448"/>
                      <a:pt x="76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3" name="Google Shape;1307;p47"/>
              <p:cNvSpPr/>
              <p:nvPr/>
            </p:nvSpPr>
            <p:spPr>
              <a:xfrm>
                <a:off x="5480404" y="1117324"/>
                <a:ext cx="275363" cy="1294347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866" extrusionOk="0">
                    <a:moveTo>
                      <a:pt x="1294" y="1"/>
                    </a:moveTo>
                    <a:lnTo>
                      <a:pt x="1" y="16918"/>
                    </a:lnTo>
                    <a:cubicBezTo>
                      <a:pt x="1" y="17550"/>
                      <a:pt x="950" y="17866"/>
                      <a:pt x="1900" y="17866"/>
                    </a:cubicBezTo>
                    <a:cubicBezTo>
                      <a:pt x="2850" y="17866"/>
                      <a:pt x="3800" y="17550"/>
                      <a:pt x="3800" y="16918"/>
                    </a:cubicBezTo>
                    <a:lnTo>
                      <a:pt x="250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4" name="Google Shape;1308;p47"/>
              <p:cNvSpPr/>
              <p:nvPr/>
            </p:nvSpPr>
            <p:spPr>
              <a:xfrm>
                <a:off x="5522205" y="1117324"/>
                <a:ext cx="155032" cy="684049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442" extrusionOk="0">
                    <a:moveTo>
                      <a:pt x="717" y="1"/>
                    </a:moveTo>
                    <a:lnTo>
                      <a:pt x="1" y="9441"/>
                    </a:lnTo>
                    <a:cubicBezTo>
                      <a:pt x="406" y="7498"/>
                      <a:pt x="947" y="5591"/>
                      <a:pt x="1634" y="3757"/>
                    </a:cubicBezTo>
                    <a:cubicBezTo>
                      <a:pt x="1764" y="3410"/>
                      <a:pt x="1937" y="3093"/>
                      <a:pt x="2140" y="2811"/>
                    </a:cubicBez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212529">
                  <a:alpha val="125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5" name="Google Shape;1309;p47"/>
              <p:cNvSpPr/>
              <p:nvPr/>
            </p:nvSpPr>
            <p:spPr>
              <a:xfrm>
                <a:off x="5517569" y="1764632"/>
                <a:ext cx="201035" cy="12816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1769" extrusionOk="0">
                    <a:moveTo>
                      <a:pt x="101" y="0"/>
                    </a:moveTo>
                    <a:lnTo>
                      <a:pt x="1" y="1286"/>
                    </a:lnTo>
                    <a:cubicBezTo>
                      <a:pt x="1" y="1608"/>
                      <a:pt x="694" y="1769"/>
                      <a:pt x="1387" y="1769"/>
                    </a:cubicBezTo>
                    <a:cubicBezTo>
                      <a:pt x="2081" y="1769"/>
                      <a:pt x="2774" y="1608"/>
                      <a:pt x="2774" y="1286"/>
                    </a:cubicBezTo>
                    <a:lnTo>
                      <a:pt x="2674" y="0"/>
                    </a:lnTo>
                    <a:cubicBezTo>
                      <a:pt x="2674" y="303"/>
                      <a:pt x="2031" y="455"/>
                      <a:pt x="1387" y="455"/>
                    </a:cubicBezTo>
                    <a:cubicBezTo>
                      <a:pt x="744" y="455"/>
                      <a:pt x="101" y="303"/>
                      <a:pt x="10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6" name="Google Shape;1310;p47"/>
              <p:cNvSpPr/>
              <p:nvPr/>
            </p:nvSpPr>
            <p:spPr>
              <a:xfrm>
                <a:off x="5504021" y="1945675"/>
                <a:ext cx="228129" cy="142359"/>
              </a:xfrm>
              <a:custGeom>
                <a:avLst/>
                <a:gdLst/>
                <a:ahLst/>
                <a:cxnLst/>
                <a:rect l="l" t="t" r="r" b="b"/>
                <a:pathLst>
                  <a:path w="3149" h="1965" extrusionOk="0">
                    <a:moveTo>
                      <a:pt x="94" y="1"/>
                    </a:moveTo>
                    <a:lnTo>
                      <a:pt x="0" y="1287"/>
                    </a:lnTo>
                    <a:cubicBezTo>
                      <a:pt x="0" y="1739"/>
                      <a:pt x="787" y="1964"/>
                      <a:pt x="1574" y="1964"/>
                    </a:cubicBezTo>
                    <a:cubicBezTo>
                      <a:pt x="2361" y="1964"/>
                      <a:pt x="3148" y="1739"/>
                      <a:pt x="3148" y="1287"/>
                    </a:cubicBezTo>
                    <a:lnTo>
                      <a:pt x="3048" y="1"/>
                    </a:lnTo>
                    <a:cubicBezTo>
                      <a:pt x="3048" y="384"/>
                      <a:pt x="2309" y="575"/>
                      <a:pt x="1571" y="575"/>
                    </a:cubicBezTo>
                    <a:cubicBezTo>
                      <a:pt x="833" y="575"/>
                      <a:pt x="94" y="384"/>
                      <a:pt x="94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7" name="Google Shape;1311;p47"/>
              <p:cNvSpPr/>
              <p:nvPr/>
            </p:nvSpPr>
            <p:spPr>
              <a:xfrm>
                <a:off x="5610155" y="535000"/>
                <a:ext cx="517112" cy="553644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642" extrusionOk="0">
                    <a:moveTo>
                      <a:pt x="6797" y="0"/>
                    </a:moveTo>
                    <a:cubicBezTo>
                      <a:pt x="6797" y="0"/>
                      <a:pt x="0" y="3684"/>
                      <a:pt x="189" y="7642"/>
                    </a:cubicBezTo>
                    <a:cubicBezTo>
                      <a:pt x="1200" y="7368"/>
                      <a:pt x="7137" y="144"/>
                      <a:pt x="67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8" name="Google Shape;1312;p47"/>
              <p:cNvSpPr/>
              <p:nvPr/>
            </p:nvSpPr>
            <p:spPr>
              <a:xfrm>
                <a:off x="5621674" y="926935"/>
                <a:ext cx="174882" cy="161703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2232" extrusionOk="0">
                    <a:moveTo>
                      <a:pt x="2414" y="1"/>
                    </a:moveTo>
                    <a:cubicBezTo>
                      <a:pt x="1864" y="158"/>
                      <a:pt x="1200" y="295"/>
                      <a:pt x="413" y="382"/>
                    </a:cubicBezTo>
                    <a:cubicBezTo>
                      <a:pt x="145" y="982"/>
                      <a:pt x="1" y="1604"/>
                      <a:pt x="30" y="2232"/>
                    </a:cubicBezTo>
                    <a:cubicBezTo>
                      <a:pt x="384" y="2138"/>
                      <a:pt x="1337" y="1191"/>
                      <a:pt x="2414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29" name="Google Shape;1313;p47"/>
              <p:cNvSpPr/>
              <p:nvPr/>
            </p:nvSpPr>
            <p:spPr>
              <a:xfrm>
                <a:off x="5879654" y="650624"/>
                <a:ext cx="51943" cy="164383"/>
              </a:xfrm>
              <a:custGeom>
                <a:avLst/>
                <a:gdLst/>
                <a:ahLst/>
                <a:cxnLst/>
                <a:rect l="l" t="t" r="r" b="b"/>
                <a:pathLst>
                  <a:path w="717" h="2269" extrusionOk="0">
                    <a:moveTo>
                      <a:pt x="630" y="1"/>
                    </a:moveTo>
                    <a:lnTo>
                      <a:pt x="630" y="1"/>
                    </a:lnTo>
                    <a:cubicBezTo>
                      <a:pt x="427" y="152"/>
                      <a:pt x="217" y="311"/>
                      <a:pt x="7" y="484"/>
                    </a:cubicBezTo>
                    <a:cubicBezTo>
                      <a:pt x="0" y="1171"/>
                      <a:pt x="110" y="1835"/>
                      <a:pt x="203" y="2268"/>
                    </a:cubicBezTo>
                    <a:cubicBezTo>
                      <a:pt x="377" y="2065"/>
                      <a:pt x="550" y="1856"/>
                      <a:pt x="716" y="1661"/>
                    </a:cubicBezTo>
                    <a:cubicBezTo>
                      <a:pt x="623" y="1221"/>
                      <a:pt x="571" y="658"/>
                      <a:pt x="63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0" name="Google Shape;1314;p47"/>
              <p:cNvSpPr/>
              <p:nvPr/>
            </p:nvSpPr>
            <p:spPr>
              <a:xfrm>
                <a:off x="4903950" y="946713"/>
                <a:ext cx="719451" cy="187132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583" extrusionOk="0">
                    <a:moveTo>
                      <a:pt x="282" y="1"/>
                    </a:moveTo>
                    <a:cubicBezTo>
                      <a:pt x="100" y="1"/>
                      <a:pt x="0" y="19"/>
                      <a:pt x="6" y="59"/>
                    </a:cubicBezTo>
                    <a:cubicBezTo>
                      <a:pt x="6" y="59"/>
                      <a:pt x="4124" y="2583"/>
                      <a:pt x="7498" y="2583"/>
                    </a:cubicBezTo>
                    <a:cubicBezTo>
                      <a:pt x="8391" y="2583"/>
                      <a:pt x="9232" y="2406"/>
                      <a:pt x="9930" y="1959"/>
                    </a:cubicBezTo>
                    <a:cubicBezTo>
                      <a:pt x="9264" y="1294"/>
                      <a:pt x="1820" y="1"/>
                      <a:pt x="2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1" name="Google Shape;1315;p47"/>
              <p:cNvSpPr/>
              <p:nvPr/>
            </p:nvSpPr>
            <p:spPr>
              <a:xfrm>
                <a:off x="5396656" y="1019521"/>
                <a:ext cx="226753" cy="112076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4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13" y="397"/>
                      <a:pt x="867" y="903"/>
                      <a:pt x="1337" y="1546"/>
                    </a:cubicBezTo>
                    <a:cubicBezTo>
                      <a:pt x="1987" y="1474"/>
                      <a:pt x="2601" y="1293"/>
                      <a:pt x="3129" y="954"/>
                    </a:cubicBezTo>
                    <a:cubicBezTo>
                      <a:pt x="2869" y="694"/>
                      <a:pt x="1576" y="340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2" name="Google Shape;1316;p47"/>
              <p:cNvSpPr/>
              <p:nvPr/>
            </p:nvSpPr>
            <p:spPr>
              <a:xfrm>
                <a:off x="5605228" y="1089070"/>
                <a:ext cx="274494" cy="692236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9555" extrusionOk="0">
                    <a:moveTo>
                      <a:pt x="264" y="0"/>
                    </a:moveTo>
                    <a:lnTo>
                      <a:pt x="264" y="0"/>
                    </a:lnTo>
                    <a:cubicBezTo>
                      <a:pt x="1" y="1007"/>
                      <a:pt x="3202" y="9555"/>
                      <a:pt x="3566" y="9555"/>
                    </a:cubicBezTo>
                    <a:cubicBezTo>
                      <a:pt x="3571" y="9555"/>
                      <a:pt x="3575" y="9553"/>
                      <a:pt x="3579" y="9550"/>
                    </a:cubicBezTo>
                    <a:cubicBezTo>
                      <a:pt x="3579" y="9550"/>
                      <a:pt x="3788" y="1821"/>
                      <a:pt x="2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3" name="Google Shape;1317;p47"/>
              <p:cNvSpPr/>
              <p:nvPr/>
            </p:nvSpPr>
            <p:spPr>
              <a:xfrm>
                <a:off x="5617544" y="1089070"/>
                <a:ext cx="108812" cy="23089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187" extrusionOk="0">
                    <a:moveTo>
                      <a:pt x="94" y="0"/>
                    </a:moveTo>
                    <a:lnTo>
                      <a:pt x="94" y="0"/>
                    </a:lnTo>
                    <a:cubicBezTo>
                      <a:pt x="1" y="354"/>
                      <a:pt x="340" y="1654"/>
                      <a:pt x="838" y="3187"/>
                    </a:cubicBezTo>
                    <a:cubicBezTo>
                      <a:pt x="975" y="2630"/>
                      <a:pt x="1185" y="1987"/>
                      <a:pt x="1502" y="1257"/>
                    </a:cubicBezTo>
                    <a:cubicBezTo>
                      <a:pt x="1120" y="723"/>
                      <a:pt x="658" y="290"/>
                      <a:pt x="94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4" name="Google Shape;1318;p47"/>
              <p:cNvSpPr/>
              <p:nvPr/>
            </p:nvSpPr>
            <p:spPr>
              <a:xfrm>
                <a:off x="5726286" y="1460647"/>
                <a:ext cx="126779" cy="108889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50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7" y="245"/>
                      <a:pt x="183" y="498"/>
                      <a:pt x="269" y="745"/>
                    </a:cubicBezTo>
                    <a:cubicBezTo>
                      <a:pt x="694" y="882"/>
                      <a:pt x="1207" y="1119"/>
                      <a:pt x="1750" y="1502"/>
                    </a:cubicBezTo>
                    <a:cubicBezTo>
                      <a:pt x="1720" y="1249"/>
                      <a:pt x="1684" y="989"/>
                      <a:pt x="1641" y="722"/>
                    </a:cubicBezTo>
                    <a:cubicBezTo>
                      <a:pt x="1050" y="368"/>
                      <a:pt x="420" y="138"/>
                      <a:pt x="1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5" name="Google Shape;1319;p47"/>
              <p:cNvSpPr/>
              <p:nvPr/>
            </p:nvSpPr>
            <p:spPr>
              <a:xfrm>
                <a:off x="5766131" y="1568447"/>
                <a:ext cx="96859" cy="115699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59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16" y="297"/>
                      <a:pt x="231" y="578"/>
                      <a:pt x="333" y="845"/>
                    </a:cubicBezTo>
                    <a:cubicBezTo>
                      <a:pt x="657" y="1040"/>
                      <a:pt x="997" y="1287"/>
                      <a:pt x="1337" y="1597"/>
                    </a:cubicBezTo>
                    <a:cubicBezTo>
                      <a:pt x="1323" y="1351"/>
                      <a:pt x="1300" y="1077"/>
                      <a:pt x="1280" y="787"/>
                    </a:cubicBezTo>
                    <a:cubicBezTo>
                      <a:pt x="890" y="463"/>
                      <a:pt x="434" y="203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6" name="Google Shape;1320;p47"/>
              <p:cNvSpPr/>
              <p:nvPr/>
            </p:nvSpPr>
            <p:spPr>
              <a:xfrm>
                <a:off x="5556762" y="1021115"/>
                <a:ext cx="122504" cy="122509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1691" extrusionOk="0">
                    <a:moveTo>
                      <a:pt x="846" y="1"/>
                    </a:moveTo>
                    <a:cubicBezTo>
                      <a:pt x="377" y="1"/>
                      <a:pt x="1" y="375"/>
                      <a:pt x="1" y="845"/>
                    </a:cubicBezTo>
                    <a:cubicBezTo>
                      <a:pt x="1" y="1308"/>
                      <a:pt x="377" y="1691"/>
                      <a:pt x="846" y="1691"/>
                    </a:cubicBezTo>
                    <a:cubicBezTo>
                      <a:pt x="1309" y="1691"/>
                      <a:pt x="1691" y="1308"/>
                      <a:pt x="1691" y="845"/>
                    </a:cubicBezTo>
                    <a:cubicBezTo>
                      <a:pt x="1691" y="375"/>
                      <a:pt x="1309" y="1"/>
                      <a:pt x="846" y="1"/>
                    </a:cubicBezTo>
                    <a:close/>
                  </a:path>
                </a:pathLst>
              </a:custGeom>
              <a:solidFill>
                <a:srgbClr val="1866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1" name="Google Shape;1321;p47"/>
          <p:cNvGrpSpPr/>
          <p:nvPr/>
        </p:nvGrpSpPr>
        <p:grpSpPr>
          <a:xfrm>
            <a:off x="5893955" y="1603159"/>
            <a:ext cx="887884" cy="1487792"/>
            <a:chOff x="5845380" y="1748909"/>
            <a:chExt cx="887884" cy="1487792"/>
          </a:xfrm>
        </p:grpSpPr>
        <p:sp>
          <p:nvSpPr>
            <p:cNvPr id="1048937" name="Google Shape;1322;p47"/>
            <p:cNvSpPr/>
            <p:nvPr/>
          </p:nvSpPr>
          <p:spPr>
            <a:xfrm>
              <a:off x="5884249" y="3004425"/>
              <a:ext cx="581259" cy="232276"/>
            </a:xfrm>
            <a:custGeom>
              <a:avLst/>
              <a:gdLst/>
              <a:ahLst/>
              <a:cxnLst/>
              <a:rect l="l" t="t" r="r" b="b"/>
              <a:pathLst>
                <a:path w="14086" h="4578" extrusionOk="0">
                  <a:moveTo>
                    <a:pt x="11111" y="0"/>
                  </a:moveTo>
                  <a:cubicBezTo>
                    <a:pt x="6574" y="600"/>
                    <a:pt x="1" y="3974"/>
                    <a:pt x="1" y="3974"/>
                  </a:cubicBezTo>
                  <a:cubicBezTo>
                    <a:pt x="1" y="3974"/>
                    <a:pt x="1716" y="4578"/>
                    <a:pt x="3920" y="4578"/>
                  </a:cubicBezTo>
                  <a:cubicBezTo>
                    <a:pt x="4566" y="4578"/>
                    <a:pt x="5254" y="4526"/>
                    <a:pt x="5954" y="4391"/>
                  </a:cubicBezTo>
                  <a:cubicBezTo>
                    <a:pt x="9038" y="3800"/>
                    <a:pt x="13365" y="1820"/>
                    <a:pt x="13632" y="1200"/>
                  </a:cubicBezTo>
                  <a:cubicBezTo>
                    <a:pt x="14086" y="137"/>
                    <a:pt x="11111" y="0"/>
                    <a:pt x="1111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2" name="Google Shape;1323;p47"/>
            <p:cNvGrpSpPr/>
            <p:nvPr/>
          </p:nvGrpSpPr>
          <p:grpSpPr>
            <a:xfrm>
              <a:off x="5845380" y="1748909"/>
              <a:ext cx="887884" cy="1362088"/>
              <a:chOff x="4903950" y="535000"/>
              <a:chExt cx="1223317" cy="1876671"/>
            </a:xfrm>
          </p:grpSpPr>
          <p:sp>
            <p:nvSpPr>
              <p:cNvPr id="1048938" name="Google Shape;1324;p47"/>
              <p:cNvSpPr/>
              <p:nvPr/>
            </p:nvSpPr>
            <p:spPr>
              <a:xfrm>
                <a:off x="5964416" y="585205"/>
                <a:ext cx="55058" cy="140838"/>
              </a:xfrm>
              <a:custGeom>
                <a:avLst/>
                <a:gdLst/>
                <a:ahLst/>
                <a:cxnLst/>
                <a:rect l="l" t="t" r="r" b="b"/>
                <a:pathLst>
                  <a:path w="760" h="1944" extrusionOk="0">
                    <a:moveTo>
                      <a:pt x="760" y="1"/>
                    </a:moveTo>
                    <a:lnTo>
                      <a:pt x="760" y="1"/>
                    </a:lnTo>
                    <a:cubicBezTo>
                      <a:pt x="557" y="131"/>
                      <a:pt x="333" y="281"/>
                      <a:pt x="94" y="448"/>
                    </a:cubicBezTo>
                    <a:cubicBezTo>
                      <a:pt x="1" y="947"/>
                      <a:pt x="7" y="1474"/>
                      <a:pt x="44" y="1944"/>
                    </a:cubicBezTo>
                    <a:cubicBezTo>
                      <a:pt x="247" y="1698"/>
                      <a:pt x="434" y="1459"/>
                      <a:pt x="614" y="1235"/>
                    </a:cubicBezTo>
                    <a:cubicBezTo>
                      <a:pt x="623" y="860"/>
                      <a:pt x="666" y="448"/>
                      <a:pt x="76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39" name="Google Shape;1325;p47"/>
              <p:cNvSpPr/>
              <p:nvPr/>
            </p:nvSpPr>
            <p:spPr>
              <a:xfrm>
                <a:off x="5480404" y="1117324"/>
                <a:ext cx="275363" cy="1294347"/>
              </a:xfrm>
              <a:custGeom>
                <a:avLst/>
                <a:gdLst/>
                <a:ahLst/>
                <a:cxnLst/>
                <a:rect l="l" t="t" r="r" b="b"/>
                <a:pathLst>
                  <a:path w="3801" h="17866" extrusionOk="0">
                    <a:moveTo>
                      <a:pt x="1294" y="1"/>
                    </a:moveTo>
                    <a:lnTo>
                      <a:pt x="1" y="16918"/>
                    </a:lnTo>
                    <a:cubicBezTo>
                      <a:pt x="1" y="17550"/>
                      <a:pt x="950" y="17866"/>
                      <a:pt x="1900" y="17866"/>
                    </a:cubicBezTo>
                    <a:cubicBezTo>
                      <a:pt x="2850" y="17866"/>
                      <a:pt x="3800" y="17550"/>
                      <a:pt x="3800" y="16918"/>
                    </a:cubicBezTo>
                    <a:lnTo>
                      <a:pt x="250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0" name="Google Shape;1326;p47"/>
              <p:cNvSpPr/>
              <p:nvPr/>
            </p:nvSpPr>
            <p:spPr>
              <a:xfrm>
                <a:off x="5522205" y="1117324"/>
                <a:ext cx="155032" cy="684049"/>
              </a:xfrm>
              <a:custGeom>
                <a:avLst/>
                <a:gdLst/>
                <a:ahLst/>
                <a:cxnLst/>
                <a:rect l="l" t="t" r="r" b="b"/>
                <a:pathLst>
                  <a:path w="2140" h="9442" extrusionOk="0">
                    <a:moveTo>
                      <a:pt x="717" y="1"/>
                    </a:moveTo>
                    <a:lnTo>
                      <a:pt x="1" y="9441"/>
                    </a:lnTo>
                    <a:cubicBezTo>
                      <a:pt x="406" y="7498"/>
                      <a:pt x="947" y="5591"/>
                      <a:pt x="1634" y="3757"/>
                    </a:cubicBezTo>
                    <a:cubicBezTo>
                      <a:pt x="1764" y="3410"/>
                      <a:pt x="1937" y="3093"/>
                      <a:pt x="2140" y="2811"/>
                    </a:cubicBezTo>
                    <a:lnTo>
                      <a:pt x="1923" y="1"/>
                    </a:lnTo>
                    <a:close/>
                  </a:path>
                </a:pathLst>
              </a:custGeom>
              <a:solidFill>
                <a:srgbClr val="212529">
                  <a:alpha val="125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1" name="Google Shape;1327;p47"/>
              <p:cNvSpPr/>
              <p:nvPr/>
            </p:nvSpPr>
            <p:spPr>
              <a:xfrm>
                <a:off x="5517569" y="1764632"/>
                <a:ext cx="201035" cy="128160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1769" extrusionOk="0">
                    <a:moveTo>
                      <a:pt x="101" y="0"/>
                    </a:moveTo>
                    <a:lnTo>
                      <a:pt x="1" y="1286"/>
                    </a:lnTo>
                    <a:cubicBezTo>
                      <a:pt x="1" y="1608"/>
                      <a:pt x="694" y="1769"/>
                      <a:pt x="1387" y="1769"/>
                    </a:cubicBezTo>
                    <a:cubicBezTo>
                      <a:pt x="2081" y="1769"/>
                      <a:pt x="2774" y="1608"/>
                      <a:pt x="2774" y="1286"/>
                    </a:cubicBezTo>
                    <a:lnTo>
                      <a:pt x="2674" y="0"/>
                    </a:lnTo>
                    <a:cubicBezTo>
                      <a:pt x="2674" y="303"/>
                      <a:pt x="2031" y="455"/>
                      <a:pt x="1387" y="455"/>
                    </a:cubicBezTo>
                    <a:cubicBezTo>
                      <a:pt x="744" y="455"/>
                      <a:pt x="101" y="303"/>
                      <a:pt x="101" y="0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2" name="Google Shape;1328;p47"/>
              <p:cNvSpPr/>
              <p:nvPr/>
            </p:nvSpPr>
            <p:spPr>
              <a:xfrm>
                <a:off x="5504021" y="1945675"/>
                <a:ext cx="228129" cy="142359"/>
              </a:xfrm>
              <a:custGeom>
                <a:avLst/>
                <a:gdLst/>
                <a:ahLst/>
                <a:cxnLst/>
                <a:rect l="l" t="t" r="r" b="b"/>
                <a:pathLst>
                  <a:path w="3149" h="1965" extrusionOk="0">
                    <a:moveTo>
                      <a:pt x="94" y="1"/>
                    </a:moveTo>
                    <a:lnTo>
                      <a:pt x="0" y="1287"/>
                    </a:lnTo>
                    <a:cubicBezTo>
                      <a:pt x="0" y="1739"/>
                      <a:pt x="787" y="1964"/>
                      <a:pt x="1574" y="1964"/>
                    </a:cubicBezTo>
                    <a:cubicBezTo>
                      <a:pt x="2361" y="1964"/>
                      <a:pt x="3148" y="1739"/>
                      <a:pt x="3148" y="1287"/>
                    </a:cubicBezTo>
                    <a:lnTo>
                      <a:pt x="3048" y="1"/>
                    </a:lnTo>
                    <a:cubicBezTo>
                      <a:pt x="3048" y="384"/>
                      <a:pt x="2309" y="575"/>
                      <a:pt x="1571" y="575"/>
                    </a:cubicBezTo>
                    <a:cubicBezTo>
                      <a:pt x="833" y="575"/>
                      <a:pt x="94" y="384"/>
                      <a:pt x="94" y="1"/>
                    </a:cubicBezTo>
                    <a:close/>
                  </a:path>
                </a:pathLst>
              </a:custGeom>
              <a:solidFill>
                <a:srgbClr val="B8DE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3" name="Google Shape;1329;p47"/>
              <p:cNvSpPr/>
              <p:nvPr/>
            </p:nvSpPr>
            <p:spPr>
              <a:xfrm>
                <a:off x="5610155" y="535000"/>
                <a:ext cx="517112" cy="553644"/>
              </a:xfrm>
              <a:custGeom>
                <a:avLst/>
                <a:gdLst/>
                <a:ahLst/>
                <a:cxnLst/>
                <a:rect l="l" t="t" r="r" b="b"/>
                <a:pathLst>
                  <a:path w="7138" h="7642" extrusionOk="0">
                    <a:moveTo>
                      <a:pt x="6797" y="0"/>
                    </a:moveTo>
                    <a:cubicBezTo>
                      <a:pt x="6797" y="0"/>
                      <a:pt x="0" y="3684"/>
                      <a:pt x="189" y="7642"/>
                    </a:cubicBezTo>
                    <a:cubicBezTo>
                      <a:pt x="1200" y="7368"/>
                      <a:pt x="7137" y="144"/>
                      <a:pt x="679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4" name="Google Shape;1330;p47"/>
              <p:cNvSpPr/>
              <p:nvPr/>
            </p:nvSpPr>
            <p:spPr>
              <a:xfrm>
                <a:off x="5621674" y="926935"/>
                <a:ext cx="174882" cy="161703"/>
              </a:xfrm>
              <a:custGeom>
                <a:avLst/>
                <a:gdLst/>
                <a:ahLst/>
                <a:cxnLst/>
                <a:rect l="l" t="t" r="r" b="b"/>
                <a:pathLst>
                  <a:path w="2414" h="2232" extrusionOk="0">
                    <a:moveTo>
                      <a:pt x="2414" y="1"/>
                    </a:moveTo>
                    <a:cubicBezTo>
                      <a:pt x="1864" y="158"/>
                      <a:pt x="1200" y="295"/>
                      <a:pt x="413" y="382"/>
                    </a:cubicBezTo>
                    <a:cubicBezTo>
                      <a:pt x="145" y="982"/>
                      <a:pt x="1" y="1604"/>
                      <a:pt x="30" y="2232"/>
                    </a:cubicBezTo>
                    <a:cubicBezTo>
                      <a:pt x="384" y="2138"/>
                      <a:pt x="1337" y="1191"/>
                      <a:pt x="2414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5" name="Google Shape;1331;p47"/>
              <p:cNvSpPr/>
              <p:nvPr/>
            </p:nvSpPr>
            <p:spPr>
              <a:xfrm>
                <a:off x="5879654" y="650624"/>
                <a:ext cx="51943" cy="164383"/>
              </a:xfrm>
              <a:custGeom>
                <a:avLst/>
                <a:gdLst/>
                <a:ahLst/>
                <a:cxnLst/>
                <a:rect l="l" t="t" r="r" b="b"/>
                <a:pathLst>
                  <a:path w="717" h="2269" extrusionOk="0">
                    <a:moveTo>
                      <a:pt x="630" y="1"/>
                    </a:moveTo>
                    <a:lnTo>
                      <a:pt x="630" y="1"/>
                    </a:lnTo>
                    <a:cubicBezTo>
                      <a:pt x="427" y="152"/>
                      <a:pt x="217" y="311"/>
                      <a:pt x="7" y="484"/>
                    </a:cubicBezTo>
                    <a:cubicBezTo>
                      <a:pt x="0" y="1171"/>
                      <a:pt x="110" y="1835"/>
                      <a:pt x="203" y="2268"/>
                    </a:cubicBezTo>
                    <a:cubicBezTo>
                      <a:pt x="377" y="2065"/>
                      <a:pt x="550" y="1856"/>
                      <a:pt x="716" y="1661"/>
                    </a:cubicBezTo>
                    <a:cubicBezTo>
                      <a:pt x="623" y="1221"/>
                      <a:pt x="571" y="658"/>
                      <a:pt x="630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6" name="Google Shape;1332;p47"/>
              <p:cNvSpPr/>
              <p:nvPr/>
            </p:nvSpPr>
            <p:spPr>
              <a:xfrm>
                <a:off x="4903950" y="946713"/>
                <a:ext cx="719451" cy="187132"/>
              </a:xfrm>
              <a:custGeom>
                <a:avLst/>
                <a:gdLst/>
                <a:ahLst/>
                <a:cxnLst/>
                <a:rect l="l" t="t" r="r" b="b"/>
                <a:pathLst>
                  <a:path w="9931" h="2583" extrusionOk="0">
                    <a:moveTo>
                      <a:pt x="282" y="1"/>
                    </a:moveTo>
                    <a:cubicBezTo>
                      <a:pt x="100" y="1"/>
                      <a:pt x="0" y="19"/>
                      <a:pt x="6" y="59"/>
                    </a:cubicBezTo>
                    <a:cubicBezTo>
                      <a:pt x="6" y="59"/>
                      <a:pt x="4124" y="2583"/>
                      <a:pt x="7498" y="2583"/>
                    </a:cubicBezTo>
                    <a:cubicBezTo>
                      <a:pt x="8391" y="2583"/>
                      <a:pt x="9232" y="2406"/>
                      <a:pt x="9930" y="1959"/>
                    </a:cubicBezTo>
                    <a:cubicBezTo>
                      <a:pt x="9264" y="1294"/>
                      <a:pt x="1820" y="1"/>
                      <a:pt x="2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7" name="Google Shape;1333;p47"/>
              <p:cNvSpPr/>
              <p:nvPr/>
            </p:nvSpPr>
            <p:spPr>
              <a:xfrm>
                <a:off x="5396656" y="1019521"/>
                <a:ext cx="226753" cy="112076"/>
              </a:xfrm>
              <a:custGeom>
                <a:avLst/>
                <a:gdLst/>
                <a:ahLst/>
                <a:cxnLst/>
                <a:rect l="l" t="t" r="r" b="b"/>
                <a:pathLst>
                  <a:path w="3130" h="154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13" y="397"/>
                      <a:pt x="867" y="903"/>
                      <a:pt x="1337" y="1546"/>
                    </a:cubicBezTo>
                    <a:cubicBezTo>
                      <a:pt x="1987" y="1474"/>
                      <a:pt x="2601" y="1293"/>
                      <a:pt x="3129" y="954"/>
                    </a:cubicBezTo>
                    <a:cubicBezTo>
                      <a:pt x="2869" y="694"/>
                      <a:pt x="1576" y="340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8" name="Google Shape;1334;p47"/>
              <p:cNvSpPr/>
              <p:nvPr/>
            </p:nvSpPr>
            <p:spPr>
              <a:xfrm>
                <a:off x="5605228" y="1089070"/>
                <a:ext cx="274494" cy="692236"/>
              </a:xfrm>
              <a:custGeom>
                <a:avLst/>
                <a:gdLst/>
                <a:ahLst/>
                <a:cxnLst/>
                <a:rect l="l" t="t" r="r" b="b"/>
                <a:pathLst>
                  <a:path w="3789" h="9555" extrusionOk="0">
                    <a:moveTo>
                      <a:pt x="264" y="0"/>
                    </a:moveTo>
                    <a:lnTo>
                      <a:pt x="264" y="0"/>
                    </a:lnTo>
                    <a:cubicBezTo>
                      <a:pt x="1" y="1007"/>
                      <a:pt x="3202" y="9555"/>
                      <a:pt x="3566" y="9555"/>
                    </a:cubicBezTo>
                    <a:cubicBezTo>
                      <a:pt x="3571" y="9555"/>
                      <a:pt x="3575" y="9553"/>
                      <a:pt x="3579" y="9550"/>
                    </a:cubicBezTo>
                    <a:cubicBezTo>
                      <a:pt x="3579" y="9550"/>
                      <a:pt x="3788" y="1821"/>
                      <a:pt x="2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49" name="Google Shape;1335;p47"/>
              <p:cNvSpPr/>
              <p:nvPr/>
            </p:nvSpPr>
            <p:spPr>
              <a:xfrm>
                <a:off x="5617544" y="1089070"/>
                <a:ext cx="108812" cy="230890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3187" extrusionOk="0">
                    <a:moveTo>
                      <a:pt x="94" y="0"/>
                    </a:moveTo>
                    <a:lnTo>
                      <a:pt x="94" y="0"/>
                    </a:lnTo>
                    <a:cubicBezTo>
                      <a:pt x="1" y="354"/>
                      <a:pt x="340" y="1654"/>
                      <a:pt x="838" y="3187"/>
                    </a:cubicBezTo>
                    <a:cubicBezTo>
                      <a:pt x="975" y="2630"/>
                      <a:pt x="1185" y="1987"/>
                      <a:pt x="1502" y="1257"/>
                    </a:cubicBezTo>
                    <a:cubicBezTo>
                      <a:pt x="1120" y="723"/>
                      <a:pt x="658" y="290"/>
                      <a:pt x="94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50" name="Google Shape;1336;p47"/>
              <p:cNvSpPr/>
              <p:nvPr/>
            </p:nvSpPr>
            <p:spPr>
              <a:xfrm>
                <a:off x="5726286" y="1460647"/>
                <a:ext cx="126779" cy="108889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50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7" y="245"/>
                      <a:pt x="183" y="498"/>
                      <a:pt x="269" y="745"/>
                    </a:cubicBezTo>
                    <a:cubicBezTo>
                      <a:pt x="694" y="882"/>
                      <a:pt x="1207" y="1119"/>
                      <a:pt x="1750" y="1502"/>
                    </a:cubicBezTo>
                    <a:cubicBezTo>
                      <a:pt x="1720" y="1249"/>
                      <a:pt x="1684" y="989"/>
                      <a:pt x="1641" y="722"/>
                    </a:cubicBezTo>
                    <a:cubicBezTo>
                      <a:pt x="1050" y="368"/>
                      <a:pt x="420" y="138"/>
                      <a:pt x="1" y="1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51" name="Google Shape;1337;p47"/>
              <p:cNvSpPr/>
              <p:nvPr/>
            </p:nvSpPr>
            <p:spPr>
              <a:xfrm>
                <a:off x="5766131" y="1568447"/>
                <a:ext cx="96859" cy="115699"/>
              </a:xfrm>
              <a:custGeom>
                <a:avLst/>
                <a:gdLst/>
                <a:ahLst/>
                <a:cxnLst/>
                <a:rect l="l" t="t" r="r" b="b"/>
                <a:pathLst>
                  <a:path w="1337" h="159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16" y="297"/>
                      <a:pt x="231" y="578"/>
                      <a:pt x="333" y="845"/>
                    </a:cubicBezTo>
                    <a:cubicBezTo>
                      <a:pt x="657" y="1040"/>
                      <a:pt x="997" y="1287"/>
                      <a:pt x="1337" y="1597"/>
                    </a:cubicBezTo>
                    <a:cubicBezTo>
                      <a:pt x="1323" y="1351"/>
                      <a:pt x="1300" y="1077"/>
                      <a:pt x="1280" y="787"/>
                    </a:cubicBezTo>
                    <a:cubicBezTo>
                      <a:pt x="890" y="463"/>
                      <a:pt x="434" y="203"/>
                      <a:pt x="0" y="0"/>
                    </a:cubicBezTo>
                    <a:close/>
                  </a:path>
                </a:pathLst>
              </a:custGeom>
              <a:solidFill>
                <a:srgbClr val="FFD5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952" name="Google Shape;1338;p47"/>
              <p:cNvSpPr/>
              <p:nvPr/>
            </p:nvSpPr>
            <p:spPr>
              <a:xfrm>
                <a:off x="5556762" y="1021115"/>
                <a:ext cx="122504" cy="122509"/>
              </a:xfrm>
              <a:custGeom>
                <a:avLst/>
                <a:gdLst/>
                <a:ahLst/>
                <a:cxnLst/>
                <a:rect l="l" t="t" r="r" b="b"/>
                <a:pathLst>
                  <a:path w="1691" h="1691" extrusionOk="0">
                    <a:moveTo>
                      <a:pt x="846" y="1"/>
                    </a:moveTo>
                    <a:cubicBezTo>
                      <a:pt x="377" y="1"/>
                      <a:pt x="1" y="375"/>
                      <a:pt x="1" y="845"/>
                    </a:cubicBezTo>
                    <a:cubicBezTo>
                      <a:pt x="1" y="1308"/>
                      <a:pt x="377" y="1691"/>
                      <a:pt x="846" y="1691"/>
                    </a:cubicBezTo>
                    <a:cubicBezTo>
                      <a:pt x="1309" y="1691"/>
                      <a:pt x="1691" y="1308"/>
                      <a:pt x="1691" y="845"/>
                    </a:cubicBezTo>
                    <a:cubicBezTo>
                      <a:pt x="1691" y="375"/>
                      <a:pt x="1309" y="1"/>
                      <a:pt x="846" y="1"/>
                    </a:cubicBezTo>
                    <a:close/>
                  </a:path>
                </a:pathLst>
              </a:custGeom>
              <a:solidFill>
                <a:srgbClr val="1866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8953" name="Google Shape;1339;p47"/>
          <p:cNvSpPr/>
          <p:nvPr/>
        </p:nvSpPr>
        <p:spPr>
          <a:xfrm flipH="1">
            <a:off x="-291941" y="2770925"/>
            <a:ext cx="2377913" cy="406556"/>
          </a:xfrm>
          <a:custGeom>
            <a:avLst/>
            <a:gdLst/>
            <a:ahLst/>
            <a:cxnLst/>
            <a:rect l="l" t="t" r="r" b="b"/>
            <a:pathLst>
              <a:path w="28455" h="4865" extrusionOk="0">
                <a:moveTo>
                  <a:pt x="18226" y="0"/>
                </a:moveTo>
                <a:cubicBezTo>
                  <a:pt x="16791" y="0"/>
                  <a:pt x="14567" y="945"/>
                  <a:pt x="11645" y="3580"/>
                </a:cubicBezTo>
                <a:cubicBezTo>
                  <a:pt x="11972" y="2555"/>
                  <a:pt x="11763" y="2033"/>
                  <a:pt x="10999" y="2033"/>
                </a:cubicBezTo>
                <a:cubicBezTo>
                  <a:pt x="10243" y="2033"/>
                  <a:pt x="8946" y="2542"/>
                  <a:pt x="7088" y="3580"/>
                </a:cubicBezTo>
                <a:cubicBezTo>
                  <a:pt x="7296" y="2950"/>
                  <a:pt x="7225" y="2536"/>
                  <a:pt x="6626" y="2536"/>
                </a:cubicBezTo>
                <a:cubicBezTo>
                  <a:pt x="5981" y="2536"/>
                  <a:pt x="4724" y="3016"/>
                  <a:pt x="2544" y="4221"/>
                </a:cubicBezTo>
                <a:cubicBezTo>
                  <a:pt x="2882" y="3683"/>
                  <a:pt x="2896" y="3441"/>
                  <a:pt x="2648" y="3441"/>
                </a:cubicBezTo>
                <a:cubicBezTo>
                  <a:pt x="2280" y="3441"/>
                  <a:pt x="1334" y="3972"/>
                  <a:pt x="1" y="4864"/>
                </a:cubicBezTo>
                <a:lnTo>
                  <a:pt x="27167" y="4864"/>
                </a:lnTo>
                <a:cubicBezTo>
                  <a:pt x="28455" y="3310"/>
                  <a:pt x="28409" y="2484"/>
                  <a:pt x="26845" y="2484"/>
                </a:cubicBezTo>
                <a:cubicBezTo>
                  <a:pt x="25741" y="2484"/>
                  <a:pt x="23881" y="2895"/>
                  <a:pt x="21200" y="3753"/>
                </a:cubicBezTo>
                <a:cubicBezTo>
                  <a:pt x="21915" y="3068"/>
                  <a:pt x="21868" y="2531"/>
                  <a:pt x="21296" y="2531"/>
                </a:cubicBezTo>
                <a:cubicBezTo>
                  <a:pt x="20897" y="2531"/>
                  <a:pt x="20241" y="2793"/>
                  <a:pt x="19409" y="3450"/>
                </a:cubicBezTo>
                <a:cubicBezTo>
                  <a:pt x="20684" y="1806"/>
                  <a:pt x="20209" y="0"/>
                  <a:pt x="18226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" name="Google Shape;1340;p47"/>
          <p:cNvGrpSpPr/>
          <p:nvPr/>
        </p:nvGrpSpPr>
        <p:grpSpPr>
          <a:xfrm>
            <a:off x="715107" y="3654321"/>
            <a:ext cx="259658" cy="320277"/>
            <a:chOff x="4574075" y="4938625"/>
            <a:chExt cx="143600" cy="177125"/>
          </a:xfrm>
        </p:grpSpPr>
        <p:sp>
          <p:nvSpPr>
            <p:cNvPr id="1048954" name="Google Shape;1341;p47"/>
            <p:cNvSpPr/>
            <p:nvPr/>
          </p:nvSpPr>
          <p:spPr>
            <a:xfrm>
              <a:off x="4594325" y="4944700"/>
              <a:ext cx="86525" cy="166850"/>
            </a:xfrm>
            <a:custGeom>
              <a:avLst/>
              <a:gdLst/>
              <a:ahLst/>
              <a:cxnLst/>
              <a:rect l="l" t="t" r="r" b="b"/>
              <a:pathLst>
                <a:path w="3461" h="6674" extrusionOk="0">
                  <a:moveTo>
                    <a:pt x="2136" y="0"/>
                  </a:moveTo>
                  <a:cubicBezTo>
                    <a:pt x="1357" y="0"/>
                    <a:pt x="1250" y="3575"/>
                    <a:pt x="708" y="4757"/>
                  </a:cubicBezTo>
                  <a:cubicBezTo>
                    <a:pt x="144" y="5977"/>
                    <a:pt x="0" y="6374"/>
                    <a:pt x="578" y="6614"/>
                  </a:cubicBezTo>
                  <a:cubicBezTo>
                    <a:pt x="679" y="6656"/>
                    <a:pt x="803" y="6673"/>
                    <a:pt x="940" y="6673"/>
                  </a:cubicBezTo>
                  <a:cubicBezTo>
                    <a:pt x="1571" y="6673"/>
                    <a:pt x="2455" y="6301"/>
                    <a:pt x="2455" y="6301"/>
                  </a:cubicBezTo>
                  <a:cubicBezTo>
                    <a:pt x="3460" y="5218"/>
                    <a:pt x="3105" y="330"/>
                    <a:pt x="2231" y="17"/>
                  </a:cubicBezTo>
                  <a:cubicBezTo>
                    <a:pt x="2198" y="6"/>
                    <a:pt x="2167" y="0"/>
                    <a:pt x="2136" y="0"/>
                  </a:cubicBezTo>
                  <a:close/>
                </a:path>
              </a:pathLst>
            </a:custGeom>
            <a:solidFill>
              <a:srgbClr val="308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5" name="Google Shape;1342;p47"/>
            <p:cNvSpPr/>
            <p:nvPr/>
          </p:nvSpPr>
          <p:spPr>
            <a:xfrm>
              <a:off x="4602075" y="5054200"/>
              <a:ext cx="15725" cy="57275"/>
            </a:xfrm>
            <a:custGeom>
              <a:avLst/>
              <a:gdLst/>
              <a:ahLst/>
              <a:cxnLst/>
              <a:rect l="l" t="t" r="r" b="b"/>
              <a:pathLst>
                <a:path w="629" h="2291" extrusionOk="0">
                  <a:moveTo>
                    <a:pt x="1" y="2051"/>
                  </a:moveTo>
                  <a:cubicBezTo>
                    <a:pt x="58" y="2124"/>
                    <a:pt x="144" y="2182"/>
                    <a:pt x="268" y="2234"/>
                  </a:cubicBezTo>
                  <a:cubicBezTo>
                    <a:pt x="368" y="2277"/>
                    <a:pt x="491" y="2291"/>
                    <a:pt x="628" y="2291"/>
                  </a:cubicBezTo>
                  <a:lnTo>
                    <a:pt x="628" y="2291"/>
                  </a:lnTo>
                  <a:cubicBezTo>
                    <a:pt x="491" y="2291"/>
                    <a:pt x="368" y="2277"/>
                    <a:pt x="268" y="2234"/>
                  </a:cubicBezTo>
                  <a:cubicBezTo>
                    <a:pt x="144" y="2182"/>
                    <a:pt x="58" y="2124"/>
                    <a:pt x="1" y="2051"/>
                  </a:cubicBezTo>
                  <a:close/>
                  <a:moveTo>
                    <a:pt x="398" y="370"/>
                  </a:moveTo>
                  <a:lnTo>
                    <a:pt x="398" y="377"/>
                  </a:lnTo>
                  <a:lnTo>
                    <a:pt x="398" y="377"/>
                  </a:lnTo>
                  <a:lnTo>
                    <a:pt x="398" y="377"/>
                  </a:lnTo>
                  <a:lnTo>
                    <a:pt x="398" y="370"/>
                  </a:lnTo>
                  <a:close/>
                  <a:moveTo>
                    <a:pt x="534" y="1"/>
                  </a:moveTo>
                  <a:lnTo>
                    <a:pt x="534" y="1"/>
                  </a:lnTo>
                  <a:cubicBezTo>
                    <a:pt x="491" y="138"/>
                    <a:pt x="448" y="261"/>
                    <a:pt x="398" y="370"/>
                  </a:cubicBezTo>
                  <a:cubicBezTo>
                    <a:pt x="448" y="261"/>
                    <a:pt x="491" y="138"/>
                    <a:pt x="534" y="1"/>
                  </a:cubicBezTo>
                  <a:close/>
                </a:path>
              </a:pathLst>
            </a:custGeom>
            <a:solidFill>
              <a:srgbClr val="308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6" name="Google Shape;1343;p47"/>
            <p:cNvSpPr/>
            <p:nvPr/>
          </p:nvSpPr>
          <p:spPr>
            <a:xfrm>
              <a:off x="4596300" y="4995700"/>
              <a:ext cx="77300" cy="115775"/>
            </a:xfrm>
            <a:custGeom>
              <a:avLst/>
              <a:gdLst/>
              <a:ahLst/>
              <a:cxnLst/>
              <a:rect l="l" t="t" r="r" b="b"/>
              <a:pathLst>
                <a:path w="3092" h="4631" extrusionOk="0">
                  <a:moveTo>
                    <a:pt x="2896" y="1"/>
                  </a:moveTo>
                  <a:lnTo>
                    <a:pt x="2896" y="1"/>
                  </a:lnTo>
                  <a:cubicBezTo>
                    <a:pt x="2478" y="947"/>
                    <a:pt x="1748" y="1973"/>
                    <a:pt x="765" y="2341"/>
                  </a:cubicBezTo>
                  <a:cubicBezTo>
                    <a:pt x="722" y="2478"/>
                    <a:pt x="679" y="2601"/>
                    <a:pt x="629" y="2710"/>
                  </a:cubicBezTo>
                  <a:lnTo>
                    <a:pt x="629" y="2717"/>
                  </a:lnTo>
                  <a:cubicBezTo>
                    <a:pt x="188" y="3684"/>
                    <a:pt x="1" y="4131"/>
                    <a:pt x="232" y="4391"/>
                  </a:cubicBezTo>
                  <a:cubicBezTo>
                    <a:pt x="289" y="4464"/>
                    <a:pt x="375" y="4522"/>
                    <a:pt x="499" y="4574"/>
                  </a:cubicBezTo>
                  <a:cubicBezTo>
                    <a:pt x="599" y="4617"/>
                    <a:pt x="722" y="4631"/>
                    <a:pt x="859" y="4631"/>
                  </a:cubicBezTo>
                  <a:cubicBezTo>
                    <a:pt x="1495" y="4631"/>
                    <a:pt x="2376" y="4261"/>
                    <a:pt x="2376" y="4261"/>
                  </a:cubicBezTo>
                  <a:cubicBezTo>
                    <a:pt x="2976" y="3604"/>
                    <a:pt x="3092" y="1583"/>
                    <a:pt x="2896" y="1"/>
                  </a:cubicBezTo>
                  <a:close/>
                </a:path>
              </a:pathLst>
            </a:custGeom>
            <a:solidFill>
              <a:srgbClr val="0940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7" name="Google Shape;1344;p47"/>
            <p:cNvSpPr/>
            <p:nvPr/>
          </p:nvSpPr>
          <p:spPr>
            <a:xfrm>
              <a:off x="4574075" y="4938625"/>
              <a:ext cx="111625" cy="169050"/>
            </a:xfrm>
            <a:custGeom>
              <a:avLst/>
              <a:gdLst/>
              <a:ahLst/>
              <a:cxnLst/>
              <a:rect l="l" t="t" r="r" b="b"/>
              <a:pathLst>
                <a:path w="4465" h="6762" extrusionOk="0">
                  <a:moveTo>
                    <a:pt x="1832" y="1"/>
                  </a:moveTo>
                  <a:cubicBezTo>
                    <a:pt x="766" y="1"/>
                    <a:pt x="1217" y="3629"/>
                    <a:pt x="680" y="4834"/>
                  </a:cubicBezTo>
                  <a:cubicBezTo>
                    <a:pt x="131" y="6083"/>
                    <a:pt x="1" y="6487"/>
                    <a:pt x="817" y="6711"/>
                  </a:cubicBezTo>
                  <a:cubicBezTo>
                    <a:pt x="947" y="6747"/>
                    <a:pt x="1099" y="6762"/>
                    <a:pt x="1263" y="6762"/>
                  </a:cubicBezTo>
                  <a:cubicBezTo>
                    <a:pt x="2120" y="6762"/>
                    <a:pt x="3294" y="6350"/>
                    <a:pt x="3294" y="6350"/>
                  </a:cubicBezTo>
                  <a:cubicBezTo>
                    <a:pt x="4465" y="5230"/>
                    <a:pt x="3187" y="304"/>
                    <a:pt x="1958" y="16"/>
                  </a:cubicBezTo>
                  <a:cubicBezTo>
                    <a:pt x="1914" y="6"/>
                    <a:pt x="1872" y="1"/>
                    <a:pt x="18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8" name="Google Shape;1345;p47"/>
            <p:cNvSpPr/>
            <p:nvPr/>
          </p:nvSpPr>
          <p:spPr>
            <a:xfrm>
              <a:off x="4585475" y="4996050"/>
              <a:ext cx="87775" cy="111625"/>
            </a:xfrm>
            <a:custGeom>
              <a:avLst/>
              <a:gdLst/>
              <a:ahLst/>
              <a:cxnLst/>
              <a:rect l="l" t="t" r="r" b="b"/>
              <a:pathLst>
                <a:path w="3511" h="4465" extrusionOk="0">
                  <a:moveTo>
                    <a:pt x="2918" y="0"/>
                  </a:moveTo>
                  <a:lnTo>
                    <a:pt x="2918" y="0"/>
                  </a:lnTo>
                  <a:cubicBezTo>
                    <a:pt x="2939" y="536"/>
                    <a:pt x="2861" y="1070"/>
                    <a:pt x="2658" y="1583"/>
                  </a:cubicBezTo>
                  <a:cubicBezTo>
                    <a:pt x="2254" y="2594"/>
                    <a:pt x="1474" y="3764"/>
                    <a:pt x="391" y="4140"/>
                  </a:cubicBezTo>
                  <a:cubicBezTo>
                    <a:pt x="261" y="4183"/>
                    <a:pt x="131" y="4227"/>
                    <a:pt x="1" y="4263"/>
                  </a:cubicBezTo>
                  <a:cubicBezTo>
                    <a:pt x="87" y="4327"/>
                    <a:pt x="209" y="4371"/>
                    <a:pt x="361" y="4414"/>
                  </a:cubicBezTo>
                  <a:cubicBezTo>
                    <a:pt x="491" y="4450"/>
                    <a:pt x="643" y="4465"/>
                    <a:pt x="807" y="4465"/>
                  </a:cubicBezTo>
                  <a:cubicBezTo>
                    <a:pt x="1664" y="4465"/>
                    <a:pt x="2838" y="4053"/>
                    <a:pt x="2838" y="4053"/>
                  </a:cubicBezTo>
                  <a:cubicBezTo>
                    <a:pt x="3511" y="3417"/>
                    <a:pt x="3381" y="1547"/>
                    <a:pt x="2918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59" name="Google Shape;1346;p47"/>
            <p:cNvSpPr/>
            <p:nvPr/>
          </p:nvSpPr>
          <p:spPr>
            <a:xfrm>
              <a:off x="4643900" y="5079625"/>
              <a:ext cx="38525" cy="36125"/>
            </a:xfrm>
            <a:custGeom>
              <a:avLst/>
              <a:gdLst/>
              <a:ahLst/>
              <a:cxnLst/>
              <a:rect l="l" t="t" r="r" b="b"/>
              <a:pathLst>
                <a:path w="1541" h="1445" extrusionOk="0">
                  <a:moveTo>
                    <a:pt x="1225" y="1"/>
                  </a:moveTo>
                  <a:cubicBezTo>
                    <a:pt x="835" y="1"/>
                    <a:pt x="1" y="1353"/>
                    <a:pt x="169" y="1440"/>
                  </a:cubicBezTo>
                  <a:cubicBezTo>
                    <a:pt x="174" y="1443"/>
                    <a:pt x="181" y="1445"/>
                    <a:pt x="189" y="1445"/>
                  </a:cubicBezTo>
                  <a:cubicBezTo>
                    <a:pt x="421" y="1445"/>
                    <a:pt x="1540" y="185"/>
                    <a:pt x="1304" y="24"/>
                  </a:cubicBezTo>
                  <a:cubicBezTo>
                    <a:pt x="1281" y="8"/>
                    <a:pt x="1254" y="1"/>
                    <a:pt x="1225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0" name="Google Shape;1347;p47"/>
            <p:cNvSpPr/>
            <p:nvPr/>
          </p:nvSpPr>
          <p:spPr>
            <a:xfrm>
              <a:off x="4675925" y="5019875"/>
              <a:ext cx="41750" cy="60875"/>
            </a:xfrm>
            <a:custGeom>
              <a:avLst/>
              <a:gdLst/>
              <a:ahLst/>
              <a:cxnLst/>
              <a:rect l="l" t="t" r="r" b="b"/>
              <a:pathLst>
                <a:path w="1670" h="2435" extrusionOk="0">
                  <a:moveTo>
                    <a:pt x="918" y="1"/>
                  </a:moveTo>
                  <a:cubicBezTo>
                    <a:pt x="911" y="1"/>
                    <a:pt x="904" y="9"/>
                    <a:pt x="904" y="23"/>
                  </a:cubicBezTo>
                  <a:lnTo>
                    <a:pt x="904" y="60"/>
                  </a:lnTo>
                  <a:cubicBezTo>
                    <a:pt x="904" y="261"/>
                    <a:pt x="846" y="507"/>
                    <a:pt x="760" y="767"/>
                  </a:cubicBezTo>
                  <a:cubicBezTo>
                    <a:pt x="637" y="1150"/>
                    <a:pt x="448" y="1561"/>
                    <a:pt x="290" y="1873"/>
                  </a:cubicBezTo>
                  <a:cubicBezTo>
                    <a:pt x="210" y="2031"/>
                    <a:pt x="137" y="2161"/>
                    <a:pt x="87" y="2254"/>
                  </a:cubicBezTo>
                  <a:cubicBezTo>
                    <a:pt x="66" y="2306"/>
                    <a:pt x="44" y="2341"/>
                    <a:pt x="30" y="2364"/>
                  </a:cubicBezTo>
                  <a:cubicBezTo>
                    <a:pt x="14" y="2393"/>
                    <a:pt x="7" y="2400"/>
                    <a:pt x="7" y="2400"/>
                  </a:cubicBezTo>
                  <a:cubicBezTo>
                    <a:pt x="0" y="2414"/>
                    <a:pt x="0" y="2421"/>
                    <a:pt x="7" y="2428"/>
                  </a:cubicBezTo>
                  <a:cubicBezTo>
                    <a:pt x="11" y="2432"/>
                    <a:pt x="17" y="2434"/>
                    <a:pt x="22" y="2434"/>
                  </a:cubicBezTo>
                  <a:cubicBezTo>
                    <a:pt x="28" y="2434"/>
                    <a:pt x="33" y="2432"/>
                    <a:pt x="37" y="2428"/>
                  </a:cubicBezTo>
                  <a:cubicBezTo>
                    <a:pt x="37" y="2428"/>
                    <a:pt x="354" y="2124"/>
                    <a:pt x="716" y="1691"/>
                  </a:cubicBezTo>
                  <a:cubicBezTo>
                    <a:pt x="1077" y="1266"/>
                    <a:pt x="1481" y="710"/>
                    <a:pt x="1670" y="204"/>
                  </a:cubicBezTo>
                  <a:cubicBezTo>
                    <a:pt x="1670" y="190"/>
                    <a:pt x="1670" y="183"/>
                    <a:pt x="1654" y="174"/>
                  </a:cubicBezTo>
                  <a:cubicBezTo>
                    <a:pt x="1647" y="174"/>
                    <a:pt x="1633" y="183"/>
                    <a:pt x="1633" y="190"/>
                  </a:cubicBezTo>
                  <a:cubicBezTo>
                    <a:pt x="1444" y="687"/>
                    <a:pt x="1041" y="1244"/>
                    <a:pt x="680" y="1670"/>
                  </a:cubicBezTo>
                  <a:cubicBezTo>
                    <a:pt x="507" y="1880"/>
                    <a:pt x="333" y="2067"/>
                    <a:pt x="210" y="2197"/>
                  </a:cubicBezTo>
                  <a:cubicBezTo>
                    <a:pt x="169" y="2244"/>
                    <a:pt x="131" y="2283"/>
                    <a:pt x="100" y="2312"/>
                  </a:cubicBezTo>
                  <a:lnTo>
                    <a:pt x="100" y="2312"/>
                  </a:lnTo>
                  <a:cubicBezTo>
                    <a:pt x="184" y="2164"/>
                    <a:pt x="339" y="1881"/>
                    <a:pt x="491" y="1547"/>
                  </a:cubicBezTo>
                  <a:cubicBezTo>
                    <a:pt x="600" y="1310"/>
                    <a:pt x="716" y="1034"/>
                    <a:pt x="803" y="774"/>
                  </a:cubicBezTo>
                  <a:cubicBezTo>
                    <a:pt x="881" y="514"/>
                    <a:pt x="940" y="270"/>
                    <a:pt x="940" y="60"/>
                  </a:cubicBezTo>
                  <a:lnTo>
                    <a:pt x="940" y="23"/>
                  </a:lnTo>
                  <a:cubicBezTo>
                    <a:pt x="940" y="9"/>
                    <a:pt x="933" y="1"/>
                    <a:pt x="918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1355;p47"/>
          <p:cNvGrpSpPr/>
          <p:nvPr/>
        </p:nvGrpSpPr>
        <p:grpSpPr>
          <a:xfrm rot="-5400000">
            <a:off x="4939910" y="818104"/>
            <a:ext cx="636392" cy="580821"/>
            <a:chOff x="4783350" y="5161650"/>
            <a:chExt cx="195825" cy="178725"/>
          </a:xfrm>
        </p:grpSpPr>
        <p:sp>
          <p:nvSpPr>
            <p:cNvPr id="1048961" name="Google Shape;1356;p47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2" name="Google Shape;1357;p47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3" name="Google Shape;1358;p47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64" name="Google Shape;1359;p47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3" name="Google Shape;1365;p48"/>
          <p:cNvSpPr txBox="1">
            <a:spLocks noGrp="1"/>
          </p:cNvSpPr>
          <p:nvPr>
            <p:ph type="title"/>
          </p:nvPr>
        </p:nvSpPr>
        <p:spPr>
          <a:xfrm>
            <a:off x="430124" y="240906"/>
            <a:ext cx="4785300" cy="17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dirty="0"/>
              <a:t>WANATANI</a:t>
            </a:r>
          </a:p>
        </p:txBody>
      </p:sp>
      <p:sp>
        <p:nvSpPr>
          <p:cNvPr id="1048994" name="Google Shape;1366;p48"/>
          <p:cNvSpPr txBox="1">
            <a:spLocks noGrp="1"/>
          </p:cNvSpPr>
          <p:nvPr>
            <p:ph type="subTitle" idx="1"/>
          </p:nvPr>
        </p:nvSpPr>
        <p:spPr>
          <a:xfrm>
            <a:off x="971601" y="1203588"/>
            <a:ext cx="7272808" cy="2864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id-ID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Wanatani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di Malawi,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misalnya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telah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meningkatkan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hasil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jagung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sebesar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sekitar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50%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ketika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pohon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akasia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Faidherbia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albida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) yang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mengikat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nitrogen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ditanam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lahan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pertanian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. Di Senegal,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semak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belukar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pengikat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nitrogen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ladang-ladang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meningkatkan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efisiensi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penggunaan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hara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membantu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menciptakan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‘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pulau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kesuburan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’ yang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memiliki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materi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organik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tanah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konsentrasi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nitrogen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konsentrasi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fosfor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lebih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tinggi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bawah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kanopi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daripada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daerah-daerah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terbuka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.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saat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sama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pepohonan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di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ladang-ladang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ini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meningkatkan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peresapan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penyimpanan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air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hujan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memberikan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habitat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satwa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liar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menyerap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karbon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dari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atmosfer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untuk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memitigasi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perubahan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</a:rPr>
              <a:t>iklim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1048995" name="Google Shape;1368;p48"/>
          <p:cNvSpPr/>
          <p:nvPr/>
        </p:nvSpPr>
        <p:spPr>
          <a:xfrm flipH="1">
            <a:off x="1283445" y="2415887"/>
            <a:ext cx="1519291" cy="341724"/>
          </a:xfrm>
          <a:custGeom>
            <a:avLst/>
            <a:gdLst/>
            <a:ahLst/>
            <a:cxnLst/>
            <a:rect l="l" t="t" r="r" b="b"/>
            <a:pathLst>
              <a:path w="28258" h="5545" extrusionOk="0">
                <a:moveTo>
                  <a:pt x="10378" y="0"/>
                </a:moveTo>
                <a:cubicBezTo>
                  <a:pt x="8312" y="0"/>
                  <a:pt x="6398" y="1151"/>
                  <a:pt x="5310" y="3326"/>
                </a:cubicBezTo>
                <a:cubicBezTo>
                  <a:pt x="4474" y="2885"/>
                  <a:pt x="3683" y="2665"/>
                  <a:pt x="2977" y="2665"/>
                </a:cubicBezTo>
                <a:cubicBezTo>
                  <a:pt x="1507" y="2665"/>
                  <a:pt x="401" y="3622"/>
                  <a:pt x="1" y="5545"/>
                </a:cubicBezTo>
                <a:lnTo>
                  <a:pt x="28257" y="5545"/>
                </a:lnTo>
                <a:cubicBezTo>
                  <a:pt x="26931" y="3847"/>
                  <a:pt x="25535" y="3011"/>
                  <a:pt x="24074" y="3011"/>
                </a:cubicBezTo>
                <a:cubicBezTo>
                  <a:pt x="23363" y="3011"/>
                  <a:pt x="22637" y="3209"/>
                  <a:pt x="21895" y="3601"/>
                </a:cubicBezTo>
                <a:cubicBezTo>
                  <a:pt x="20794" y="1817"/>
                  <a:pt x="19594" y="928"/>
                  <a:pt x="18291" y="928"/>
                </a:cubicBezTo>
                <a:cubicBezTo>
                  <a:pt x="17352" y="928"/>
                  <a:pt x="16360" y="1389"/>
                  <a:pt x="15315" y="2308"/>
                </a:cubicBezTo>
                <a:cubicBezTo>
                  <a:pt x="13806" y="748"/>
                  <a:pt x="12042" y="0"/>
                  <a:pt x="10378" y="0"/>
                </a:cubicBezTo>
                <a:close/>
              </a:path>
            </a:pathLst>
          </a:custGeom>
          <a:solidFill>
            <a:srgbClr val="212529">
              <a:alpha val="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369;p48"/>
          <p:cNvGrpSpPr/>
          <p:nvPr/>
        </p:nvGrpSpPr>
        <p:grpSpPr>
          <a:xfrm>
            <a:off x="4572000" y="458147"/>
            <a:ext cx="724107" cy="645559"/>
            <a:chOff x="4356650" y="5185725"/>
            <a:chExt cx="239850" cy="213825"/>
          </a:xfrm>
        </p:grpSpPr>
        <p:sp>
          <p:nvSpPr>
            <p:cNvPr id="1048996" name="Google Shape;1370;p48"/>
            <p:cNvSpPr/>
            <p:nvPr/>
          </p:nvSpPr>
          <p:spPr>
            <a:xfrm>
              <a:off x="4437800" y="5317675"/>
              <a:ext cx="46625" cy="44625"/>
            </a:xfrm>
            <a:custGeom>
              <a:avLst/>
              <a:gdLst/>
              <a:ahLst/>
              <a:cxnLst/>
              <a:rect l="l" t="t" r="r" b="b"/>
              <a:pathLst>
                <a:path w="1865" h="1785" extrusionOk="0">
                  <a:moveTo>
                    <a:pt x="1453" y="1"/>
                  </a:moveTo>
                  <a:cubicBezTo>
                    <a:pt x="906" y="1"/>
                    <a:pt x="0" y="1737"/>
                    <a:pt x="265" y="1784"/>
                  </a:cubicBezTo>
                  <a:cubicBezTo>
                    <a:pt x="269" y="1784"/>
                    <a:pt x="273" y="1784"/>
                    <a:pt x="277" y="1784"/>
                  </a:cubicBezTo>
                  <a:cubicBezTo>
                    <a:pt x="590" y="1784"/>
                    <a:pt x="1865" y="236"/>
                    <a:pt x="1588" y="43"/>
                  </a:cubicBezTo>
                  <a:cubicBezTo>
                    <a:pt x="1546" y="14"/>
                    <a:pt x="1501" y="1"/>
                    <a:pt x="1453" y="1"/>
                  </a:cubicBezTo>
                  <a:close/>
                </a:path>
              </a:pathLst>
            </a:custGeom>
            <a:solidFill>
              <a:srgbClr val="064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7" name="Google Shape;1371;p48"/>
            <p:cNvSpPr/>
            <p:nvPr/>
          </p:nvSpPr>
          <p:spPr>
            <a:xfrm>
              <a:off x="4476925" y="5245800"/>
              <a:ext cx="46075" cy="73475"/>
            </a:xfrm>
            <a:custGeom>
              <a:avLst/>
              <a:gdLst/>
              <a:ahLst/>
              <a:cxnLst/>
              <a:rect l="l" t="t" r="r" b="b"/>
              <a:pathLst>
                <a:path w="1843" h="2939" extrusionOk="0">
                  <a:moveTo>
                    <a:pt x="896" y="1"/>
                  </a:moveTo>
                  <a:cubicBezTo>
                    <a:pt x="889" y="1"/>
                    <a:pt x="883" y="8"/>
                    <a:pt x="883" y="21"/>
                  </a:cubicBezTo>
                  <a:cubicBezTo>
                    <a:pt x="883" y="261"/>
                    <a:pt x="824" y="571"/>
                    <a:pt x="746" y="881"/>
                  </a:cubicBezTo>
                  <a:cubicBezTo>
                    <a:pt x="622" y="1358"/>
                    <a:pt x="434" y="1864"/>
                    <a:pt x="283" y="2254"/>
                  </a:cubicBezTo>
                  <a:cubicBezTo>
                    <a:pt x="203" y="2448"/>
                    <a:pt x="139" y="2608"/>
                    <a:pt x="87" y="2724"/>
                  </a:cubicBezTo>
                  <a:cubicBezTo>
                    <a:pt x="59" y="2781"/>
                    <a:pt x="43" y="2831"/>
                    <a:pt x="30" y="2861"/>
                  </a:cubicBezTo>
                  <a:cubicBezTo>
                    <a:pt x="16" y="2890"/>
                    <a:pt x="9" y="2911"/>
                    <a:pt x="9" y="2911"/>
                  </a:cubicBezTo>
                  <a:cubicBezTo>
                    <a:pt x="0" y="2918"/>
                    <a:pt x="9" y="2925"/>
                    <a:pt x="16" y="2934"/>
                  </a:cubicBezTo>
                  <a:cubicBezTo>
                    <a:pt x="19" y="2937"/>
                    <a:pt x="23" y="2939"/>
                    <a:pt x="26" y="2939"/>
                  </a:cubicBezTo>
                  <a:cubicBezTo>
                    <a:pt x="30" y="2939"/>
                    <a:pt x="33" y="2937"/>
                    <a:pt x="37" y="2934"/>
                  </a:cubicBezTo>
                  <a:cubicBezTo>
                    <a:pt x="37" y="2934"/>
                    <a:pt x="1113" y="2110"/>
                    <a:pt x="1836" y="441"/>
                  </a:cubicBezTo>
                  <a:cubicBezTo>
                    <a:pt x="1843" y="427"/>
                    <a:pt x="1836" y="411"/>
                    <a:pt x="1829" y="411"/>
                  </a:cubicBezTo>
                  <a:cubicBezTo>
                    <a:pt x="1825" y="409"/>
                    <a:pt x="1821" y="409"/>
                    <a:pt x="1818" y="409"/>
                  </a:cubicBezTo>
                  <a:cubicBezTo>
                    <a:pt x="1809" y="409"/>
                    <a:pt x="1804" y="414"/>
                    <a:pt x="1800" y="420"/>
                  </a:cubicBezTo>
                  <a:cubicBezTo>
                    <a:pt x="1439" y="1250"/>
                    <a:pt x="990" y="1871"/>
                    <a:pt x="636" y="2284"/>
                  </a:cubicBezTo>
                  <a:cubicBezTo>
                    <a:pt x="456" y="2492"/>
                    <a:pt x="297" y="2644"/>
                    <a:pt x="189" y="2745"/>
                  </a:cubicBezTo>
                  <a:cubicBezTo>
                    <a:pt x="143" y="2791"/>
                    <a:pt x="107" y="2822"/>
                    <a:pt x="80" y="2844"/>
                  </a:cubicBezTo>
                  <a:lnTo>
                    <a:pt x="80" y="2844"/>
                  </a:lnTo>
                  <a:cubicBezTo>
                    <a:pt x="150" y="2684"/>
                    <a:pt x="315" y="2302"/>
                    <a:pt x="486" y="1850"/>
                  </a:cubicBezTo>
                  <a:cubicBezTo>
                    <a:pt x="593" y="1547"/>
                    <a:pt x="702" y="1214"/>
                    <a:pt x="780" y="897"/>
                  </a:cubicBezTo>
                  <a:cubicBezTo>
                    <a:pt x="867" y="578"/>
                    <a:pt x="919" y="268"/>
                    <a:pt x="919" y="21"/>
                  </a:cubicBezTo>
                  <a:cubicBezTo>
                    <a:pt x="919" y="8"/>
                    <a:pt x="910" y="1"/>
                    <a:pt x="896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8" name="Google Shape;1372;p48"/>
            <p:cNvSpPr/>
            <p:nvPr/>
          </p:nvSpPr>
          <p:spPr>
            <a:xfrm>
              <a:off x="4356650" y="5185725"/>
              <a:ext cx="131125" cy="166450"/>
            </a:xfrm>
            <a:custGeom>
              <a:avLst/>
              <a:gdLst/>
              <a:ahLst/>
              <a:cxnLst/>
              <a:rect l="l" t="t" r="r" b="b"/>
              <a:pathLst>
                <a:path w="5245" h="6658" extrusionOk="0">
                  <a:moveTo>
                    <a:pt x="3749" y="0"/>
                  </a:moveTo>
                  <a:cubicBezTo>
                    <a:pt x="2732" y="0"/>
                    <a:pt x="2107" y="3318"/>
                    <a:pt x="1223" y="4217"/>
                  </a:cubicBezTo>
                  <a:cubicBezTo>
                    <a:pt x="261" y="5198"/>
                    <a:pt x="1" y="5538"/>
                    <a:pt x="789" y="6058"/>
                  </a:cubicBezTo>
                  <a:cubicBezTo>
                    <a:pt x="1569" y="6578"/>
                    <a:pt x="3511" y="6658"/>
                    <a:pt x="3511" y="6658"/>
                  </a:cubicBezTo>
                  <a:cubicBezTo>
                    <a:pt x="5087" y="6030"/>
                    <a:pt x="5245" y="837"/>
                    <a:pt x="4047" y="93"/>
                  </a:cubicBezTo>
                  <a:cubicBezTo>
                    <a:pt x="3944" y="30"/>
                    <a:pt x="3845" y="0"/>
                    <a:pt x="37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99" name="Google Shape;1373;p48"/>
            <p:cNvSpPr/>
            <p:nvPr/>
          </p:nvSpPr>
          <p:spPr>
            <a:xfrm>
              <a:off x="4384475" y="5269650"/>
              <a:ext cx="92675" cy="82525"/>
            </a:xfrm>
            <a:custGeom>
              <a:avLst/>
              <a:gdLst/>
              <a:ahLst/>
              <a:cxnLst/>
              <a:rect l="l" t="t" r="r" b="b"/>
              <a:pathLst>
                <a:path w="3707" h="3301" extrusionOk="0">
                  <a:moveTo>
                    <a:pt x="3707" y="0"/>
                  </a:moveTo>
                  <a:lnTo>
                    <a:pt x="3707" y="0"/>
                  </a:lnTo>
                  <a:cubicBezTo>
                    <a:pt x="3554" y="426"/>
                    <a:pt x="3331" y="830"/>
                    <a:pt x="3027" y="1184"/>
                  </a:cubicBezTo>
                  <a:cubicBezTo>
                    <a:pt x="2311" y="2007"/>
                    <a:pt x="1200" y="2867"/>
                    <a:pt x="51" y="2867"/>
                  </a:cubicBezTo>
                  <a:lnTo>
                    <a:pt x="1" y="2867"/>
                  </a:lnTo>
                  <a:cubicBezTo>
                    <a:pt x="897" y="3243"/>
                    <a:pt x="2398" y="3301"/>
                    <a:pt x="2398" y="3301"/>
                  </a:cubicBezTo>
                  <a:cubicBezTo>
                    <a:pt x="3194" y="2983"/>
                    <a:pt x="3634" y="1487"/>
                    <a:pt x="3707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0" name="Google Shape;1374;p48"/>
            <p:cNvSpPr/>
            <p:nvPr/>
          </p:nvSpPr>
          <p:spPr>
            <a:xfrm>
              <a:off x="4448975" y="5273650"/>
              <a:ext cx="147525" cy="125900"/>
            </a:xfrm>
            <a:custGeom>
              <a:avLst/>
              <a:gdLst/>
              <a:ahLst/>
              <a:cxnLst/>
              <a:rect l="l" t="t" r="r" b="b"/>
              <a:pathLst>
                <a:path w="5901" h="5036" extrusionOk="0">
                  <a:moveTo>
                    <a:pt x="5035" y="1"/>
                  </a:moveTo>
                  <a:cubicBezTo>
                    <a:pt x="3946" y="1"/>
                    <a:pt x="427" y="2126"/>
                    <a:pt x="0" y="3350"/>
                  </a:cubicBezTo>
                  <a:cubicBezTo>
                    <a:pt x="0" y="3350"/>
                    <a:pt x="101" y="4628"/>
                    <a:pt x="534" y="4931"/>
                  </a:cubicBezTo>
                  <a:cubicBezTo>
                    <a:pt x="636" y="5000"/>
                    <a:pt x="729" y="5036"/>
                    <a:pt x="821" y="5036"/>
                  </a:cubicBezTo>
                  <a:cubicBezTo>
                    <a:pt x="1126" y="5036"/>
                    <a:pt x="1421" y="4650"/>
                    <a:pt x="2014" y="3813"/>
                  </a:cubicBezTo>
                  <a:cubicBezTo>
                    <a:pt x="2788" y="2721"/>
                    <a:pt x="5901" y="547"/>
                    <a:pt x="5279" y="64"/>
                  </a:cubicBezTo>
                  <a:cubicBezTo>
                    <a:pt x="5224" y="21"/>
                    <a:pt x="5141" y="1"/>
                    <a:pt x="50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1" name="Google Shape;1375;p48"/>
            <p:cNvSpPr/>
            <p:nvPr/>
          </p:nvSpPr>
          <p:spPr>
            <a:xfrm>
              <a:off x="4448975" y="5274150"/>
              <a:ext cx="120800" cy="125400"/>
            </a:xfrm>
            <a:custGeom>
              <a:avLst/>
              <a:gdLst/>
              <a:ahLst/>
              <a:cxnLst/>
              <a:rect l="l" t="t" r="r" b="b"/>
              <a:pathLst>
                <a:path w="4832" h="5016" extrusionOk="0">
                  <a:moveTo>
                    <a:pt x="4831" y="0"/>
                  </a:moveTo>
                  <a:cubicBezTo>
                    <a:pt x="3561" y="217"/>
                    <a:pt x="404" y="2174"/>
                    <a:pt x="0" y="3330"/>
                  </a:cubicBezTo>
                  <a:cubicBezTo>
                    <a:pt x="0" y="3330"/>
                    <a:pt x="101" y="4608"/>
                    <a:pt x="534" y="4911"/>
                  </a:cubicBezTo>
                  <a:cubicBezTo>
                    <a:pt x="636" y="4980"/>
                    <a:pt x="730" y="5015"/>
                    <a:pt x="822" y="5015"/>
                  </a:cubicBezTo>
                  <a:cubicBezTo>
                    <a:pt x="1004" y="5015"/>
                    <a:pt x="1183" y="4879"/>
                    <a:pt x="1422" y="4587"/>
                  </a:cubicBezTo>
                  <a:cubicBezTo>
                    <a:pt x="1408" y="3533"/>
                    <a:pt x="1675" y="2441"/>
                    <a:pt x="2384" y="1633"/>
                  </a:cubicBezTo>
                  <a:cubicBezTo>
                    <a:pt x="2982" y="933"/>
                    <a:pt x="3878" y="210"/>
                    <a:pt x="4831" y="0"/>
                  </a:cubicBezTo>
                  <a:close/>
                </a:path>
              </a:pathLst>
            </a:custGeom>
            <a:solidFill>
              <a:srgbClr val="212529">
                <a:alpha val="190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381;p48"/>
          <p:cNvGrpSpPr/>
          <p:nvPr/>
        </p:nvGrpSpPr>
        <p:grpSpPr>
          <a:xfrm rot="5400000" flipH="1">
            <a:off x="3449263" y="3673705"/>
            <a:ext cx="475169" cy="433694"/>
            <a:chOff x="4783350" y="5161650"/>
            <a:chExt cx="195825" cy="178725"/>
          </a:xfrm>
        </p:grpSpPr>
        <p:sp>
          <p:nvSpPr>
            <p:cNvPr id="1049002" name="Google Shape;1382;p48"/>
            <p:cNvSpPr/>
            <p:nvPr/>
          </p:nvSpPr>
          <p:spPr>
            <a:xfrm>
              <a:off x="4825625" y="5244125"/>
              <a:ext cx="153550" cy="96250"/>
            </a:xfrm>
            <a:custGeom>
              <a:avLst/>
              <a:gdLst/>
              <a:ahLst/>
              <a:cxnLst/>
              <a:rect l="l" t="t" r="r" b="b"/>
              <a:pathLst>
                <a:path w="6142" h="3850" extrusionOk="0">
                  <a:moveTo>
                    <a:pt x="5439" y="0"/>
                  </a:moveTo>
                  <a:cubicBezTo>
                    <a:pt x="4587" y="0"/>
                    <a:pt x="2947" y="461"/>
                    <a:pt x="1004" y="1744"/>
                  </a:cubicBezTo>
                  <a:cubicBezTo>
                    <a:pt x="557" y="2039"/>
                    <a:pt x="0" y="3555"/>
                    <a:pt x="130" y="3824"/>
                  </a:cubicBezTo>
                  <a:cubicBezTo>
                    <a:pt x="138" y="3842"/>
                    <a:pt x="150" y="3850"/>
                    <a:pt x="164" y="3850"/>
                  </a:cubicBezTo>
                  <a:cubicBezTo>
                    <a:pt x="358" y="3850"/>
                    <a:pt x="1056" y="2292"/>
                    <a:pt x="1056" y="2292"/>
                  </a:cubicBezTo>
                  <a:cubicBezTo>
                    <a:pt x="1056" y="2292"/>
                    <a:pt x="5771" y="992"/>
                    <a:pt x="6047" y="364"/>
                  </a:cubicBezTo>
                  <a:cubicBezTo>
                    <a:pt x="6142" y="142"/>
                    <a:pt x="5912" y="0"/>
                    <a:pt x="5439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3" name="Google Shape;1383;p48"/>
            <p:cNvSpPr/>
            <p:nvPr/>
          </p:nvSpPr>
          <p:spPr>
            <a:xfrm>
              <a:off x="4783350" y="5161650"/>
              <a:ext cx="119925" cy="141400"/>
            </a:xfrm>
            <a:custGeom>
              <a:avLst/>
              <a:gdLst/>
              <a:ahLst/>
              <a:cxnLst/>
              <a:rect l="l" t="t" r="r" b="b"/>
              <a:pathLst>
                <a:path w="4797" h="5656" extrusionOk="0">
                  <a:moveTo>
                    <a:pt x="4260" y="0"/>
                  </a:moveTo>
                  <a:cubicBezTo>
                    <a:pt x="4234" y="0"/>
                    <a:pt x="4206" y="5"/>
                    <a:pt x="4177" y="16"/>
                  </a:cubicBezTo>
                  <a:cubicBezTo>
                    <a:pt x="3534" y="232"/>
                    <a:pt x="1857" y="4826"/>
                    <a:pt x="1857" y="4826"/>
                  </a:cubicBezTo>
                  <a:cubicBezTo>
                    <a:pt x="1857" y="4826"/>
                    <a:pt x="1" y="5476"/>
                    <a:pt x="254" y="5627"/>
                  </a:cubicBezTo>
                  <a:cubicBezTo>
                    <a:pt x="288" y="5647"/>
                    <a:pt x="347" y="5656"/>
                    <a:pt x="423" y="5656"/>
                  </a:cubicBezTo>
                  <a:cubicBezTo>
                    <a:pt x="908" y="5656"/>
                    <a:pt x="2112" y="5288"/>
                    <a:pt x="2400" y="4920"/>
                  </a:cubicBezTo>
                  <a:cubicBezTo>
                    <a:pt x="4529" y="2204"/>
                    <a:pt x="4797" y="0"/>
                    <a:pt x="4260" y="0"/>
                  </a:cubicBezTo>
                  <a:close/>
                </a:path>
              </a:pathLst>
            </a:custGeom>
            <a:solidFill>
              <a:srgbClr val="FFD5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4" name="Google Shape;1384;p48"/>
            <p:cNvSpPr/>
            <p:nvPr/>
          </p:nvSpPr>
          <p:spPr>
            <a:xfrm>
              <a:off x="4824500" y="5269550"/>
              <a:ext cx="46625" cy="35725"/>
            </a:xfrm>
            <a:custGeom>
              <a:avLst/>
              <a:gdLst/>
              <a:ahLst/>
              <a:cxnLst/>
              <a:rect l="l" t="t" r="r" b="b"/>
              <a:pathLst>
                <a:path w="1865" h="1429" extrusionOk="0">
                  <a:moveTo>
                    <a:pt x="1324" y="1"/>
                  </a:moveTo>
                  <a:cubicBezTo>
                    <a:pt x="845" y="1"/>
                    <a:pt x="0" y="1204"/>
                    <a:pt x="81" y="1398"/>
                  </a:cubicBezTo>
                  <a:cubicBezTo>
                    <a:pt x="90" y="1419"/>
                    <a:pt x="113" y="1429"/>
                    <a:pt x="147" y="1429"/>
                  </a:cubicBezTo>
                  <a:cubicBezTo>
                    <a:pt x="477" y="1429"/>
                    <a:pt x="1865" y="529"/>
                    <a:pt x="1512" y="91"/>
                  </a:cubicBezTo>
                  <a:cubicBezTo>
                    <a:pt x="1460" y="28"/>
                    <a:pt x="1396" y="1"/>
                    <a:pt x="1324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05" name="Google Shape;1385;p48"/>
            <p:cNvSpPr/>
            <p:nvPr/>
          </p:nvSpPr>
          <p:spPr>
            <a:xfrm>
              <a:off x="4861550" y="5206850"/>
              <a:ext cx="77325" cy="65450"/>
            </a:xfrm>
            <a:custGeom>
              <a:avLst/>
              <a:gdLst/>
              <a:ahLst/>
              <a:cxnLst/>
              <a:rect l="l" t="t" r="r" b="b"/>
              <a:pathLst>
                <a:path w="3093" h="2618" extrusionOk="0">
                  <a:moveTo>
                    <a:pt x="2257" y="1"/>
                  </a:moveTo>
                  <a:cubicBezTo>
                    <a:pt x="2252" y="1"/>
                    <a:pt x="2246" y="3"/>
                    <a:pt x="2240" y="5"/>
                  </a:cubicBezTo>
                  <a:cubicBezTo>
                    <a:pt x="1619" y="345"/>
                    <a:pt x="1063" y="988"/>
                    <a:pt x="659" y="1552"/>
                  </a:cubicBezTo>
                  <a:cubicBezTo>
                    <a:pt x="253" y="2115"/>
                    <a:pt x="9" y="2585"/>
                    <a:pt x="9" y="2585"/>
                  </a:cubicBezTo>
                  <a:cubicBezTo>
                    <a:pt x="0" y="2599"/>
                    <a:pt x="9" y="2606"/>
                    <a:pt x="16" y="2613"/>
                  </a:cubicBezTo>
                  <a:cubicBezTo>
                    <a:pt x="19" y="2616"/>
                    <a:pt x="24" y="2618"/>
                    <a:pt x="30" y="2618"/>
                  </a:cubicBezTo>
                  <a:cubicBezTo>
                    <a:pt x="35" y="2618"/>
                    <a:pt x="40" y="2616"/>
                    <a:pt x="43" y="2613"/>
                  </a:cubicBezTo>
                  <a:cubicBezTo>
                    <a:pt x="43" y="2613"/>
                    <a:pt x="43" y="2606"/>
                    <a:pt x="59" y="2592"/>
                  </a:cubicBezTo>
                  <a:cubicBezTo>
                    <a:pt x="210" y="2446"/>
                    <a:pt x="1489" y="1219"/>
                    <a:pt x="3070" y="851"/>
                  </a:cubicBezTo>
                  <a:cubicBezTo>
                    <a:pt x="3086" y="851"/>
                    <a:pt x="3093" y="843"/>
                    <a:pt x="3093" y="829"/>
                  </a:cubicBezTo>
                  <a:cubicBezTo>
                    <a:pt x="3086" y="815"/>
                    <a:pt x="3077" y="815"/>
                    <a:pt x="3063" y="815"/>
                  </a:cubicBezTo>
                  <a:cubicBezTo>
                    <a:pt x="2210" y="1009"/>
                    <a:pt x="1446" y="1449"/>
                    <a:pt x="896" y="1848"/>
                  </a:cubicBezTo>
                  <a:cubicBezTo>
                    <a:pt x="513" y="2120"/>
                    <a:pt x="236" y="2371"/>
                    <a:pt x="103" y="2498"/>
                  </a:cubicBezTo>
                  <a:lnTo>
                    <a:pt x="103" y="2498"/>
                  </a:lnTo>
                  <a:cubicBezTo>
                    <a:pt x="204" y="2311"/>
                    <a:pt x="443" y="1909"/>
                    <a:pt x="766" y="1472"/>
                  </a:cubicBezTo>
                  <a:cubicBezTo>
                    <a:pt x="1163" y="938"/>
                    <a:pt x="1683" y="352"/>
                    <a:pt x="2262" y="42"/>
                  </a:cubicBezTo>
                  <a:cubicBezTo>
                    <a:pt x="2276" y="35"/>
                    <a:pt x="2276" y="19"/>
                    <a:pt x="2269" y="12"/>
                  </a:cubicBezTo>
                  <a:cubicBezTo>
                    <a:pt x="2269" y="4"/>
                    <a:pt x="2264" y="1"/>
                    <a:pt x="2257" y="1"/>
                  </a:cubicBezTo>
                  <a:close/>
                </a:path>
              </a:pathLst>
            </a:custGeom>
            <a:solidFill>
              <a:srgbClr val="0024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auses of Global Warming Lesson for Middle School by Slidesgo">
  <a:themeElements>
    <a:clrScheme name="Simple Light">
      <a:dk1>
        <a:srgbClr val="064947"/>
      </a:dk1>
      <a:lt1>
        <a:srgbClr val="D2EDEE"/>
      </a:lt1>
      <a:dk2>
        <a:srgbClr val="B8DEE0"/>
      </a:dk2>
      <a:lt2>
        <a:srgbClr val="DEE8B6"/>
      </a:lt2>
      <a:accent1>
        <a:srgbClr val="73925D"/>
      </a:accent1>
      <a:accent2>
        <a:srgbClr val="18664E"/>
      </a:accent2>
      <a:accent3>
        <a:srgbClr val="FFD534"/>
      </a:accent3>
      <a:accent4>
        <a:srgbClr val="DA9F00"/>
      </a:accent4>
      <a:accent5>
        <a:srgbClr val="AB6E4B"/>
      </a:accent5>
      <a:accent6>
        <a:srgbClr val="002416"/>
      </a:accent6>
      <a:hlink>
        <a:srgbClr val="06494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On-screen Show (16:9)</PresentationFormat>
  <Paragraphs>40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Anton</vt:lpstr>
      <vt:lpstr>Bebas Neue</vt:lpstr>
      <vt:lpstr>Lato</vt:lpstr>
      <vt:lpstr>Ebrima</vt:lpstr>
      <vt:lpstr>Causes of Global Warming Lesson for Middle School by Slidesgo</vt:lpstr>
      <vt:lpstr>PENGELOLAAN LINGKUNGAN</vt:lpstr>
      <vt:lpstr>TREN PENGELOLAAN LANSKAP TERPADU </vt:lpstr>
      <vt:lpstr>Perkembangan kebijakan Nasional</vt:lpstr>
      <vt:lpstr>Perkembangan Kebijakan Internasional</vt:lpstr>
      <vt:lpstr>Studi Kasus Redd+ Yurisdiksi Sebagai Pendorong Keterlibatan Masyarakat Dalam Pengelolaan Lanskap Terpadu</vt:lpstr>
      <vt:lpstr>Studi Kasus Pendekatan Strategis Terhadap Pengelolaan Lanskap Dari Global Environment Facility</vt:lpstr>
      <vt:lpstr>1.</vt:lpstr>
      <vt:lpstr>INVOASI PERTANIAN YANG MENDUKUNG PENGELOLAAN LANSKAP TERPADU</vt:lpstr>
      <vt:lpstr>WANATANI</vt:lpstr>
      <vt:lpstr>PERTANIAN KONVERSI</vt:lpstr>
      <vt:lpstr>Lanjutan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PENGELOLAAN       LANSKAP TERPADU (ROOM 1)</dc:title>
  <dc:creator>HP</dc:creator>
  <cp:lastModifiedBy>ELWAMENDRI</cp:lastModifiedBy>
  <cp:revision>1</cp:revision>
  <dcterms:created xsi:type="dcterms:W3CDTF">2022-11-30T16:22:04Z</dcterms:created>
  <dcterms:modified xsi:type="dcterms:W3CDTF">2023-02-17T15:39:03Z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7e2c9eec15cd4025a79a4d61e5136622</vt:lpwstr>
  </property>
</Properties>
</file>