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6" r:id="rId1"/>
  </p:sldMasterIdLst>
  <p:notesMasterIdLst>
    <p:notesMasterId r:id="rId18"/>
  </p:notesMasterIdLst>
  <p:sldIdLst>
    <p:sldId id="256" r:id="rId2"/>
    <p:sldId id="258" r:id="rId3"/>
    <p:sldId id="259" r:id="rId4"/>
    <p:sldId id="267" r:id="rId5"/>
    <p:sldId id="260" r:id="rId6"/>
    <p:sldId id="313" r:id="rId7"/>
    <p:sldId id="263" r:id="rId8"/>
    <p:sldId id="261" r:id="rId9"/>
    <p:sldId id="309" r:id="rId10"/>
    <p:sldId id="269" r:id="rId11"/>
    <p:sldId id="310" r:id="rId12"/>
    <p:sldId id="311" r:id="rId13"/>
    <p:sldId id="265" r:id="rId14"/>
    <p:sldId id="282" r:id="rId15"/>
    <p:sldId id="277" r:id="rId16"/>
    <p:sldId id="272"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03D6FA4-78ED-4046-8EFE-A2080EEA605A}">
  <a:tblStyle styleId="{A03D6FA4-78ED-4046-8EFE-A2080EEA605A}"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1" d="100"/>
          <a:sy n="91" d="100"/>
        </p:scale>
        <p:origin x="786" y="84"/>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7"/>
        <p:cNvGrpSpPr/>
        <p:nvPr/>
      </p:nvGrpSpPr>
      <p:grpSpPr>
        <a:xfrm>
          <a:off x="0" y="0"/>
          <a:ext cx="0" cy="0"/>
          <a:chOff x="0" y="0"/>
          <a:chExt cx="0" cy="0"/>
        </a:xfrm>
      </p:grpSpPr>
      <p:sp>
        <p:nvSpPr>
          <p:cNvPr id="698" name="Google Shape;69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9" name="Google Shape;69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9"/>
        <p:cNvGrpSpPr/>
        <p:nvPr/>
      </p:nvGrpSpPr>
      <p:grpSpPr>
        <a:xfrm>
          <a:off x="0" y="0"/>
          <a:ext cx="0" cy="0"/>
          <a:chOff x="0" y="0"/>
          <a:chExt cx="0" cy="0"/>
        </a:xfrm>
      </p:grpSpPr>
      <p:sp>
        <p:nvSpPr>
          <p:cNvPr id="1690" name="Google Shape;1690;ga8b45c5ec1_0_9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1" name="Google Shape;1691;ga8b45c5ec1_0_9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9"/>
        <p:cNvGrpSpPr/>
        <p:nvPr/>
      </p:nvGrpSpPr>
      <p:grpSpPr>
        <a:xfrm>
          <a:off x="0" y="0"/>
          <a:ext cx="0" cy="0"/>
          <a:chOff x="0" y="0"/>
          <a:chExt cx="0" cy="0"/>
        </a:xfrm>
      </p:grpSpPr>
      <p:sp>
        <p:nvSpPr>
          <p:cNvPr id="1690" name="Google Shape;1690;ga8b45c5ec1_0_9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1" name="Google Shape;1691;ga8b45c5ec1_0_9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9"/>
        <p:cNvGrpSpPr/>
        <p:nvPr/>
      </p:nvGrpSpPr>
      <p:grpSpPr>
        <a:xfrm>
          <a:off x="0" y="0"/>
          <a:ext cx="0" cy="0"/>
          <a:chOff x="0" y="0"/>
          <a:chExt cx="0" cy="0"/>
        </a:xfrm>
      </p:grpSpPr>
      <p:sp>
        <p:nvSpPr>
          <p:cNvPr id="1690" name="Google Shape;1690;ga8b45c5ec1_0_9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1" name="Google Shape;1691;ga8b45c5ec1_0_9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6"/>
        <p:cNvGrpSpPr/>
        <p:nvPr/>
      </p:nvGrpSpPr>
      <p:grpSpPr>
        <a:xfrm>
          <a:off x="0" y="0"/>
          <a:ext cx="0" cy="0"/>
          <a:chOff x="0" y="0"/>
          <a:chExt cx="0" cy="0"/>
        </a:xfrm>
      </p:grpSpPr>
      <p:sp>
        <p:nvSpPr>
          <p:cNvPr id="1527" name="Google Shape;1527;ga715632f6c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8" name="Google Shape;1528;ga715632f6c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6"/>
        <p:cNvGrpSpPr/>
        <p:nvPr/>
      </p:nvGrpSpPr>
      <p:grpSpPr>
        <a:xfrm>
          <a:off x="0" y="0"/>
          <a:ext cx="0" cy="0"/>
          <a:chOff x="0" y="0"/>
          <a:chExt cx="0" cy="0"/>
        </a:xfrm>
      </p:grpSpPr>
      <p:sp>
        <p:nvSpPr>
          <p:cNvPr id="3027" name="Google Shape;3027;ga715632f6c_0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28" name="Google Shape;3028;ga715632f6c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8"/>
        <p:cNvGrpSpPr/>
        <p:nvPr/>
      </p:nvGrpSpPr>
      <p:grpSpPr>
        <a:xfrm>
          <a:off x="0" y="0"/>
          <a:ext cx="0" cy="0"/>
          <a:chOff x="0" y="0"/>
          <a:chExt cx="0" cy="0"/>
        </a:xfrm>
      </p:grpSpPr>
      <p:sp>
        <p:nvSpPr>
          <p:cNvPr id="2019" name="Google Shape;2019;ga9ef8a00c3_1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0" name="Google Shape;2020;ga9ef8a00c3_1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7"/>
        <p:cNvGrpSpPr/>
        <p:nvPr/>
      </p:nvGrpSpPr>
      <p:grpSpPr>
        <a:xfrm>
          <a:off x="0" y="0"/>
          <a:ext cx="0" cy="0"/>
          <a:chOff x="0" y="0"/>
          <a:chExt cx="0" cy="0"/>
        </a:xfrm>
      </p:grpSpPr>
      <p:sp>
        <p:nvSpPr>
          <p:cNvPr id="1828" name="Google Shape;1828;ga715632f6c_0_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9" name="Google Shape;1829;ga715632f6c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1"/>
        <p:cNvGrpSpPr/>
        <p:nvPr/>
      </p:nvGrpSpPr>
      <p:grpSpPr>
        <a:xfrm>
          <a:off x="0" y="0"/>
          <a:ext cx="0" cy="0"/>
          <a:chOff x="0" y="0"/>
          <a:chExt cx="0" cy="0"/>
        </a:xfrm>
      </p:grpSpPr>
      <p:sp>
        <p:nvSpPr>
          <p:cNvPr id="762" name="Google Shape;762;g8d3aa2a3e7_0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3" name="Google Shape;763;g8d3aa2a3e7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7"/>
        <p:cNvGrpSpPr/>
        <p:nvPr/>
      </p:nvGrpSpPr>
      <p:grpSpPr>
        <a:xfrm>
          <a:off x="0" y="0"/>
          <a:ext cx="0" cy="0"/>
          <a:chOff x="0" y="0"/>
          <a:chExt cx="0" cy="0"/>
        </a:xfrm>
      </p:grpSpPr>
      <p:sp>
        <p:nvSpPr>
          <p:cNvPr id="798" name="Google Shape;798;g8f342daea5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9" name="Google Shape;799;g8f342daea5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3"/>
        <p:cNvGrpSpPr/>
        <p:nvPr/>
      </p:nvGrpSpPr>
      <p:grpSpPr>
        <a:xfrm>
          <a:off x="0" y="0"/>
          <a:ext cx="0" cy="0"/>
          <a:chOff x="0" y="0"/>
          <a:chExt cx="0" cy="0"/>
        </a:xfrm>
      </p:grpSpPr>
      <p:sp>
        <p:nvSpPr>
          <p:cNvPr id="1634" name="Google Shape;1634;g8f342daea5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5" name="Google Shape;1635;g8f342daea5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8"/>
        <p:cNvGrpSpPr/>
        <p:nvPr/>
      </p:nvGrpSpPr>
      <p:grpSpPr>
        <a:xfrm>
          <a:off x="0" y="0"/>
          <a:ext cx="0" cy="0"/>
          <a:chOff x="0" y="0"/>
          <a:chExt cx="0" cy="0"/>
        </a:xfrm>
      </p:grpSpPr>
      <p:sp>
        <p:nvSpPr>
          <p:cNvPr id="989" name="Google Shape;989;g8f342daea5_0_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0" name="Google Shape;990;g8f342daea5_0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6"/>
        <p:cNvGrpSpPr/>
        <p:nvPr/>
      </p:nvGrpSpPr>
      <p:grpSpPr>
        <a:xfrm>
          <a:off x="0" y="0"/>
          <a:ext cx="0" cy="0"/>
          <a:chOff x="0" y="0"/>
          <a:chExt cx="0" cy="0"/>
        </a:xfrm>
      </p:grpSpPr>
      <p:sp>
        <p:nvSpPr>
          <p:cNvPr id="3027" name="Google Shape;3027;ga715632f6c_0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28" name="Google Shape;3028;ga715632f6c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028236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0"/>
        <p:cNvGrpSpPr/>
        <p:nvPr/>
      </p:nvGrpSpPr>
      <p:grpSpPr>
        <a:xfrm>
          <a:off x="0" y="0"/>
          <a:ext cx="0" cy="0"/>
          <a:chOff x="0" y="0"/>
          <a:chExt cx="0" cy="0"/>
        </a:xfrm>
      </p:grpSpPr>
      <p:sp>
        <p:nvSpPr>
          <p:cNvPr id="1431" name="Google Shape;1431;g8f342daea5_0_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2" name="Google Shape;1432;g8f342daea5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9"/>
        <p:cNvGrpSpPr/>
        <p:nvPr/>
      </p:nvGrpSpPr>
      <p:grpSpPr>
        <a:xfrm>
          <a:off x="0" y="0"/>
          <a:ext cx="0" cy="0"/>
          <a:chOff x="0" y="0"/>
          <a:chExt cx="0" cy="0"/>
        </a:xfrm>
      </p:grpSpPr>
      <p:sp>
        <p:nvSpPr>
          <p:cNvPr id="1400" name="Google Shape;1400;ga715632f6c_0_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1" name="Google Shape;1401;ga715632f6c_0_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9"/>
        <p:cNvGrpSpPr/>
        <p:nvPr/>
      </p:nvGrpSpPr>
      <p:grpSpPr>
        <a:xfrm>
          <a:off x="0" y="0"/>
          <a:ext cx="0" cy="0"/>
          <a:chOff x="0" y="0"/>
          <a:chExt cx="0" cy="0"/>
        </a:xfrm>
      </p:grpSpPr>
      <p:sp>
        <p:nvSpPr>
          <p:cNvPr id="1400" name="Google Shape;1400;ga715632f6c_0_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1" name="Google Shape;1401;ga715632f6c_0_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a:off x="1032341" y="3306795"/>
            <a:ext cx="1006866" cy="888970"/>
          </a:xfrm>
          <a:custGeom>
            <a:avLst/>
            <a:gdLst/>
            <a:ahLst/>
            <a:cxnLst/>
            <a:rect l="l" t="t" r="r" b="b"/>
            <a:pathLst>
              <a:path w="14527" h="12826" extrusionOk="0">
                <a:moveTo>
                  <a:pt x="10806" y="0"/>
                </a:moveTo>
                <a:cubicBezTo>
                  <a:pt x="10023" y="0"/>
                  <a:pt x="9232" y="291"/>
                  <a:pt x="8609" y="910"/>
                </a:cubicBezTo>
                <a:cubicBezTo>
                  <a:pt x="7983" y="1536"/>
                  <a:pt x="7653" y="2400"/>
                  <a:pt x="7699" y="3287"/>
                </a:cubicBezTo>
                <a:cubicBezTo>
                  <a:pt x="7699" y="3401"/>
                  <a:pt x="7721" y="3526"/>
                  <a:pt x="7733" y="3640"/>
                </a:cubicBezTo>
                <a:cubicBezTo>
                  <a:pt x="7744" y="3674"/>
                  <a:pt x="7756" y="3719"/>
                  <a:pt x="7756" y="3753"/>
                </a:cubicBezTo>
                <a:cubicBezTo>
                  <a:pt x="8006" y="5300"/>
                  <a:pt x="6798" y="6664"/>
                  <a:pt x="5295" y="6664"/>
                </a:cubicBezTo>
                <a:cubicBezTo>
                  <a:pt x="5162" y="6664"/>
                  <a:pt x="5026" y="6653"/>
                  <a:pt x="4889" y="6631"/>
                </a:cubicBezTo>
                <a:lnTo>
                  <a:pt x="4753" y="6608"/>
                </a:lnTo>
                <a:cubicBezTo>
                  <a:pt x="4639" y="6585"/>
                  <a:pt x="4525" y="6574"/>
                  <a:pt x="4412" y="6574"/>
                </a:cubicBezTo>
                <a:cubicBezTo>
                  <a:pt x="4349" y="6571"/>
                  <a:pt x="4287" y="6569"/>
                  <a:pt x="4225" y="6569"/>
                </a:cubicBezTo>
                <a:cubicBezTo>
                  <a:pt x="1403" y="6569"/>
                  <a:pt x="0" y="10085"/>
                  <a:pt x="2148" y="12022"/>
                </a:cubicBezTo>
                <a:cubicBezTo>
                  <a:pt x="2732" y="12551"/>
                  <a:pt x="3481" y="12825"/>
                  <a:pt x="4237" y="12825"/>
                </a:cubicBezTo>
                <a:cubicBezTo>
                  <a:pt x="4748" y="12825"/>
                  <a:pt x="5263" y="12700"/>
                  <a:pt x="5731" y="12443"/>
                </a:cubicBezTo>
                <a:cubicBezTo>
                  <a:pt x="6891" y="11817"/>
                  <a:pt x="7540" y="10509"/>
                  <a:pt x="7335" y="9201"/>
                </a:cubicBezTo>
                <a:cubicBezTo>
                  <a:pt x="7323" y="9145"/>
                  <a:pt x="7312" y="9099"/>
                  <a:pt x="7301" y="9042"/>
                </a:cubicBezTo>
                <a:cubicBezTo>
                  <a:pt x="7070" y="7493"/>
                  <a:pt x="8275" y="6156"/>
                  <a:pt x="9780" y="6156"/>
                </a:cubicBezTo>
                <a:cubicBezTo>
                  <a:pt x="9911" y="6156"/>
                  <a:pt x="10044" y="6166"/>
                  <a:pt x="10178" y="6187"/>
                </a:cubicBezTo>
                <a:cubicBezTo>
                  <a:pt x="10224" y="6187"/>
                  <a:pt x="10269" y="6199"/>
                  <a:pt x="10315" y="6210"/>
                </a:cubicBezTo>
                <a:cubicBezTo>
                  <a:pt x="10428" y="6233"/>
                  <a:pt x="10542" y="6244"/>
                  <a:pt x="10656" y="6256"/>
                </a:cubicBezTo>
                <a:cubicBezTo>
                  <a:pt x="10711" y="6258"/>
                  <a:pt x="10766" y="6260"/>
                  <a:pt x="10820" y="6260"/>
                </a:cubicBezTo>
                <a:cubicBezTo>
                  <a:pt x="12997" y="6260"/>
                  <a:pt x="14526" y="4066"/>
                  <a:pt x="13738" y="2013"/>
                </a:cubicBezTo>
                <a:cubicBezTo>
                  <a:pt x="13245" y="720"/>
                  <a:pt x="12037" y="0"/>
                  <a:pt x="1080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a:off x="3911460" y="3115508"/>
            <a:ext cx="1962235" cy="1787574"/>
          </a:xfrm>
          <a:custGeom>
            <a:avLst/>
            <a:gdLst/>
            <a:ahLst/>
            <a:cxnLst/>
            <a:rect l="l" t="t" r="r" b="b"/>
            <a:pathLst>
              <a:path w="28311" h="25791" extrusionOk="0">
                <a:moveTo>
                  <a:pt x="14155" y="0"/>
                </a:moveTo>
                <a:cubicBezTo>
                  <a:pt x="10857" y="0"/>
                  <a:pt x="7559" y="1260"/>
                  <a:pt x="5039" y="3779"/>
                </a:cubicBezTo>
                <a:cubicBezTo>
                  <a:pt x="1" y="8818"/>
                  <a:pt x="1" y="16973"/>
                  <a:pt x="5039" y="22011"/>
                </a:cubicBezTo>
                <a:cubicBezTo>
                  <a:pt x="7559" y="24531"/>
                  <a:pt x="10857" y="25790"/>
                  <a:pt x="14155" y="25790"/>
                </a:cubicBezTo>
                <a:cubicBezTo>
                  <a:pt x="17454" y="25790"/>
                  <a:pt x="20752" y="24531"/>
                  <a:pt x="23271" y="22011"/>
                </a:cubicBezTo>
                <a:cubicBezTo>
                  <a:pt x="28310" y="16973"/>
                  <a:pt x="28310" y="8818"/>
                  <a:pt x="23271" y="3779"/>
                </a:cubicBezTo>
                <a:cubicBezTo>
                  <a:pt x="20752" y="1260"/>
                  <a:pt x="17454" y="0"/>
                  <a:pt x="1415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2253577" y="1011052"/>
            <a:ext cx="1962166" cy="1787574"/>
          </a:xfrm>
          <a:custGeom>
            <a:avLst/>
            <a:gdLst/>
            <a:ahLst/>
            <a:cxnLst/>
            <a:rect l="l" t="t" r="r" b="b"/>
            <a:pathLst>
              <a:path w="28310" h="25791" extrusionOk="0">
                <a:moveTo>
                  <a:pt x="14155" y="0"/>
                </a:moveTo>
                <a:cubicBezTo>
                  <a:pt x="10856" y="0"/>
                  <a:pt x="7558" y="1260"/>
                  <a:pt x="5039" y="3779"/>
                </a:cubicBezTo>
                <a:cubicBezTo>
                  <a:pt x="0" y="8807"/>
                  <a:pt x="0" y="16973"/>
                  <a:pt x="5039" y="22012"/>
                </a:cubicBezTo>
                <a:cubicBezTo>
                  <a:pt x="7558" y="24531"/>
                  <a:pt x="10856" y="25790"/>
                  <a:pt x="14155" y="25790"/>
                </a:cubicBezTo>
                <a:cubicBezTo>
                  <a:pt x="17453" y="25790"/>
                  <a:pt x="20752" y="24531"/>
                  <a:pt x="23271" y="22012"/>
                </a:cubicBezTo>
                <a:cubicBezTo>
                  <a:pt x="28309" y="16973"/>
                  <a:pt x="28309" y="8807"/>
                  <a:pt x="23271" y="3779"/>
                </a:cubicBezTo>
                <a:cubicBezTo>
                  <a:pt x="20752" y="1260"/>
                  <a:pt x="17453" y="0"/>
                  <a:pt x="1415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2216343" y="3382717"/>
            <a:ext cx="1302404" cy="1253125"/>
          </a:xfrm>
          <a:custGeom>
            <a:avLst/>
            <a:gdLst/>
            <a:ahLst/>
            <a:cxnLst/>
            <a:rect l="l" t="t" r="r" b="b"/>
            <a:pathLst>
              <a:path w="18791" h="18080" extrusionOk="0">
                <a:moveTo>
                  <a:pt x="9748" y="0"/>
                </a:moveTo>
                <a:cubicBezTo>
                  <a:pt x="6097" y="0"/>
                  <a:pt x="2799" y="2195"/>
                  <a:pt x="1400" y="5573"/>
                </a:cubicBezTo>
                <a:cubicBezTo>
                  <a:pt x="1" y="8951"/>
                  <a:pt x="774" y="12841"/>
                  <a:pt x="3356" y="15435"/>
                </a:cubicBezTo>
                <a:cubicBezTo>
                  <a:pt x="5091" y="17161"/>
                  <a:pt x="7400" y="18079"/>
                  <a:pt x="9750" y="18079"/>
                </a:cubicBezTo>
                <a:cubicBezTo>
                  <a:pt x="10914" y="18079"/>
                  <a:pt x="12087" y="17854"/>
                  <a:pt x="13206" y="17391"/>
                </a:cubicBezTo>
                <a:cubicBezTo>
                  <a:pt x="16584" y="15992"/>
                  <a:pt x="18790" y="12693"/>
                  <a:pt x="18790" y="9042"/>
                </a:cubicBezTo>
                <a:cubicBezTo>
                  <a:pt x="18790" y="4049"/>
                  <a:pt x="14741" y="0"/>
                  <a:pt x="97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2068987" y="1076874"/>
            <a:ext cx="2331351" cy="2551600"/>
          </a:xfrm>
          <a:custGeom>
            <a:avLst/>
            <a:gdLst/>
            <a:ahLst/>
            <a:cxnLst/>
            <a:rect l="l" t="t" r="r" b="b"/>
            <a:pathLst>
              <a:path w="27332" h="32943" extrusionOk="0">
                <a:moveTo>
                  <a:pt x="19491" y="1"/>
                </a:moveTo>
                <a:cubicBezTo>
                  <a:pt x="19010" y="1"/>
                  <a:pt x="18530" y="186"/>
                  <a:pt x="18165" y="551"/>
                </a:cubicBezTo>
                <a:lnTo>
                  <a:pt x="7132" y="11595"/>
                </a:lnTo>
                <a:cubicBezTo>
                  <a:pt x="6461" y="12266"/>
                  <a:pt x="6393" y="13324"/>
                  <a:pt x="6984" y="14063"/>
                </a:cubicBezTo>
                <a:cubicBezTo>
                  <a:pt x="7352" y="14530"/>
                  <a:pt x="7895" y="14776"/>
                  <a:pt x="8447" y="14776"/>
                </a:cubicBezTo>
                <a:cubicBezTo>
                  <a:pt x="8784" y="14776"/>
                  <a:pt x="9124" y="14685"/>
                  <a:pt x="9430" y="14495"/>
                </a:cubicBezTo>
                <a:lnTo>
                  <a:pt x="9430" y="14495"/>
                </a:lnTo>
                <a:lnTo>
                  <a:pt x="729" y="23196"/>
                </a:lnTo>
                <a:cubicBezTo>
                  <a:pt x="1" y="23924"/>
                  <a:pt x="1" y="25107"/>
                  <a:pt x="729" y="25835"/>
                </a:cubicBezTo>
                <a:cubicBezTo>
                  <a:pt x="1093" y="26199"/>
                  <a:pt x="1570" y="26381"/>
                  <a:pt x="2048" y="26381"/>
                </a:cubicBezTo>
                <a:cubicBezTo>
                  <a:pt x="2526" y="26381"/>
                  <a:pt x="3004" y="26199"/>
                  <a:pt x="3368" y="25835"/>
                </a:cubicBezTo>
                <a:lnTo>
                  <a:pt x="7439" y="21763"/>
                </a:lnTo>
                <a:cubicBezTo>
                  <a:pt x="7790" y="21517"/>
                  <a:pt x="8157" y="21410"/>
                  <a:pt x="8508" y="21410"/>
                </a:cubicBezTo>
                <a:cubicBezTo>
                  <a:pt x="9845" y="21410"/>
                  <a:pt x="10956" y="22962"/>
                  <a:pt x="10055" y="24322"/>
                </a:cubicBezTo>
                <a:lnTo>
                  <a:pt x="4516" y="29861"/>
                </a:lnTo>
                <a:cubicBezTo>
                  <a:pt x="3868" y="30612"/>
                  <a:pt x="3925" y="31749"/>
                  <a:pt x="4641" y="32432"/>
                </a:cubicBezTo>
                <a:cubicBezTo>
                  <a:pt x="5004" y="32771"/>
                  <a:pt x="5468" y="32942"/>
                  <a:pt x="5931" y="32942"/>
                </a:cubicBezTo>
                <a:cubicBezTo>
                  <a:pt x="6398" y="32942"/>
                  <a:pt x="6863" y="32769"/>
                  <a:pt x="7223" y="32420"/>
                </a:cubicBezTo>
                <a:lnTo>
                  <a:pt x="22453" y="17191"/>
                </a:lnTo>
                <a:cubicBezTo>
                  <a:pt x="23078" y="16497"/>
                  <a:pt x="23090" y="15439"/>
                  <a:pt x="22487" y="14734"/>
                </a:cubicBezTo>
                <a:cubicBezTo>
                  <a:pt x="22118" y="14303"/>
                  <a:pt x="21592" y="14078"/>
                  <a:pt x="21061" y="14078"/>
                </a:cubicBezTo>
                <a:cubicBezTo>
                  <a:pt x="20709" y="14078"/>
                  <a:pt x="20354" y="14177"/>
                  <a:pt x="20041" y="14382"/>
                </a:cubicBezTo>
                <a:lnTo>
                  <a:pt x="26604" y="7819"/>
                </a:lnTo>
                <a:cubicBezTo>
                  <a:pt x="27332" y="7091"/>
                  <a:pt x="27332" y="5919"/>
                  <a:pt x="26604" y="5192"/>
                </a:cubicBezTo>
                <a:cubicBezTo>
                  <a:pt x="26240" y="4828"/>
                  <a:pt x="25762" y="4646"/>
                  <a:pt x="25285" y="4646"/>
                </a:cubicBezTo>
                <a:cubicBezTo>
                  <a:pt x="24807" y="4646"/>
                  <a:pt x="24329" y="4828"/>
                  <a:pt x="23965" y="5192"/>
                </a:cubicBezTo>
                <a:lnTo>
                  <a:pt x="20201" y="8956"/>
                </a:lnTo>
                <a:cubicBezTo>
                  <a:pt x="19857" y="9192"/>
                  <a:pt x="19497" y="9295"/>
                  <a:pt x="19151" y="9295"/>
                </a:cubicBezTo>
                <a:cubicBezTo>
                  <a:pt x="17827" y="9295"/>
                  <a:pt x="16716" y="7784"/>
                  <a:pt x="17573" y="6431"/>
                </a:cubicBezTo>
                <a:lnTo>
                  <a:pt x="20803" y="3190"/>
                </a:lnTo>
                <a:cubicBezTo>
                  <a:pt x="21543" y="2462"/>
                  <a:pt x="21543" y="1279"/>
                  <a:pt x="20815" y="551"/>
                </a:cubicBezTo>
                <a:cubicBezTo>
                  <a:pt x="20447" y="183"/>
                  <a:pt x="19968" y="1"/>
                  <a:pt x="1949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6679459" y="3306790"/>
            <a:ext cx="1248620" cy="1171547"/>
          </a:xfrm>
          <a:custGeom>
            <a:avLst/>
            <a:gdLst/>
            <a:ahLst/>
            <a:cxnLst/>
            <a:rect l="l" t="t" r="r" b="b"/>
            <a:pathLst>
              <a:path w="18015" h="16903" extrusionOk="0">
                <a:moveTo>
                  <a:pt x="13114" y="0"/>
                </a:moveTo>
                <a:cubicBezTo>
                  <a:pt x="12082" y="0"/>
                  <a:pt x="11038" y="385"/>
                  <a:pt x="10215" y="1204"/>
                </a:cubicBezTo>
                <a:lnTo>
                  <a:pt x="10215" y="1193"/>
                </a:lnTo>
                <a:cubicBezTo>
                  <a:pt x="9384" y="2012"/>
                  <a:pt x="8952" y="3149"/>
                  <a:pt x="9009" y="4320"/>
                </a:cubicBezTo>
                <a:cubicBezTo>
                  <a:pt x="9020" y="4480"/>
                  <a:pt x="9032" y="4628"/>
                  <a:pt x="9054" y="4787"/>
                </a:cubicBezTo>
                <a:cubicBezTo>
                  <a:pt x="9066" y="4832"/>
                  <a:pt x="9077" y="4889"/>
                  <a:pt x="9089" y="4935"/>
                </a:cubicBezTo>
                <a:cubicBezTo>
                  <a:pt x="9423" y="6986"/>
                  <a:pt x="7823" y="8787"/>
                  <a:pt x="5829" y="8787"/>
                </a:cubicBezTo>
                <a:cubicBezTo>
                  <a:pt x="5655" y="8787"/>
                  <a:pt x="5479" y="8773"/>
                  <a:pt x="5301" y="8745"/>
                </a:cubicBezTo>
                <a:cubicBezTo>
                  <a:pt x="5244" y="8733"/>
                  <a:pt x="5187" y="8722"/>
                  <a:pt x="5131" y="8711"/>
                </a:cubicBezTo>
                <a:cubicBezTo>
                  <a:pt x="4971" y="8688"/>
                  <a:pt x="4823" y="8677"/>
                  <a:pt x="4676" y="8665"/>
                </a:cubicBezTo>
                <a:cubicBezTo>
                  <a:pt x="4602" y="8661"/>
                  <a:pt x="4529" y="8659"/>
                  <a:pt x="4456" y="8659"/>
                </a:cubicBezTo>
                <a:cubicBezTo>
                  <a:pt x="2835" y="8659"/>
                  <a:pt x="1359" y="9619"/>
                  <a:pt x="695" y="11111"/>
                </a:cubicBezTo>
                <a:cubicBezTo>
                  <a:pt x="1" y="12669"/>
                  <a:pt x="342" y="14489"/>
                  <a:pt x="1548" y="15694"/>
                </a:cubicBezTo>
                <a:cubicBezTo>
                  <a:pt x="2338" y="16484"/>
                  <a:pt x="3396" y="16903"/>
                  <a:pt x="4470" y="16903"/>
                </a:cubicBezTo>
                <a:cubicBezTo>
                  <a:pt x="5035" y="16903"/>
                  <a:pt x="5605" y="16787"/>
                  <a:pt x="6143" y="16547"/>
                </a:cubicBezTo>
                <a:cubicBezTo>
                  <a:pt x="7701" y="15853"/>
                  <a:pt x="8668" y="14272"/>
                  <a:pt x="8577" y="12578"/>
                </a:cubicBezTo>
                <a:cubicBezTo>
                  <a:pt x="8577" y="12430"/>
                  <a:pt x="8554" y="12293"/>
                  <a:pt x="8531" y="12146"/>
                </a:cubicBezTo>
                <a:cubicBezTo>
                  <a:pt x="8520" y="12077"/>
                  <a:pt x="8509" y="12009"/>
                  <a:pt x="8497" y="11929"/>
                </a:cubicBezTo>
                <a:cubicBezTo>
                  <a:pt x="8193" y="9886"/>
                  <a:pt x="9781" y="8114"/>
                  <a:pt x="11767" y="8114"/>
                </a:cubicBezTo>
                <a:cubicBezTo>
                  <a:pt x="11937" y="8114"/>
                  <a:pt x="12110" y="8127"/>
                  <a:pt x="12285" y="8153"/>
                </a:cubicBezTo>
                <a:cubicBezTo>
                  <a:pt x="12341" y="8165"/>
                  <a:pt x="12410" y="8176"/>
                  <a:pt x="12478" y="8199"/>
                </a:cubicBezTo>
                <a:cubicBezTo>
                  <a:pt x="12626" y="8222"/>
                  <a:pt x="12774" y="8233"/>
                  <a:pt x="12922" y="8244"/>
                </a:cubicBezTo>
                <a:cubicBezTo>
                  <a:pt x="12993" y="8248"/>
                  <a:pt x="13064" y="8250"/>
                  <a:pt x="13134" y="8250"/>
                </a:cubicBezTo>
                <a:cubicBezTo>
                  <a:pt x="15992" y="8250"/>
                  <a:pt x="18014" y="5357"/>
                  <a:pt x="16971" y="2648"/>
                </a:cubicBezTo>
                <a:cubicBezTo>
                  <a:pt x="16318" y="947"/>
                  <a:pt x="14732" y="0"/>
                  <a:pt x="1311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3012659" y="3054835"/>
            <a:ext cx="1674460" cy="1963760"/>
          </a:xfrm>
          <a:custGeom>
            <a:avLst/>
            <a:gdLst/>
            <a:ahLst/>
            <a:cxnLst/>
            <a:rect l="l" t="t" r="r" b="b"/>
            <a:pathLst>
              <a:path w="24159" h="28333" extrusionOk="0">
                <a:moveTo>
                  <a:pt x="22111" y="0"/>
                </a:moveTo>
                <a:cubicBezTo>
                  <a:pt x="21634" y="0"/>
                  <a:pt x="21156" y="182"/>
                  <a:pt x="20792" y="546"/>
                </a:cubicBezTo>
                <a:lnTo>
                  <a:pt x="18517" y="2821"/>
                </a:lnTo>
                <a:cubicBezTo>
                  <a:pt x="19063" y="1456"/>
                  <a:pt x="17961" y="260"/>
                  <a:pt x="16768" y="260"/>
                </a:cubicBezTo>
                <a:cubicBezTo>
                  <a:pt x="16320" y="260"/>
                  <a:pt x="15860" y="428"/>
                  <a:pt x="15469" y="819"/>
                </a:cubicBezTo>
                <a:lnTo>
                  <a:pt x="729" y="15571"/>
                </a:lnTo>
                <a:cubicBezTo>
                  <a:pt x="1" y="16299"/>
                  <a:pt x="1" y="17470"/>
                  <a:pt x="729" y="18198"/>
                </a:cubicBezTo>
                <a:cubicBezTo>
                  <a:pt x="1094" y="18558"/>
                  <a:pt x="1571" y="18740"/>
                  <a:pt x="2048" y="18740"/>
                </a:cubicBezTo>
                <a:cubicBezTo>
                  <a:pt x="2521" y="18740"/>
                  <a:pt x="2993" y="18561"/>
                  <a:pt x="3356" y="18198"/>
                </a:cubicBezTo>
                <a:lnTo>
                  <a:pt x="4641" y="16924"/>
                </a:lnTo>
                <a:cubicBezTo>
                  <a:pt x="4880" y="16829"/>
                  <a:pt x="5117" y="16785"/>
                  <a:pt x="5344" y="16785"/>
                </a:cubicBezTo>
                <a:cubicBezTo>
                  <a:pt x="6716" y="16785"/>
                  <a:pt x="7740" y="18369"/>
                  <a:pt x="6882" y="19677"/>
                </a:cubicBezTo>
                <a:lnTo>
                  <a:pt x="1343" y="25227"/>
                </a:lnTo>
                <a:cubicBezTo>
                  <a:pt x="683" y="25955"/>
                  <a:pt x="706" y="27092"/>
                  <a:pt x="1411" y="27786"/>
                </a:cubicBezTo>
                <a:cubicBezTo>
                  <a:pt x="1775" y="28150"/>
                  <a:pt x="2253" y="28332"/>
                  <a:pt x="2730" y="28332"/>
                </a:cubicBezTo>
                <a:cubicBezTo>
                  <a:pt x="3208" y="28332"/>
                  <a:pt x="3686" y="28150"/>
                  <a:pt x="4050" y="27786"/>
                </a:cubicBezTo>
                <a:lnTo>
                  <a:pt x="19279" y="12557"/>
                </a:lnTo>
                <a:cubicBezTo>
                  <a:pt x="19905" y="11863"/>
                  <a:pt x="19916" y="10805"/>
                  <a:pt x="19313" y="10100"/>
                </a:cubicBezTo>
                <a:cubicBezTo>
                  <a:pt x="18944" y="9669"/>
                  <a:pt x="18419" y="9444"/>
                  <a:pt x="17888" y="9444"/>
                </a:cubicBezTo>
                <a:cubicBezTo>
                  <a:pt x="17536" y="9444"/>
                  <a:pt x="17181" y="9543"/>
                  <a:pt x="16868" y="9747"/>
                </a:cubicBezTo>
                <a:lnTo>
                  <a:pt x="23431" y="3196"/>
                </a:lnTo>
                <a:cubicBezTo>
                  <a:pt x="24159" y="2468"/>
                  <a:pt x="24159" y="1274"/>
                  <a:pt x="23431" y="546"/>
                </a:cubicBezTo>
                <a:cubicBezTo>
                  <a:pt x="23067" y="182"/>
                  <a:pt x="22589" y="0"/>
                  <a:pt x="221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3758432" y="849075"/>
            <a:ext cx="3481233" cy="3686599"/>
          </a:xfrm>
          <a:custGeom>
            <a:avLst/>
            <a:gdLst/>
            <a:ahLst/>
            <a:cxnLst/>
            <a:rect l="l" t="t" r="r" b="b"/>
            <a:pathLst>
              <a:path w="50227" h="53190" extrusionOk="0">
                <a:moveTo>
                  <a:pt x="34880" y="0"/>
                </a:moveTo>
                <a:cubicBezTo>
                  <a:pt x="34159" y="0"/>
                  <a:pt x="33439" y="276"/>
                  <a:pt x="32893" y="828"/>
                </a:cubicBezTo>
                <a:lnTo>
                  <a:pt x="22100" y="11621"/>
                </a:lnTo>
                <a:cubicBezTo>
                  <a:pt x="22395" y="10393"/>
                  <a:pt x="21850" y="9119"/>
                  <a:pt x="20746" y="8494"/>
                </a:cubicBezTo>
                <a:cubicBezTo>
                  <a:pt x="20317" y="8252"/>
                  <a:pt x="19843" y="8133"/>
                  <a:pt x="19372" y="8133"/>
                </a:cubicBezTo>
                <a:cubicBezTo>
                  <a:pt x="18645" y="8133"/>
                  <a:pt x="17925" y="8415"/>
                  <a:pt x="17380" y="8960"/>
                </a:cubicBezTo>
                <a:lnTo>
                  <a:pt x="8406" y="17934"/>
                </a:lnTo>
                <a:lnTo>
                  <a:pt x="1104" y="25236"/>
                </a:lnTo>
                <a:cubicBezTo>
                  <a:pt x="1" y="26339"/>
                  <a:pt x="1" y="28113"/>
                  <a:pt x="1104" y="29216"/>
                </a:cubicBezTo>
                <a:cubicBezTo>
                  <a:pt x="1655" y="29768"/>
                  <a:pt x="2375" y="30044"/>
                  <a:pt x="3094" y="30044"/>
                </a:cubicBezTo>
                <a:cubicBezTo>
                  <a:pt x="3814" y="30044"/>
                  <a:pt x="4533" y="29768"/>
                  <a:pt x="5085" y="29216"/>
                </a:cubicBezTo>
                <a:lnTo>
                  <a:pt x="5483" y="28818"/>
                </a:lnTo>
                <a:cubicBezTo>
                  <a:pt x="5726" y="28757"/>
                  <a:pt x="5964" y="28728"/>
                  <a:pt x="6195" y="28728"/>
                </a:cubicBezTo>
                <a:cubicBezTo>
                  <a:pt x="8225" y="28728"/>
                  <a:pt x="9684" y="30960"/>
                  <a:pt x="8622" y="32890"/>
                </a:cubicBezTo>
                <a:lnTo>
                  <a:pt x="5801" y="35722"/>
                </a:lnTo>
                <a:cubicBezTo>
                  <a:pt x="4698" y="36814"/>
                  <a:pt x="4698" y="38600"/>
                  <a:pt x="5801" y="39692"/>
                </a:cubicBezTo>
                <a:cubicBezTo>
                  <a:pt x="6354" y="40245"/>
                  <a:pt x="7076" y="40521"/>
                  <a:pt x="7797" y="40521"/>
                </a:cubicBezTo>
                <a:cubicBezTo>
                  <a:pt x="8515" y="40521"/>
                  <a:pt x="9232" y="40248"/>
                  <a:pt x="9782" y="39703"/>
                </a:cubicBezTo>
                <a:lnTo>
                  <a:pt x="17368" y="32117"/>
                </a:lnTo>
                <a:cubicBezTo>
                  <a:pt x="17863" y="31751"/>
                  <a:pt x="18443" y="31572"/>
                  <a:pt x="19021" y="31572"/>
                </a:cubicBezTo>
                <a:cubicBezTo>
                  <a:pt x="19720" y="31572"/>
                  <a:pt x="20416" y="31834"/>
                  <a:pt x="20951" y="32344"/>
                </a:cubicBezTo>
                <a:cubicBezTo>
                  <a:pt x="21941" y="33277"/>
                  <a:pt x="22111" y="34778"/>
                  <a:pt x="21372" y="35916"/>
                </a:cubicBezTo>
                <a:lnTo>
                  <a:pt x="15878" y="41409"/>
                </a:lnTo>
                <a:cubicBezTo>
                  <a:pt x="14786" y="42512"/>
                  <a:pt x="14786" y="44287"/>
                  <a:pt x="15878" y="45390"/>
                </a:cubicBezTo>
                <a:cubicBezTo>
                  <a:pt x="16430" y="45942"/>
                  <a:pt x="17152" y="46217"/>
                  <a:pt x="17873" y="46217"/>
                </a:cubicBezTo>
                <a:cubicBezTo>
                  <a:pt x="18594" y="46217"/>
                  <a:pt x="19313" y="45942"/>
                  <a:pt x="19859" y="45390"/>
                </a:cubicBezTo>
                <a:lnTo>
                  <a:pt x="25546" y="39703"/>
                </a:lnTo>
                <a:cubicBezTo>
                  <a:pt x="26026" y="39368"/>
                  <a:pt x="26580" y="39205"/>
                  <a:pt x="27133" y="39205"/>
                </a:cubicBezTo>
                <a:cubicBezTo>
                  <a:pt x="27838" y="39205"/>
                  <a:pt x="28541" y="39471"/>
                  <a:pt x="29083" y="39987"/>
                </a:cubicBezTo>
                <a:cubicBezTo>
                  <a:pt x="30039" y="40909"/>
                  <a:pt x="30221" y="42376"/>
                  <a:pt x="29515" y="43513"/>
                </a:cubicBezTo>
                <a:lnTo>
                  <a:pt x="24636" y="48381"/>
                </a:lnTo>
                <a:cubicBezTo>
                  <a:pt x="23544" y="49485"/>
                  <a:pt x="23544" y="51270"/>
                  <a:pt x="24636" y="52362"/>
                </a:cubicBezTo>
                <a:cubicBezTo>
                  <a:pt x="25188" y="52914"/>
                  <a:pt x="25910" y="53190"/>
                  <a:pt x="26631" y="53190"/>
                </a:cubicBezTo>
                <a:cubicBezTo>
                  <a:pt x="27352" y="53190"/>
                  <a:pt x="28071" y="52914"/>
                  <a:pt x="28617" y="52362"/>
                </a:cubicBezTo>
                <a:lnTo>
                  <a:pt x="45268" y="35711"/>
                </a:lnTo>
                <a:cubicBezTo>
                  <a:pt x="46280" y="34699"/>
                  <a:pt x="46371" y="33095"/>
                  <a:pt x="45484" y="31980"/>
                </a:cubicBezTo>
                <a:cubicBezTo>
                  <a:pt x="44928" y="31283"/>
                  <a:pt x="44110" y="30913"/>
                  <a:pt x="43279" y="30913"/>
                </a:cubicBezTo>
                <a:cubicBezTo>
                  <a:pt x="42768" y="30913"/>
                  <a:pt x="42251" y="31053"/>
                  <a:pt x="41788" y="31343"/>
                </a:cubicBezTo>
                <a:lnTo>
                  <a:pt x="49135" y="24007"/>
                </a:lnTo>
                <a:cubicBezTo>
                  <a:pt x="50227" y="22904"/>
                  <a:pt x="50227" y="21118"/>
                  <a:pt x="49124" y="20026"/>
                </a:cubicBezTo>
                <a:cubicBezTo>
                  <a:pt x="48578" y="19475"/>
                  <a:pt x="47858" y="19199"/>
                  <a:pt x="47138" y="19199"/>
                </a:cubicBezTo>
                <a:cubicBezTo>
                  <a:pt x="46417" y="19199"/>
                  <a:pt x="45695" y="19475"/>
                  <a:pt x="45143" y="20026"/>
                </a:cubicBezTo>
                <a:lnTo>
                  <a:pt x="44790" y="20379"/>
                </a:lnTo>
                <a:cubicBezTo>
                  <a:pt x="44307" y="20713"/>
                  <a:pt x="43749" y="20877"/>
                  <a:pt x="43195" y="20877"/>
                </a:cubicBezTo>
                <a:cubicBezTo>
                  <a:pt x="42484" y="20877"/>
                  <a:pt x="41779" y="20607"/>
                  <a:pt x="41242" y="20083"/>
                </a:cubicBezTo>
                <a:cubicBezTo>
                  <a:pt x="40286" y="19151"/>
                  <a:pt x="40116" y="17672"/>
                  <a:pt x="40844" y="16546"/>
                </a:cubicBezTo>
                <a:lnTo>
                  <a:pt x="44040" y="13350"/>
                </a:lnTo>
                <a:cubicBezTo>
                  <a:pt x="45132" y="12247"/>
                  <a:pt x="45132" y="10461"/>
                  <a:pt x="44028" y="9369"/>
                </a:cubicBezTo>
                <a:cubicBezTo>
                  <a:pt x="43482" y="8818"/>
                  <a:pt x="42763" y="8542"/>
                  <a:pt x="42044" y="8542"/>
                </a:cubicBezTo>
                <a:cubicBezTo>
                  <a:pt x="41324" y="8542"/>
                  <a:pt x="40605" y="8818"/>
                  <a:pt x="40059" y="9369"/>
                </a:cubicBezTo>
                <a:lnTo>
                  <a:pt x="34850" y="14578"/>
                </a:lnTo>
                <a:cubicBezTo>
                  <a:pt x="34350" y="14940"/>
                  <a:pt x="33764" y="15120"/>
                  <a:pt x="33180" y="15120"/>
                </a:cubicBezTo>
                <a:cubicBezTo>
                  <a:pt x="32514" y="15120"/>
                  <a:pt x="31851" y="14886"/>
                  <a:pt x="31324" y="14419"/>
                </a:cubicBezTo>
                <a:cubicBezTo>
                  <a:pt x="30334" y="13555"/>
                  <a:pt x="30084" y="12110"/>
                  <a:pt x="30721" y="10950"/>
                </a:cubicBezTo>
                <a:lnTo>
                  <a:pt x="36874" y="4808"/>
                </a:lnTo>
                <a:cubicBezTo>
                  <a:pt x="37966" y="3705"/>
                  <a:pt x="37966" y="1931"/>
                  <a:pt x="36874" y="828"/>
                </a:cubicBezTo>
                <a:cubicBezTo>
                  <a:pt x="36323" y="276"/>
                  <a:pt x="35600" y="0"/>
                  <a:pt x="3488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1904325" y="1755164"/>
            <a:ext cx="1001460" cy="889178"/>
          </a:xfrm>
          <a:custGeom>
            <a:avLst/>
            <a:gdLst/>
            <a:ahLst/>
            <a:cxnLst/>
            <a:rect l="l" t="t" r="r" b="b"/>
            <a:pathLst>
              <a:path w="14449" h="12829" extrusionOk="0">
                <a:moveTo>
                  <a:pt x="10737" y="1"/>
                </a:moveTo>
                <a:cubicBezTo>
                  <a:pt x="9951" y="1"/>
                  <a:pt x="9156" y="293"/>
                  <a:pt x="8531" y="914"/>
                </a:cubicBezTo>
                <a:cubicBezTo>
                  <a:pt x="7905" y="1540"/>
                  <a:pt x="7575" y="2404"/>
                  <a:pt x="7621" y="3291"/>
                </a:cubicBezTo>
                <a:cubicBezTo>
                  <a:pt x="7621" y="3416"/>
                  <a:pt x="7632" y="3530"/>
                  <a:pt x="7655" y="3644"/>
                </a:cubicBezTo>
                <a:cubicBezTo>
                  <a:pt x="7666" y="3689"/>
                  <a:pt x="7666" y="3723"/>
                  <a:pt x="7678" y="3757"/>
                </a:cubicBezTo>
                <a:cubicBezTo>
                  <a:pt x="7929" y="5319"/>
                  <a:pt x="6714" y="6677"/>
                  <a:pt x="5205" y="6677"/>
                </a:cubicBezTo>
                <a:cubicBezTo>
                  <a:pt x="5076" y="6677"/>
                  <a:pt x="4944" y="6667"/>
                  <a:pt x="4812" y="6646"/>
                </a:cubicBezTo>
                <a:cubicBezTo>
                  <a:pt x="4766" y="6646"/>
                  <a:pt x="4721" y="6624"/>
                  <a:pt x="4675" y="6612"/>
                </a:cubicBezTo>
                <a:cubicBezTo>
                  <a:pt x="4491" y="6582"/>
                  <a:pt x="4310" y="6568"/>
                  <a:pt x="4135" y="6568"/>
                </a:cubicBezTo>
                <a:cubicBezTo>
                  <a:pt x="1540" y="6568"/>
                  <a:pt x="0" y="9731"/>
                  <a:pt x="1843" y="11787"/>
                </a:cubicBezTo>
                <a:cubicBezTo>
                  <a:pt x="2443" y="12466"/>
                  <a:pt x="3300" y="12829"/>
                  <a:pt x="4172" y="12829"/>
                </a:cubicBezTo>
                <a:cubicBezTo>
                  <a:pt x="4572" y="12829"/>
                  <a:pt x="4975" y="12752"/>
                  <a:pt x="5358" y="12595"/>
                </a:cubicBezTo>
                <a:cubicBezTo>
                  <a:pt x="6586" y="12083"/>
                  <a:pt x="7359" y="10866"/>
                  <a:pt x="7291" y="9535"/>
                </a:cubicBezTo>
                <a:cubicBezTo>
                  <a:pt x="7291" y="9433"/>
                  <a:pt x="7280" y="9319"/>
                  <a:pt x="7257" y="9217"/>
                </a:cubicBezTo>
                <a:cubicBezTo>
                  <a:pt x="7246" y="9160"/>
                  <a:pt x="7234" y="9103"/>
                  <a:pt x="7223" y="9046"/>
                </a:cubicBezTo>
                <a:cubicBezTo>
                  <a:pt x="6993" y="7507"/>
                  <a:pt x="8198" y="6161"/>
                  <a:pt x="9705" y="6161"/>
                </a:cubicBezTo>
                <a:cubicBezTo>
                  <a:pt x="9835" y="6161"/>
                  <a:pt x="9967" y="6171"/>
                  <a:pt x="10100" y="6191"/>
                </a:cubicBezTo>
                <a:cubicBezTo>
                  <a:pt x="10146" y="6191"/>
                  <a:pt x="10191" y="6203"/>
                  <a:pt x="10237" y="6214"/>
                </a:cubicBezTo>
                <a:cubicBezTo>
                  <a:pt x="10351" y="6237"/>
                  <a:pt x="10464" y="6248"/>
                  <a:pt x="10578" y="6260"/>
                </a:cubicBezTo>
                <a:cubicBezTo>
                  <a:pt x="10633" y="6262"/>
                  <a:pt x="10688" y="6264"/>
                  <a:pt x="10742" y="6264"/>
                </a:cubicBezTo>
                <a:cubicBezTo>
                  <a:pt x="12919" y="6264"/>
                  <a:pt x="14448" y="4070"/>
                  <a:pt x="13660" y="2006"/>
                </a:cubicBezTo>
                <a:cubicBezTo>
                  <a:pt x="13168" y="716"/>
                  <a:pt x="11964" y="1"/>
                  <a:pt x="1073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5780478" y="3450625"/>
            <a:ext cx="1248550" cy="1172171"/>
          </a:xfrm>
          <a:custGeom>
            <a:avLst/>
            <a:gdLst/>
            <a:ahLst/>
            <a:cxnLst/>
            <a:rect l="l" t="t" r="r" b="b"/>
            <a:pathLst>
              <a:path w="18014" h="16912" extrusionOk="0">
                <a:moveTo>
                  <a:pt x="13113" y="1"/>
                </a:moveTo>
                <a:cubicBezTo>
                  <a:pt x="12084" y="1"/>
                  <a:pt x="11043" y="384"/>
                  <a:pt x="10225" y="1201"/>
                </a:cubicBezTo>
                <a:lnTo>
                  <a:pt x="10214" y="1201"/>
                </a:lnTo>
                <a:cubicBezTo>
                  <a:pt x="9395" y="2032"/>
                  <a:pt x="8951" y="3169"/>
                  <a:pt x="9008" y="4329"/>
                </a:cubicBezTo>
                <a:cubicBezTo>
                  <a:pt x="9020" y="4488"/>
                  <a:pt x="9042" y="4648"/>
                  <a:pt x="9065" y="4795"/>
                </a:cubicBezTo>
                <a:cubicBezTo>
                  <a:pt x="9076" y="4852"/>
                  <a:pt x="9088" y="4898"/>
                  <a:pt x="9088" y="4955"/>
                </a:cubicBezTo>
                <a:cubicBezTo>
                  <a:pt x="9423" y="6995"/>
                  <a:pt x="7822" y="8795"/>
                  <a:pt x="5828" y="8795"/>
                </a:cubicBezTo>
                <a:cubicBezTo>
                  <a:pt x="5655" y="8795"/>
                  <a:pt x="5479" y="8782"/>
                  <a:pt x="5300" y="8753"/>
                </a:cubicBezTo>
                <a:cubicBezTo>
                  <a:pt x="5244" y="8742"/>
                  <a:pt x="5187" y="8731"/>
                  <a:pt x="5130" y="8719"/>
                </a:cubicBezTo>
                <a:cubicBezTo>
                  <a:pt x="4982" y="8697"/>
                  <a:pt x="4823" y="8674"/>
                  <a:pt x="4675" y="8674"/>
                </a:cubicBezTo>
                <a:cubicBezTo>
                  <a:pt x="4601" y="8670"/>
                  <a:pt x="4528" y="8668"/>
                  <a:pt x="4456" y="8668"/>
                </a:cubicBezTo>
                <a:cubicBezTo>
                  <a:pt x="2835" y="8668"/>
                  <a:pt x="1358" y="9628"/>
                  <a:pt x="694" y="11119"/>
                </a:cubicBezTo>
                <a:cubicBezTo>
                  <a:pt x="0" y="12677"/>
                  <a:pt x="341" y="14497"/>
                  <a:pt x="1547" y="15703"/>
                </a:cubicBezTo>
                <a:cubicBezTo>
                  <a:pt x="2337" y="16493"/>
                  <a:pt x="3395" y="16911"/>
                  <a:pt x="4469" y="16911"/>
                </a:cubicBezTo>
                <a:cubicBezTo>
                  <a:pt x="5034" y="16911"/>
                  <a:pt x="5604" y="16795"/>
                  <a:pt x="6142" y="16556"/>
                </a:cubicBezTo>
                <a:cubicBezTo>
                  <a:pt x="7700" y="15862"/>
                  <a:pt x="8667" y="14281"/>
                  <a:pt x="8587" y="12586"/>
                </a:cubicBezTo>
                <a:cubicBezTo>
                  <a:pt x="8576" y="12439"/>
                  <a:pt x="8565" y="12291"/>
                  <a:pt x="8542" y="12143"/>
                </a:cubicBezTo>
                <a:cubicBezTo>
                  <a:pt x="8519" y="12075"/>
                  <a:pt x="8508" y="12006"/>
                  <a:pt x="8496" y="11927"/>
                </a:cubicBezTo>
                <a:cubicBezTo>
                  <a:pt x="8193" y="9894"/>
                  <a:pt x="9790" y="8122"/>
                  <a:pt x="11769" y="8122"/>
                </a:cubicBezTo>
                <a:cubicBezTo>
                  <a:pt x="11938" y="8122"/>
                  <a:pt x="12110" y="8135"/>
                  <a:pt x="12284" y="8162"/>
                </a:cubicBezTo>
                <a:cubicBezTo>
                  <a:pt x="12352" y="8173"/>
                  <a:pt x="12409" y="8185"/>
                  <a:pt x="12477" y="8196"/>
                </a:cubicBezTo>
                <a:cubicBezTo>
                  <a:pt x="12625" y="8219"/>
                  <a:pt x="12773" y="8230"/>
                  <a:pt x="12921" y="8242"/>
                </a:cubicBezTo>
                <a:cubicBezTo>
                  <a:pt x="12993" y="8245"/>
                  <a:pt x="13064" y="8247"/>
                  <a:pt x="13135" y="8247"/>
                </a:cubicBezTo>
                <a:cubicBezTo>
                  <a:pt x="16002" y="8247"/>
                  <a:pt x="18013" y="5365"/>
                  <a:pt x="16970" y="2646"/>
                </a:cubicBezTo>
                <a:cubicBezTo>
                  <a:pt x="16323" y="949"/>
                  <a:pt x="14732" y="1"/>
                  <a:pt x="1311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5088350" y="3851375"/>
            <a:ext cx="290894" cy="255061"/>
          </a:xfrm>
          <a:custGeom>
            <a:avLst/>
            <a:gdLst/>
            <a:ahLst/>
            <a:cxnLst/>
            <a:rect l="l" t="t" r="r" b="b"/>
            <a:pathLst>
              <a:path w="4197" h="3680" extrusionOk="0">
                <a:moveTo>
                  <a:pt x="2094" y="0"/>
                </a:moveTo>
                <a:cubicBezTo>
                  <a:pt x="1744" y="0"/>
                  <a:pt x="1391" y="100"/>
                  <a:pt x="1081" y="310"/>
                </a:cubicBezTo>
                <a:cubicBezTo>
                  <a:pt x="239" y="867"/>
                  <a:pt x="0" y="2005"/>
                  <a:pt x="569" y="2858"/>
                </a:cubicBezTo>
                <a:cubicBezTo>
                  <a:pt x="920" y="3388"/>
                  <a:pt x="1502" y="3680"/>
                  <a:pt x="2098" y="3680"/>
                </a:cubicBezTo>
                <a:cubicBezTo>
                  <a:pt x="2447" y="3680"/>
                  <a:pt x="2801" y="3580"/>
                  <a:pt x="3116" y="3370"/>
                </a:cubicBezTo>
                <a:cubicBezTo>
                  <a:pt x="3958" y="2812"/>
                  <a:pt x="4197" y="1675"/>
                  <a:pt x="3628" y="822"/>
                </a:cubicBezTo>
                <a:cubicBezTo>
                  <a:pt x="3277" y="291"/>
                  <a:pt x="2690" y="0"/>
                  <a:pt x="2094" y="0"/>
                </a:cubicBezTo>
                <a:close/>
              </a:path>
            </a:pathLst>
          </a:custGeom>
          <a:solidFill>
            <a:srgbClr val="BB78A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5088339" y="1934816"/>
            <a:ext cx="1674460" cy="1963414"/>
          </a:xfrm>
          <a:custGeom>
            <a:avLst/>
            <a:gdLst/>
            <a:ahLst/>
            <a:cxnLst/>
            <a:rect l="l" t="t" r="r" b="b"/>
            <a:pathLst>
              <a:path w="24159" h="28328" extrusionOk="0">
                <a:moveTo>
                  <a:pt x="21439" y="1"/>
                </a:moveTo>
                <a:cubicBezTo>
                  <a:pt x="20958" y="1"/>
                  <a:pt x="20480" y="186"/>
                  <a:pt x="20121" y="551"/>
                </a:cubicBezTo>
                <a:lnTo>
                  <a:pt x="4880" y="15792"/>
                </a:lnTo>
                <a:cubicBezTo>
                  <a:pt x="4243" y="16486"/>
                  <a:pt x="4220" y="17544"/>
                  <a:pt x="4835" y="18260"/>
                </a:cubicBezTo>
                <a:cubicBezTo>
                  <a:pt x="5203" y="18683"/>
                  <a:pt x="5727" y="18906"/>
                  <a:pt x="6256" y="18906"/>
                </a:cubicBezTo>
                <a:cubicBezTo>
                  <a:pt x="6610" y="18906"/>
                  <a:pt x="6966" y="18806"/>
                  <a:pt x="7280" y="18601"/>
                </a:cubicBezTo>
                <a:lnTo>
                  <a:pt x="7280" y="18601"/>
                </a:lnTo>
                <a:lnTo>
                  <a:pt x="729" y="25153"/>
                </a:lnTo>
                <a:cubicBezTo>
                  <a:pt x="1" y="25881"/>
                  <a:pt x="1" y="27052"/>
                  <a:pt x="729" y="27780"/>
                </a:cubicBezTo>
                <a:cubicBezTo>
                  <a:pt x="1094" y="28145"/>
                  <a:pt x="1571" y="28327"/>
                  <a:pt x="2048" y="28327"/>
                </a:cubicBezTo>
                <a:cubicBezTo>
                  <a:pt x="2521" y="28327"/>
                  <a:pt x="2993" y="28148"/>
                  <a:pt x="3356" y="27791"/>
                </a:cubicBezTo>
                <a:lnTo>
                  <a:pt x="5631" y="25517"/>
                </a:lnTo>
                <a:lnTo>
                  <a:pt x="5631" y="25517"/>
                </a:lnTo>
                <a:cubicBezTo>
                  <a:pt x="5312" y="26336"/>
                  <a:pt x="5608" y="27280"/>
                  <a:pt x="6347" y="27757"/>
                </a:cubicBezTo>
                <a:cubicBezTo>
                  <a:pt x="6656" y="27965"/>
                  <a:pt x="7009" y="28066"/>
                  <a:pt x="7362" y="28066"/>
                </a:cubicBezTo>
                <a:cubicBezTo>
                  <a:pt x="7841" y="28066"/>
                  <a:pt x="8318" y="27879"/>
                  <a:pt x="8679" y="27518"/>
                </a:cubicBezTo>
                <a:lnTo>
                  <a:pt x="23431" y="12767"/>
                </a:lnTo>
                <a:cubicBezTo>
                  <a:pt x="24159" y="12039"/>
                  <a:pt x="24159" y="10867"/>
                  <a:pt x="23431" y="10139"/>
                </a:cubicBezTo>
                <a:cubicBezTo>
                  <a:pt x="23067" y="9775"/>
                  <a:pt x="22589" y="9593"/>
                  <a:pt x="22111" y="9593"/>
                </a:cubicBezTo>
                <a:cubicBezTo>
                  <a:pt x="21634" y="9593"/>
                  <a:pt x="21156" y="9775"/>
                  <a:pt x="20792" y="10139"/>
                </a:cubicBezTo>
                <a:lnTo>
                  <a:pt x="19518" y="11413"/>
                </a:lnTo>
                <a:cubicBezTo>
                  <a:pt x="19277" y="11509"/>
                  <a:pt x="19039" y="11552"/>
                  <a:pt x="18811" y="11552"/>
                </a:cubicBezTo>
                <a:cubicBezTo>
                  <a:pt x="17435" y="11552"/>
                  <a:pt x="16419" y="9968"/>
                  <a:pt x="17277" y="8661"/>
                </a:cubicBezTo>
                <a:lnTo>
                  <a:pt x="22816" y="3122"/>
                </a:lnTo>
                <a:cubicBezTo>
                  <a:pt x="23499" y="2371"/>
                  <a:pt x="23453" y="1211"/>
                  <a:pt x="22725" y="517"/>
                </a:cubicBezTo>
                <a:cubicBezTo>
                  <a:pt x="22363" y="172"/>
                  <a:pt x="21900" y="1"/>
                  <a:pt x="2143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4086407" y="1615089"/>
            <a:ext cx="581788" cy="539301"/>
          </a:xfrm>
          <a:custGeom>
            <a:avLst/>
            <a:gdLst/>
            <a:ahLst/>
            <a:cxnLst/>
            <a:rect l="l" t="t" r="r" b="b"/>
            <a:pathLst>
              <a:path w="8394" h="7781" extrusionOk="0">
                <a:moveTo>
                  <a:pt x="4194" y="1"/>
                </a:moveTo>
                <a:cubicBezTo>
                  <a:pt x="2335" y="1"/>
                  <a:pt x="690" y="1338"/>
                  <a:pt x="364" y="3231"/>
                </a:cubicBezTo>
                <a:cubicBezTo>
                  <a:pt x="0" y="5346"/>
                  <a:pt x="1422" y="7359"/>
                  <a:pt x="3537" y="7723"/>
                </a:cubicBezTo>
                <a:cubicBezTo>
                  <a:pt x="3760" y="7762"/>
                  <a:pt x="3982" y="7780"/>
                  <a:pt x="4200" y="7780"/>
                </a:cubicBezTo>
                <a:cubicBezTo>
                  <a:pt x="6058" y="7780"/>
                  <a:pt x="7704" y="6443"/>
                  <a:pt x="8030" y="4550"/>
                </a:cubicBezTo>
                <a:cubicBezTo>
                  <a:pt x="8394" y="2435"/>
                  <a:pt x="6972" y="421"/>
                  <a:pt x="4857" y="57"/>
                </a:cubicBezTo>
                <a:cubicBezTo>
                  <a:pt x="4634" y="19"/>
                  <a:pt x="4412" y="1"/>
                  <a:pt x="419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2322956" y="4434896"/>
            <a:ext cx="393126" cy="336431"/>
          </a:xfrm>
          <a:custGeom>
            <a:avLst/>
            <a:gdLst/>
            <a:ahLst/>
            <a:cxnLst/>
            <a:rect l="l" t="t" r="r" b="b"/>
            <a:pathLst>
              <a:path w="5672" h="4854" extrusionOk="0">
                <a:moveTo>
                  <a:pt x="3253" y="1"/>
                </a:moveTo>
                <a:cubicBezTo>
                  <a:pt x="1081" y="1"/>
                  <a:pt x="0" y="2605"/>
                  <a:pt x="1524" y="4141"/>
                </a:cubicBezTo>
                <a:cubicBezTo>
                  <a:pt x="2020" y="4633"/>
                  <a:pt x="2629" y="4854"/>
                  <a:pt x="3226" y="4854"/>
                </a:cubicBezTo>
                <a:cubicBezTo>
                  <a:pt x="4476" y="4854"/>
                  <a:pt x="5672" y="3886"/>
                  <a:pt x="5664" y="2423"/>
                </a:cubicBezTo>
                <a:cubicBezTo>
                  <a:pt x="5664" y="1081"/>
                  <a:pt x="4584" y="1"/>
                  <a:pt x="325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1632217" y="3628474"/>
            <a:ext cx="728517" cy="700863"/>
          </a:xfrm>
          <a:custGeom>
            <a:avLst/>
            <a:gdLst/>
            <a:ahLst/>
            <a:cxnLst/>
            <a:rect l="l" t="t" r="r" b="b"/>
            <a:pathLst>
              <a:path w="10511" h="10112" extrusionOk="0">
                <a:moveTo>
                  <a:pt x="5449" y="1"/>
                </a:moveTo>
                <a:cubicBezTo>
                  <a:pt x="3402" y="1"/>
                  <a:pt x="1559" y="1229"/>
                  <a:pt x="774" y="3117"/>
                </a:cubicBezTo>
                <a:cubicBezTo>
                  <a:pt x="1" y="5005"/>
                  <a:pt x="433" y="7189"/>
                  <a:pt x="1878" y="8633"/>
                </a:cubicBezTo>
                <a:cubicBezTo>
                  <a:pt x="2843" y="9599"/>
                  <a:pt x="4133" y="10112"/>
                  <a:pt x="5447" y="10112"/>
                </a:cubicBezTo>
                <a:cubicBezTo>
                  <a:pt x="6099" y="10112"/>
                  <a:pt x="6756" y="9985"/>
                  <a:pt x="7382" y="9725"/>
                </a:cubicBezTo>
                <a:cubicBezTo>
                  <a:pt x="9282" y="8952"/>
                  <a:pt x="10510" y="7098"/>
                  <a:pt x="10510" y="5062"/>
                </a:cubicBezTo>
                <a:cubicBezTo>
                  <a:pt x="10510" y="2264"/>
                  <a:pt x="8247" y="1"/>
                  <a:pt x="544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863163" y="2439577"/>
            <a:ext cx="7417626" cy="1697450"/>
          </a:xfrm>
          <a:custGeom>
            <a:avLst/>
            <a:gdLst/>
            <a:ahLst/>
            <a:cxnLst/>
            <a:rect l="l" t="t" r="r" b="b"/>
            <a:pathLst>
              <a:path w="44393" h="34909" extrusionOk="0">
                <a:moveTo>
                  <a:pt x="7879" y="1"/>
                </a:moveTo>
                <a:cubicBezTo>
                  <a:pt x="3061" y="1"/>
                  <a:pt x="1" y="2830"/>
                  <a:pt x="1" y="15539"/>
                </a:cubicBezTo>
                <a:cubicBezTo>
                  <a:pt x="1" y="27800"/>
                  <a:pt x="9942" y="34908"/>
                  <a:pt x="22202" y="34908"/>
                </a:cubicBezTo>
                <a:cubicBezTo>
                  <a:pt x="34452" y="34908"/>
                  <a:pt x="44393" y="27800"/>
                  <a:pt x="44393" y="15539"/>
                </a:cubicBezTo>
                <a:cubicBezTo>
                  <a:pt x="44393" y="3112"/>
                  <a:pt x="40977" y="540"/>
                  <a:pt x="35683" y="540"/>
                </a:cubicBezTo>
                <a:cubicBezTo>
                  <a:pt x="31946" y="540"/>
                  <a:pt x="27272" y="1822"/>
                  <a:pt x="22202" y="1822"/>
                </a:cubicBezTo>
                <a:cubicBezTo>
                  <a:pt x="16744" y="1822"/>
                  <a:pt x="11746" y="1"/>
                  <a:pt x="787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5286302" y="2051420"/>
            <a:ext cx="815155" cy="785005"/>
          </a:xfrm>
          <a:custGeom>
            <a:avLst/>
            <a:gdLst/>
            <a:ahLst/>
            <a:cxnLst/>
            <a:rect l="l" t="t" r="r" b="b"/>
            <a:pathLst>
              <a:path w="11761" h="11326" extrusionOk="0">
                <a:moveTo>
                  <a:pt x="6108" y="0"/>
                </a:moveTo>
                <a:cubicBezTo>
                  <a:pt x="3810" y="0"/>
                  <a:pt x="1752" y="1388"/>
                  <a:pt x="876" y="3503"/>
                </a:cubicBezTo>
                <a:cubicBezTo>
                  <a:pt x="0" y="5619"/>
                  <a:pt x="478" y="8053"/>
                  <a:pt x="2104" y="9668"/>
                </a:cubicBezTo>
                <a:cubicBezTo>
                  <a:pt x="3186" y="10749"/>
                  <a:pt x="4635" y="11326"/>
                  <a:pt x="6109" y="11326"/>
                </a:cubicBezTo>
                <a:cubicBezTo>
                  <a:pt x="6836" y="11326"/>
                  <a:pt x="7570" y="11185"/>
                  <a:pt x="8269" y="10896"/>
                </a:cubicBezTo>
                <a:cubicBezTo>
                  <a:pt x="10384" y="10020"/>
                  <a:pt x="11761" y="7950"/>
                  <a:pt x="11761" y="5664"/>
                </a:cubicBezTo>
                <a:cubicBezTo>
                  <a:pt x="11761" y="2536"/>
                  <a:pt x="9224" y="0"/>
                  <a:pt x="610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txBox="1">
            <a:spLocks noGrp="1"/>
          </p:cNvSpPr>
          <p:nvPr>
            <p:ph type="ctrTitle"/>
          </p:nvPr>
        </p:nvSpPr>
        <p:spPr>
          <a:xfrm>
            <a:off x="572700" y="2659038"/>
            <a:ext cx="7998600" cy="795900"/>
          </a:xfrm>
          <a:prstGeom prst="rect">
            <a:avLst/>
          </a:prstGeom>
        </p:spPr>
        <p:txBody>
          <a:bodyPr spcFirstLastPara="1" wrap="square" lIns="91425" tIns="91425" rIns="91425" bIns="91425" anchor="ctr" anchorCtr="0">
            <a:noAutofit/>
          </a:bodyPr>
          <a:lstStyle>
            <a:lvl1pPr lvl="0" algn="ctr">
              <a:spcBef>
                <a:spcPts val="0"/>
              </a:spcBef>
              <a:spcAft>
                <a:spcPts val="0"/>
              </a:spcAft>
              <a:buSzPts val="6000"/>
              <a:buNone/>
              <a:defRPr sz="4800" b="1"/>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
        <p:nvSpPr>
          <p:cNvPr id="27" name="Google Shape;27;p2"/>
          <p:cNvSpPr txBox="1">
            <a:spLocks noGrp="1"/>
          </p:cNvSpPr>
          <p:nvPr>
            <p:ph type="subTitle" idx="1"/>
          </p:nvPr>
        </p:nvSpPr>
        <p:spPr>
          <a:xfrm>
            <a:off x="713225" y="3514463"/>
            <a:ext cx="7717500" cy="415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a:latin typeface="Open Sans Light"/>
                <a:ea typeface="Open Sans Light"/>
                <a:cs typeface="Open Sans Light"/>
                <a:sym typeface="Open Sans Light"/>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three columns 1">
  <p:cSld name="CUSTOM">
    <p:spTree>
      <p:nvGrpSpPr>
        <p:cNvPr id="1" name="Shape 493"/>
        <p:cNvGrpSpPr/>
        <p:nvPr/>
      </p:nvGrpSpPr>
      <p:grpSpPr>
        <a:xfrm>
          <a:off x="0" y="0"/>
          <a:ext cx="0" cy="0"/>
          <a:chOff x="0" y="0"/>
          <a:chExt cx="0" cy="0"/>
        </a:xfrm>
      </p:grpSpPr>
      <p:sp>
        <p:nvSpPr>
          <p:cNvPr id="494" name="Google Shape;494;p23"/>
          <p:cNvSpPr txBox="1">
            <a:spLocks noGrp="1"/>
          </p:cNvSpPr>
          <p:nvPr>
            <p:ph type="title"/>
          </p:nvPr>
        </p:nvSpPr>
        <p:spPr>
          <a:xfrm>
            <a:off x="713225" y="539500"/>
            <a:ext cx="7717500" cy="612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endParaRPr/>
          </a:p>
        </p:txBody>
      </p:sp>
      <p:sp>
        <p:nvSpPr>
          <p:cNvPr id="495" name="Google Shape;495;p23"/>
          <p:cNvSpPr txBox="1">
            <a:spLocks noGrp="1"/>
          </p:cNvSpPr>
          <p:nvPr>
            <p:ph type="subTitle" idx="1"/>
          </p:nvPr>
        </p:nvSpPr>
        <p:spPr>
          <a:xfrm>
            <a:off x="1045623" y="3111925"/>
            <a:ext cx="1882500" cy="6405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sz="1600">
                <a:solidFill>
                  <a:schemeClr val="lt2"/>
                </a:solidFill>
              </a:defRPr>
            </a:lvl1pPr>
            <a:lvl2pPr lvl="1" rtl="0">
              <a:spcBef>
                <a:spcPts val="1600"/>
              </a:spcBef>
              <a:spcAft>
                <a:spcPts val="0"/>
              </a:spcAft>
              <a:buSzPts val="1600"/>
              <a:buNone/>
              <a:defRPr sz="1600"/>
            </a:lvl2pPr>
            <a:lvl3pPr lvl="2" rtl="0">
              <a:spcBef>
                <a:spcPts val="1600"/>
              </a:spcBef>
              <a:spcAft>
                <a:spcPts val="0"/>
              </a:spcAft>
              <a:buSzPts val="1600"/>
              <a:buNone/>
              <a:defRPr sz="1600"/>
            </a:lvl3pPr>
            <a:lvl4pPr lvl="3" rtl="0">
              <a:spcBef>
                <a:spcPts val="1600"/>
              </a:spcBef>
              <a:spcAft>
                <a:spcPts val="0"/>
              </a:spcAft>
              <a:buSzPts val="1600"/>
              <a:buNone/>
              <a:defRPr sz="1600"/>
            </a:lvl4pPr>
            <a:lvl5pPr lvl="4" rtl="0">
              <a:spcBef>
                <a:spcPts val="1600"/>
              </a:spcBef>
              <a:spcAft>
                <a:spcPts val="0"/>
              </a:spcAft>
              <a:buSzPts val="1600"/>
              <a:buNone/>
              <a:defRPr sz="1600"/>
            </a:lvl5pPr>
            <a:lvl6pPr lvl="5" rtl="0">
              <a:spcBef>
                <a:spcPts val="1600"/>
              </a:spcBef>
              <a:spcAft>
                <a:spcPts val="0"/>
              </a:spcAft>
              <a:buSzPts val="1600"/>
              <a:buNone/>
              <a:defRPr sz="1600"/>
            </a:lvl6pPr>
            <a:lvl7pPr lvl="6" rtl="0">
              <a:spcBef>
                <a:spcPts val="1600"/>
              </a:spcBef>
              <a:spcAft>
                <a:spcPts val="0"/>
              </a:spcAft>
              <a:buSzPts val="1600"/>
              <a:buNone/>
              <a:defRPr sz="1600"/>
            </a:lvl7pPr>
            <a:lvl8pPr lvl="7" rtl="0">
              <a:spcBef>
                <a:spcPts val="1600"/>
              </a:spcBef>
              <a:spcAft>
                <a:spcPts val="0"/>
              </a:spcAft>
              <a:buSzPts val="1600"/>
              <a:buNone/>
              <a:defRPr sz="1600"/>
            </a:lvl8pPr>
            <a:lvl9pPr lvl="8" rtl="0">
              <a:spcBef>
                <a:spcPts val="1600"/>
              </a:spcBef>
              <a:spcAft>
                <a:spcPts val="1600"/>
              </a:spcAft>
              <a:buSzPts val="1600"/>
              <a:buNone/>
              <a:defRPr sz="1600"/>
            </a:lvl9pPr>
          </a:lstStyle>
          <a:p>
            <a:endParaRPr/>
          </a:p>
        </p:txBody>
      </p:sp>
      <p:sp>
        <p:nvSpPr>
          <p:cNvPr id="496" name="Google Shape;496;p23"/>
          <p:cNvSpPr txBox="1">
            <a:spLocks noGrp="1"/>
          </p:cNvSpPr>
          <p:nvPr>
            <p:ph type="subTitle" idx="2"/>
          </p:nvPr>
        </p:nvSpPr>
        <p:spPr>
          <a:xfrm>
            <a:off x="1045623" y="2619250"/>
            <a:ext cx="1882500" cy="419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2000" b="1">
                <a:solidFill>
                  <a:schemeClr val="lt2"/>
                </a:solidFill>
                <a:latin typeface="Kanit"/>
                <a:ea typeface="Kanit"/>
                <a:cs typeface="Kanit"/>
                <a:sym typeface="Kanit"/>
              </a:defRPr>
            </a:lvl1pPr>
            <a:lvl2pPr lvl="1" rtl="0">
              <a:spcBef>
                <a:spcPts val="1600"/>
              </a:spcBef>
              <a:spcAft>
                <a:spcPts val="0"/>
              </a:spcAft>
              <a:buSzPts val="3000"/>
              <a:buNone/>
              <a:defRPr sz="3000"/>
            </a:lvl2pPr>
            <a:lvl3pPr lvl="2" rtl="0">
              <a:spcBef>
                <a:spcPts val="1600"/>
              </a:spcBef>
              <a:spcAft>
                <a:spcPts val="0"/>
              </a:spcAft>
              <a:buSzPts val="3000"/>
              <a:buNone/>
              <a:defRPr sz="3000"/>
            </a:lvl3pPr>
            <a:lvl4pPr lvl="3" rtl="0">
              <a:spcBef>
                <a:spcPts val="1600"/>
              </a:spcBef>
              <a:spcAft>
                <a:spcPts val="0"/>
              </a:spcAft>
              <a:buSzPts val="3000"/>
              <a:buNone/>
              <a:defRPr sz="3000"/>
            </a:lvl4pPr>
            <a:lvl5pPr lvl="4" rtl="0">
              <a:spcBef>
                <a:spcPts val="1600"/>
              </a:spcBef>
              <a:spcAft>
                <a:spcPts val="0"/>
              </a:spcAft>
              <a:buSzPts val="3000"/>
              <a:buNone/>
              <a:defRPr sz="3000"/>
            </a:lvl5pPr>
            <a:lvl6pPr lvl="5" rtl="0">
              <a:spcBef>
                <a:spcPts val="1600"/>
              </a:spcBef>
              <a:spcAft>
                <a:spcPts val="0"/>
              </a:spcAft>
              <a:buSzPts val="3000"/>
              <a:buNone/>
              <a:defRPr sz="3000"/>
            </a:lvl6pPr>
            <a:lvl7pPr lvl="6" rtl="0">
              <a:spcBef>
                <a:spcPts val="1600"/>
              </a:spcBef>
              <a:spcAft>
                <a:spcPts val="0"/>
              </a:spcAft>
              <a:buSzPts val="3000"/>
              <a:buNone/>
              <a:defRPr sz="3000"/>
            </a:lvl7pPr>
            <a:lvl8pPr lvl="7" rtl="0">
              <a:spcBef>
                <a:spcPts val="1600"/>
              </a:spcBef>
              <a:spcAft>
                <a:spcPts val="0"/>
              </a:spcAft>
              <a:buSzPts val="3000"/>
              <a:buNone/>
              <a:defRPr sz="3000"/>
            </a:lvl8pPr>
            <a:lvl9pPr lvl="8" rtl="0">
              <a:spcBef>
                <a:spcPts val="1600"/>
              </a:spcBef>
              <a:spcAft>
                <a:spcPts val="1600"/>
              </a:spcAft>
              <a:buSzPts val="3000"/>
              <a:buNone/>
              <a:defRPr sz="3000"/>
            </a:lvl9pPr>
          </a:lstStyle>
          <a:p>
            <a:endParaRPr/>
          </a:p>
        </p:txBody>
      </p:sp>
      <p:sp>
        <p:nvSpPr>
          <p:cNvPr id="497" name="Google Shape;497;p23"/>
          <p:cNvSpPr txBox="1">
            <a:spLocks noGrp="1"/>
          </p:cNvSpPr>
          <p:nvPr>
            <p:ph type="subTitle" idx="3"/>
          </p:nvPr>
        </p:nvSpPr>
        <p:spPr>
          <a:xfrm>
            <a:off x="3630750" y="3111925"/>
            <a:ext cx="1882500" cy="6405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sz="1600">
                <a:solidFill>
                  <a:schemeClr val="lt2"/>
                </a:solidFill>
              </a:defRPr>
            </a:lvl1pPr>
            <a:lvl2pPr lvl="1" rtl="0">
              <a:spcBef>
                <a:spcPts val="1600"/>
              </a:spcBef>
              <a:spcAft>
                <a:spcPts val="0"/>
              </a:spcAft>
              <a:buSzPts val="1600"/>
              <a:buNone/>
              <a:defRPr sz="1600"/>
            </a:lvl2pPr>
            <a:lvl3pPr lvl="2" rtl="0">
              <a:spcBef>
                <a:spcPts val="1600"/>
              </a:spcBef>
              <a:spcAft>
                <a:spcPts val="0"/>
              </a:spcAft>
              <a:buSzPts val="1600"/>
              <a:buNone/>
              <a:defRPr sz="1600"/>
            </a:lvl3pPr>
            <a:lvl4pPr lvl="3" rtl="0">
              <a:spcBef>
                <a:spcPts val="1600"/>
              </a:spcBef>
              <a:spcAft>
                <a:spcPts val="0"/>
              </a:spcAft>
              <a:buSzPts val="1600"/>
              <a:buNone/>
              <a:defRPr sz="1600"/>
            </a:lvl4pPr>
            <a:lvl5pPr lvl="4" rtl="0">
              <a:spcBef>
                <a:spcPts val="1600"/>
              </a:spcBef>
              <a:spcAft>
                <a:spcPts val="0"/>
              </a:spcAft>
              <a:buSzPts val="1600"/>
              <a:buNone/>
              <a:defRPr sz="1600"/>
            </a:lvl5pPr>
            <a:lvl6pPr lvl="5" rtl="0">
              <a:spcBef>
                <a:spcPts val="1600"/>
              </a:spcBef>
              <a:spcAft>
                <a:spcPts val="0"/>
              </a:spcAft>
              <a:buSzPts val="1600"/>
              <a:buNone/>
              <a:defRPr sz="1600"/>
            </a:lvl6pPr>
            <a:lvl7pPr lvl="6" rtl="0">
              <a:spcBef>
                <a:spcPts val="1600"/>
              </a:spcBef>
              <a:spcAft>
                <a:spcPts val="0"/>
              </a:spcAft>
              <a:buSzPts val="1600"/>
              <a:buNone/>
              <a:defRPr sz="1600"/>
            </a:lvl7pPr>
            <a:lvl8pPr lvl="7" rtl="0">
              <a:spcBef>
                <a:spcPts val="1600"/>
              </a:spcBef>
              <a:spcAft>
                <a:spcPts val="0"/>
              </a:spcAft>
              <a:buSzPts val="1600"/>
              <a:buNone/>
              <a:defRPr sz="1600"/>
            </a:lvl8pPr>
            <a:lvl9pPr lvl="8" rtl="0">
              <a:spcBef>
                <a:spcPts val="1600"/>
              </a:spcBef>
              <a:spcAft>
                <a:spcPts val="1600"/>
              </a:spcAft>
              <a:buSzPts val="1600"/>
              <a:buNone/>
              <a:defRPr sz="1600"/>
            </a:lvl9pPr>
          </a:lstStyle>
          <a:p>
            <a:endParaRPr/>
          </a:p>
        </p:txBody>
      </p:sp>
      <p:sp>
        <p:nvSpPr>
          <p:cNvPr id="498" name="Google Shape;498;p23"/>
          <p:cNvSpPr txBox="1">
            <a:spLocks noGrp="1"/>
          </p:cNvSpPr>
          <p:nvPr>
            <p:ph type="subTitle" idx="4"/>
          </p:nvPr>
        </p:nvSpPr>
        <p:spPr>
          <a:xfrm>
            <a:off x="3630750" y="2619250"/>
            <a:ext cx="1882500" cy="419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2000" b="1">
                <a:solidFill>
                  <a:schemeClr val="lt2"/>
                </a:solidFill>
                <a:latin typeface="Kanit"/>
                <a:ea typeface="Kanit"/>
                <a:cs typeface="Kanit"/>
                <a:sym typeface="Kanit"/>
              </a:defRPr>
            </a:lvl1pPr>
            <a:lvl2pPr lvl="1" rtl="0">
              <a:spcBef>
                <a:spcPts val="1600"/>
              </a:spcBef>
              <a:spcAft>
                <a:spcPts val="0"/>
              </a:spcAft>
              <a:buSzPts val="3000"/>
              <a:buNone/>
              <a:defRPr sz="3000"/>
            </a:lvl2pPr>
            <a:lvl3pPr lvl="2" rtl="0">
              <a:spcBef>
                <a:spcPts val="1600"/>
              </a:spcBef>
              <a:spcAft>
                <a:spcPts val="0"/>
              </a:spcAft>
              <a:buSzPts val="3000"/>
              <a:buNone/>
              <a:defRPr sz="3000"/>
            </a:lvl3pPr>
            <a:lvl4pPr lvl="3" rtl="0">
              <a:spcBef>
                <a:spcPts val="1600"/>
              </a:spcBef>
              <a:spcAft>
                <a:spcPts val="0"/>
              </a:spcAft>
              <a:buSzPts val="3000"/>
              <a:buNone/>
              <a:defRPr sz="3000"/>
            </a:lvl4pPr>
            <a:lvl5pPr lvl="4" rtl="0">
              <a:spcBef>
                <a:spcPts val="1600"/>
              </a:spcBef>
              <a:spcAft>
                <a:spcPts val="0"/>
              </a:spcAft>
              <a:buSzPts val="3000"/>
              <a:buNone/>
              <a:defRPr sz="3000"/>
            </a:lvl5pPr>
            <a:lvl6pPr lvl="5" rtl="0">
              <a:spcBef>
                <a:spcPts val="1600"/>
              </a:spcBef>
              <a:spcAft>
                <a:spcPts val="0"/>
              </a:spcAft>
              <a:buSzPts val="3000"/>
              <a:buNone/>
              <a:defRPr sz="3000"/>
            </a:lvl6pPr>
            <a:lvl7pPr lvl="6" rtl="0">
              <a:spcBef>
                <a:spcPts val="1600"/>
              </a:spcBef>
              <a:spcAft>
                <a:spcPts val="0"/>
              </a:spcAft>
              <a:buSzPts val="3000"/>
              <a:buNone/>
              <a:defRPr sz="3000"/>
            </a:lvl7pPr>
            <a:lvl8pPr lvl="7" rtl="0">
              <a:spcBef>
                <a:spcPts val="1600"/>
              </a:spcBef>
              <a:spcAft>
                <a:spcPts val="0"/>
              </a:spcAft>
              <a:buSzPts val="3000"/>
              <a:buNone/>
              <a:defRPr sz="3000"/>
            </a:lvl8pPr>
            <a:lvl9pPr lvl="8" rtl="0">
              <a:spcBef>
                <a:spcPts val="1600"/>
              </a:spcBef>
              <a:spcAft>
                <a:spcPts val="1600"/>
              </a:spcAft>
              <a:buSzPts val="3000"/>
              <a:buNone/>
              <a:defRPr sz="3000"/>
            </a:lvl9pPr>
          </a:lstStyle>
          <a:p>
            <a:endParaRPr/>
          </a:p>
        </p:txBody>
      </p:sp>
      <p:sp>
        <p:nvSpPr>
          <p:cNvPr id="499" name="Google Shape;499;p23"/>
          <p:cNvSpPr txBox="1">
            <a:spLocks noGrp="1"/>
          </p:cNvSpPr>
          <p:nvPr>
            <p:ph type="subTitle" idx="5"/>
          </p:nvPr>
        </p:nvSpPr>
        <p:spPr>
          <a:xfrm>
            <a:off x="6215873" y="3111925"/>
            <a:ext cx="1882500" cy="6405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sz="1600">
                <a:solidFill>
                  <a:schemeClr val="lt2"/>
                </a:solidFill>
              </a:defRPr>
            </a:lvl1pPr>
            <a:lvl2pPr lvl="1" rtl="0">
              <a:spcBef>
                <a:spcPts val="1600"/>
              </a:spcBef>
              <a:spcAft>
                <a:spcPts val="0"/>
              </a:spcAft>
              <a:buSzPts val="1600"/>
              <a:buNone/>
              <a:defRPr sz="1600"/>
            </a:lvl2pPr>
            <a:lvl3pPr lvl="2" rtl="0">
              <a:spcBef>
                <a:spcPts val="1600"/>
              </a:spcBef>
              <a:spcAft>
                <a:spcPts val="0"/>
              </a:spcAft>
              <a:buSzPts val="1600"/>
              <a:buNone/>
              <a:defRPr sz="1600"/>
            </a:lvl3pPr>
            <a:lvl4pPr lvl="3" rtl="0">
              <a:spcBef>
                <a:spcPts val="1600"/>
              </a:spcBef>
              <a:spcAft>
                <a:spcPts val="0"/>
              </a:spcAft>
              <a:buSzPts val="1600"/>
              <a:buNone/>
              <a:defRPr sz="1600"/>
            </a:lvl4pPr>
            <a:lvl5pPr lvl="4" rtl="0">
              <a:spcBef>
                <a:spcPts val="1600"/>
              </a:spcBef>
              <a:spcAft>
                <a:spcPts val="0"/>
              </a:spcAft>
              <a:buSzPts val="1600"/>
              <a:buNone/>
              <a:defRPr sz="1600"/>
            </a:lvl5pPr>
            <a:lvl6pPr lvl="5" rtl="0">
              <a:spcBef>
                <a:spcPts val="1600"/>
              </a:spcBef>
              <a:spcAft>
                <a:spcPts val="0"/>
              </a:spcAft>
              <a:buSzPts val="1600"/>
              <a:buNone/>
              <a:defRPr sz="1600"/>
            </a:lvl6pPr>
            <a:lvl7pPr lvl="6" rtl="0">
              <a:spcBef>
                <a:spcPts val="1600"/>
              </a:spcBef>
              <a:spcAft>
                <a:spcPts val="0"/>
              </a:spcAft>
              <a:buSzPts val="1600"/>
              <a:buNone/>
              <a:defRPr sz="1600"/>
            </a:lvl7pPr>
            <a:lvl8pPr lvl="7" rtl="0">
              <a:spcBef>
                <a:spcPts val="1600"/>
              </a:spcBef>
              <a:spcAft>
                <a:spcPts val="0"/>
              </a:spcAft>
              <a:buSzPts val="1600"/>
              <a:buNone/>
              <a:defRPr sz="1600"/>
            </a:lvl8pPr>
            <a:lvl9pPr lvl="8" rtl="0">
              <a:spcBef>
                <a:spcPts val="1600"/>
              </a:spcBef>
              <a:spcAft>
                <a:spcPts val="1600"/>
              </a:spcAft>
              <a:buSzPts val="1600"/>
              <a:buNone/>
              <a:defRPr sz="1600"/>
            </a:lvl9pPr>
          </a:lstStyle>
          <a:p>
            <a:endParaRPr/>
          </a:p>
        </p:txBody>
      </p:sp>
      <p:sp>
        <p:nvSpPr>
          <p:cNvPr id="500" name="Google Shape;500;p23"/>
          <p:cNvSpPr txBox="1">
            <a:spLocks noGrp="1"/>
          </p:cNvSpPr>
          <p:nvPr>
            <p:ph type="subTitle" idx="6"/>
          </p:nvPr>
        </p:nvSpPr>
        <p:spPr>
          <a:xfrm>
            <a:off x="6215873" y="2619250"/>
            <a:ext cx="1882500" cy="419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2000" b="1">
                <a:solidFill>
                  <a:schemeClr val="lt2"/>
                </a:solidFill>
                <a:latin typeface="Kanit"/>
                <a:ea typeface="Kanit"/>
                <a:cs typeface="Kanit"/>
                <a:sym typeface="Kanit"/>
              </a:defRPr>
            </a:lvl1pPr>
            <a:lvl2pPr lvl="1" rtl="0">
              <a:spcBef>
                <a:spcPts val="1600"/>
              </a:spcBef>
              <a:spcAft>
                <a:spcPts val="0"/>
              </a:spcAft>
              <a:buSzPts val="3000"/>
              <a:buNone/>
              <a:defRPr sz="3000"/>
            </a:lvl2pPr>
            <a:lvl3pPr lvl="2" rtl="0">
              <a:spcBef>
                <a:spcPts val="1600"/>
              </a:spcBef>
              <a:spcAft>
                <a:spcPts val="0"/>
              </a:spcAft>
              <a:buSzPts val="3000"/>
              <a:buNone/>
              <a:defRPr sz="3000"/>
            </a:lvl3pPr>
            <a:lvl4pPr lvl="3" rtl="0">
              <a:spcBef>
                <a:spcPts val="1600"/>
              </a:spcBef>
              <a:spcAft>
                <a:spcPts val="0"/>
              </a:spcAft>
              <a:buSzPts val="3000"/>
              <a:buNone/>
              <a:defRPr sz="3000"/>
            </a:lvl4pPr>
            <a:lvl5pPr lvl="4" rtl="0">
              <a:spcBef>
                <a:spcPts val="1600"/>
              </a:spcBef>
              <a:spcAft>
                <a:spcPts val="0"/>
              </a:spcAft>
              <a:buSzPts val="3000"/>
              <a:buNone/>
              <a:defRPr sz="3000"/>
            </a:lvl5pPr>
            <a:lvl6pPr lvl="5" rtl="0">
              <a:spcBef>
                <a:spcPts val="1600"/>
              </a:spcBef>
              <a:spcAft>
                <a:spcPts val="0"/>
              </a:spcAft>
              <a:buSzPts val="3000"/>
              <a:buNone/>
              <a:defRPr sz="3000"/>
            </a:lvl6pPr>
            <a:lvl7pPr lvl="6" rtl="0">
              <a:spcBef>
                <a:spcPts val="1600"/>
              </a:spcBef>
              <a:spcAft>
                <a:spcPts val="0"/>
              </a:spcAft>
              <a:buSzPts val="3000"/>
              <a:buNone/>
              <a:defRPr sz="3000"/>
            </a:lvl7pPr>
            <a:lvl8pPr lvl="7" rtl="0">
              <a:spcBef>
                <a:spcPts val="1600"/>
              </a:spcBef>
              <a:spcAft>
                <a:spcPts val="0"/>
              </a:spcAft>
              <a:buSzPts val="3000"/>
              <a:buNone/>
              <a:defRPr sz="3000"/>
            </a:lvl8pPr>
            <a:lvl9pPr lvl="8" rtl="0">
              <a:spcBef>
                <a:spcPts val="1600"/>
              </a:spcBef>
              <a:spcAft>
                <a:spcPts val="1600"/>
              </a:spcAft>
              <a:buSzPts val="3000"/>
              <a:buNone/>
              <a:defRPr sz="3000"/>
            </a:lvl9pPr>
          </a:lstStyle>
          <a:p>
            <a:endParaRPr/>
          </a:p>
        </p:txBody>
      </p:sp>
      <p:sp>
        <p:nvSpPr>
          <p:cNvPr id="501" name="Google Shape;501;p23"/>
          <p:cNvSpPr/>
          <p:nvPr/>
        </p:nvSpPr>
        <p:spPr>
          <a:xfrm rot="10800000">
            <a:off x="8906882" y="3524975"/>
            <a:ext cx="229615" cy="322565"/>
          </a:xfrm>
          <a:custGeom>
            <a:avLst/>
            <a:gdLst/>
            <a:ahLst/>
            <a:cxnLst/>
            <a:rect l="l" t="t" r="r" b="b"/>
            <a:pathLst>
              <a:path w="5862" h="8235" extrusionOk="0">
                <a:moveTo>
                  <a:pt x="3881" y="0"/>
                </a:moveTo>
                <a:cubicBezTo>
                  <a:pt x="3421" y="0"/>
                  <a:pt x="2960" y="177"/>
                  <a:pt x="2607" y="529"/>
                </a:cubicBezTo>
                <a:lnTo>
                  <a:pt x="0" y="3136"/>
                </a:lnTo>
                <a:lnTo>
                  <a:pt x="0" y="8235"/>
                </a:lnTo>
                <a:lnTo>
                  <a:pt x="5156" y="3079"/>
                </a:lnTo>
                <a:cubicBezTo>
                  <a:pt x="5862" y="2373"/>
                  <a:pt x="5862" y="1235"/>
                  <a:pt x="5156" y="529"/>
                </a:cubicBezTo>
                <a:cubicBezTo>
                  <a:pt x="4803" y="177"/>
                  <a:pt x="4342" y="0"/>
                  <a:pt x="388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23"/>
          <p:cNvSpPr/>
          <p:nvPr/>
        </p:nvSpPr>
        <p:spPr>
          <a:xfrm rot="10800000">
            <a:off x="8632692" y="3832985"/>
            <a:ext cx="503805" cy="633496"/>
          </a:xfrm>
          <a:custGeom>
            <a:avLst/>
            <a:gdLst/>
            <a:ahLst/>
            <a:cxnLst/>
            <a:rect l="l" t="t" r="r" b="b"/>
            <a:pathLst>
              <a:path w="12862" h="16173" extrusionOk="0">
                <a:moveTo>
                  <a:pt x="10121" y="0"/>
                </a:moveTo>
                <a:cubicBezTo>
                  <a:pt x="9480" y="0"/>
                  <a:pt x="8841" y="245"/>
                  <a:pt x="8353" y="733"/>
                </a:cubicBezTo>
                <a:lnTo>
                  <a:pt x="0" y="9086"/>
                </a:lnTo>
                <a:lnTo>
                  <a:pt x="0" y="16172"/>
                </a:lnTo>
                <a:lnTo>
                  <a:pt x="11853" y="4319"/>
                </a:lnTo>
                <a:cubicBezTo>
                  <a:pt x="12861" y="3325"/>
                  <a:pt x="12861" y="1698"/>
                  <a:pt x="11867" y="704"/>
                </a:cubicBezTo>
                <a:cubicBezTo>
                  <a:pt x="11376" y="234"/>
                  <a:pt x="10748" y="0"/>
                  <a:pt x="1012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23"/>
          <p:cNvSpPr/>
          <p:nvPr/>
        </p:nvSpPr>
        <p:spPr>
          <a:xfrm rot="10800000">
            <a:off x="8369274" y="4287140"/>
            <a:ext cx="767223" cy="845093"/>
          </a:xfrm>
          <a:custGeom>
            <a:avLst/>
            <a:gdLst/>
            <a:ahLst/>
            <a:cxnLst/>
            <a:rect l="l" t="t" r="r" b="b"/>
            <a:pathLst>
              <a:path w="19587" h="21575" extrusionOk="0">
                <a:moveTo>
                  <a:pt x="0" y="0"/>
                </a:moveTo>
                <a:lnTo>
                  <a:pt x="0" y="14460"/>
                </a:lnTo>
                <a:cubicBezTo>
                  <a:pt x="490" y="14301"/>
                  <a:pt x="936" y="14042"/>
                  <a:pt x="1311" y="13668"/>
                </a:cubicBezTo>
                <a:lnTo>
                  <a:pt x="4954" y="10024"/>
                </a:lnTo>
                <a:cubicBezTo>
                  <a:pt x="5068" y="9910"/>
                  <a:pt x="5196" y="9863"/>
                  <a:pt x="5318" y="9863"/>
                </a:cubicBezTo>
                <a:cubicBezTo>
                  <a:pt x="5725" y="9863"/>
                  <a:pt x="6079" y="10386"/>
                  <a:pt x="5703" y="10773"/>
                </a:cubicBezTo>
                <a:lnTo>
                  <a:pt x="0" y="16476"/>
                </a:lnTo>
                <a:lnTo>
                  <a:pt x="0" y="21574"/>
                </a:lnTo>
                <a:lnTo>
                  <a:pt x="18881" y="2679"/>
                </a:lnTo>
                <a:cubicBezTo>
                  <a:pt x="19587" y="1973"/>
                  <a:pt x="19587" y="835"/>
                  <a:pt x="18881" y="130"/>
                </a:cubicBezTo>
                <a:cubicBezTo>
                  <a:pt x="18824" y="86"/>
                  <a:pt x="18780" y="43"/>
                  <a:pt x="18723" y="0"/>
                </a:cubicBezTo>
                <a:lnTo>
                  <a:pt x="16490" y="0"/>
                </a:lnTo>
                <a:cubicBezTo>
                  <a:pt x="16433" y="43"/>
                  <a:pt x="16390" y="86"/>
                  <a:pt x="16332" y="130"/>
                </a:cubicBezTo>
                <a:lnTo>
                  <a:pt x="14949" y="1527"/>
                </a:lnTo>
                <a:cubicBezTo>
                  <a:pt x="14832" y="1645"/>
                  <a:pt x="14700" y="1694"/>
                  <a:pt x="14575" y="1694"/>
                </a:cubicBezTo>
                <a:cubicBezTo>
                  <a:pt x="14164" y="1694"/>
                  <a:pt x="13814" y="1164"/>
                  <a:pt x="14201" y="778"/>
                </a:cubicBezTo>
                <a:lnTo>
                  <a:pt x="14978"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23"/>
          <p:cNvSpPr/>
          <p:nvPr/>
        </p:nvSpPr>
        <p:spPr>
          <a:xfrm rot="10800000">
            <a:off x="8762450" y="3852166"/>
            <a:ext cx="147279" cy="147279"/>
          </a:xfrm>
          <a:custGeom>
            <a:avLst/>
            <a:gdLst/>
            <a:ahLst/>
            <a:cxnLst/>
            <a:rect l="l" t="t" r="r" b="b"/>
            <a:pathLst>
              <a:path w="3760" h="3760" extrusionOk="0">
                <a:moveTo>
                  <a:pt x="1887" y="0"/>
                </a:moveTo>
                <a:cubicBezTo>
                  <a:pt x="850" y="0"/>
                  <a:pt x="1" y="850"/>
                  <a:pt x="1" y="1887"/>
                </a:cubicBezTo>
                <a:cubicBezTo>
                  <a:pt x="1" y="2924"/>
                  <a:pt x="850" y="3759"/>
                  <a:pt x="1887" y="3759"/>
                </a:cubicBezTo>
                <a:cubicBezTo>
                  <a:pt x="2924" y="3759"/>
                  <a:pt x="3760" y="2924"/>
                  <a:pt x="3760" y="1887"/>
                </a:cubicBezTo>
                <a:cubicBezTo>
                  <a:pt x="3760" y="850"/>
                  <a:pt x="2924" y="0"/>
                  <a:pt x="188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23"/>
          <p:cNvSpPr/>
          <p:nvPr/>
        </p:nvSpPr>
        <p:spPr>
          <a:xfrm rot="10800000">
            <a:off x="8656369" y="4011277"/>
            <a:ext cx="107796" cy="80690"/>
          </a:xfrm>
          <a:custGeom>
            <a:avLst/>
            <a:gdLst/>
            <a:ahLst/>
            <a:cxnLst/>
            <a:rect l="l" t="t" r="r" b="b"/>
            <a:pathLst>
              <a:path w="2752" h="2060" extrusionOk="0">
                <a:moveTo>
                  <a:pt x="1376" y="0"/>
                </a:moveTo>
                <a:cubicBezTo>
                  <a:pt x="1113" y="0"/>
                  <a:pt x="850" y="101"/>
                  <a:pt x="649" y="303"/>
                </a:cubicBezTo>
                <a:cubicBezTo>
                  <a:pt x="0" y="951"/>
                  <a:pt x="461" y="2060"/>
                  <a:pt x="1383" y="2060"/>
                </a:cubicBezTo>
                <a:cubicBezTo>
                  <a:pt x="2290" y="2060"/>
                  <a:pt x="2751" y="951"/>
                  <a:pt x="2103" y="303"/>
                </a:cubicBezTo>
                <a:cubicBezTo>
                  <a:pt x="1902" y="101"/>
                  <a:pt x="1639" y="0"/>
                  <a:pt x="137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23"/>
          <p:cNvSpPr/>
          <p:nvPr/>
        </p:nvSpPr>
        <p:spPr>
          <a:xfrm rot="10800000">
            <a:off x="8113310" y="4482321"/>
            <a:ext cx="529578" cy="520843"/>
          </a:xfrm>
          <a:custGeom>
            <a:avLst/>
            <a:gdLst/>
            <a:ahLst/>
            <a:cxnLst/>
            <a:rect l="l" t="t" r="r" b="b"/>
            <a:pathLst>
              <a:path w="13520" h="13297" extrusionOk="0">
                <a:moveTo>
                  <a:pt x="13072" y="1"/>
                </a:moveTo>
                <a:cubicBezTo>
                  <a:pt x="13001" y="1"/>
                  <a:pt x="12928" y="27"/>
                  <a:pt x="12862" y="90"/>
                </a:cubicBezTo>
                <a:lnTo>
                  <a:pt x="12862" y="104"/>
                </a:lnTo>
                <a:lnTo>
                  <a:pt x="203" y="12749"/>
                </a:lnTo>
                <a:cubicBezTo>
                  <a:pt x="1" y="12951"/>
                  <a:pt x="145" y="13282"/>
                  <a:pt x="419" y="13296"/>
                </a:cubicBezTo>
                <a:cubicBezTo>
                  <a:pt x="505" y="13296"/>
                  <a:pt x="591" y="13253"/>
                  <a:pt x="649" y="13195"/>
                </a:cubicBezTo>
                <a:lnTo>
                  <a:pt x="13308" y="536"/>
                </a:lnTo>
                <a:cubicBezTo>
                  <a:pt x="13520" y="303"/>
                  <a:pt x="13310" y="1"/>
                  <a:pt x="1307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23"/>
          <p:cNvSpPr/>
          <p:nvPr/>
        </p:nvSpPr>
        <p:spPr>
          <a:xfrm rot="10800000">
            <a:off x="9003985" y="3367581"/>
            <a:ext cx="132512" cy="144811"/>
          </a:xfrm>
          <a:custGeom>
            <a:avLst/>
            <a:gdLst/>
            <a:ahLst/>
            <a:cxnLst/>
            <a:rect l="l" t="t" r="r" b="b"/>
            <a:pathLst>
              <a:path w="3383" h="3697" extrusionOk="0">
                <a:moveTo>
                  <a:pt x="2924" y="1"/>
                </a:moveTo>
                <a:cubicBezTo>
                  <a:pt x="2856" y="1"/>
                  <a:pt x="2785" y="25"/>
                  <a:pt x="2722" y="82"/>
                </a:cubicBezTo>
                <a:lnTo>
                  <a:pt x="0" y="2804"/>
                </a:lnTo>
                <a:lnTo>
                  <a:pt x="0" y="3697"/>
                </a:lnTo>
                <a:lnTo>
                  <a:pt x="3154" y="543"/>
                </a:lnTo>
                <a:lnTo>
                  <a:pt x="3169" y="543"/>
                </a:lnTo>
                <a:cubicBezTo>
                  <a:pt x="3382" y="307"/>
                  <a:pt x="3166" y="1"/>
                  <a:pt x="292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23"/>
          <p:cNvSpPr/>
          <p:nvPr/>
        </p:nvSpPr>
        <p:spPr>
          <a:xfrm rot="10800000">
            <a:off x="8718582" y="4158133"/>
            <a:ext cx="246575" cy="222995"/>
          </a:xfrm>
          <a:custGeom>
            <a:avLst/>
            <a:gdLst/>
            <a:ahLst/>
            <a:cxnLst/>
            <a:rect l="l" t="t" r="r" b="b"/>
            <a:pathLst>
              <a:path w="6295" h="5693" extrusionOk="0">
                <a:moveTo>
                  <a:pt x="5247" y="0"/>
                </a:moveTo>
                <a:cubicBezTo>
                  <a:pt x="5079" y="0"/>
                  <a:pt x="4903" y="63"/>
                  <a:pt x="4743" y="210"/>
                </a:cubicBezTo>
                <a:lnTo>
                  <a:pt x="552" y="4401"/>
                </a:lnTo>
                <a:cubicBezTo>
                  <a:pt x="1" y="4941"/>
                  <a:pt x="495" y="5692"/>
                  <a:pt x="1074" y="5692"/>
                </a:cubicBezTo>
                <a:cubicBezTo>
                  <a:pt x="1252" y="5692"/>
                  <a:pt x="1437" y="5622"/>
                  <a:pt x="1603" y="5453"/>
                </a:cubicBezTo>
                <a:lnTo>
                  <a:pt x="5794" y="1262"/>
                </a:lnTo>
                <a:cubicBezTo>
                  <a:pt x="6294" y="717"/>
                  <a:pt x="5816" y="0"/>
                  <a:pt x="524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23"/>
          <p:cNvSpPr/>
          <p:nvPr/>
        </p:nvSpPr>
        <p:spPr>
          <a:xfrm rot="10800000">
            <a:off x="4" y="4728932"/>
            <a:ext cx="348078" cy="341892"/>
          </a:xfrm>
          <a:custGeom>
            <a:avLst/>
            <a:gdLst/>
            <a:ahLst/>
            <a:cxnLst/>
            <a:rect l="l" t="t" r="r" b="b"/>
            <a:pathLst>
              <a:path w="9848" h="9673" extrusionOk="0">
                <a:moveTo>
                  <a:pt x="9445" y="1"/>
                </a:moveTo>
                <a:cubicBezTo>
                  <a:pt x="9351" y="1"/>
                  <a:pt x="9257" y="37"/>
                  <a:pt x="9185" y="109"/>
                </a:cubicBezTo>
                <a:lnTo>
                  <a:pt x="242" y="9038"/>
                </a:lnTo>
                <a:cubicBezTo>
                  <a:pt x="1" y="9265"/>
                  <a:pt x="164" y="9672"/>
                  <a:pt x="484" y="9672"/>
                </a:cubicBezTo>
                <a:cubicBezTo>
                  <a:pt x="490" y="9672"/>
                  <a:pt x="495" y="9672"/>
                  <a:pt x="501" y="9672"/>
                </a:cubicBezTo>
                <a:cubicBezTo>
                  <a:pt x="602" y="9672"/>
                  <a:pt x="688" y="9629"/>
                  <a:pt x="760" y="9557"/>
                </a:cubicBezTo>
                <a:lnTo>
                  <a:pt x="9704" y="613"/>
                </a:lnTo>
                <a:cubicBezTo>
                  <a:pt x="9848" y="483"/>
                  <a:pt x="9848" y="239"/>
                  <a:pt x="9704" y="109"/>
                </a:cubicBezTo>
                <a:cubicBezTo>
                  <a:pt x="9632" y="37"/>
                  <a:pt x="9538" y="1"/>
                  <a:pt x="944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23"/>
          <p:cNvSpPr/>
          <p:nvPr/>
        </p:nvSpPr>
        <p:spPr>
          <a:xfrm rot="10800000">
            <a:off x="535676" y="4468120"/>
            <a:ext cx="72316" cy="65600"/>
          </a:xfrm>
          <a:custGeom>
            <a:avLst/>
            <a:gdLst/>
            <a:ahLst/>
            <a:cxnLst/>
            <a:rect l="l" t="t" r="r" b="b"/>
            <a:pathLst>
              <a:path w="2046" h="1856" extrusionOk="0">
                <a:moveTo>
                  <a:pt x="1028" y="1"/>
                </a:moveTo>
                <a:cubicBezTo>
                  <a:pt x="789" y="1"/>
                  <a:pt x="548" y="91"/>
                  <a:pt x="361" y="271"/>
                </a:cubicBezTo>
                <a:cubicBezTo>
                  <a:pt x="1" y="631"/>
                  <a:pt x="1" y="1236"/>
                  <a:pt x="361" y="1596"/>
                </a:cubicBezTo>
                <a:cubicBezTo>
                  <a:pt x="548" y="1769"/>
                  <a:pt x="785" y="1855"/>
                  <a:pt x="1023" y="1855"/>
                </a:cubicBezTo>
                <a:cubicBezTo>
                  <a:pt x="1261" y="1855"/>
                  <a:pt x="1498" y="1769"/>
                  <a:pt x="1686" y="1596"/>
                </a:cubicBezTo>
                <a:cubicBezTo>
                  <a:pt x="2046" y="1221"/>
                  <a:pt x="2046" y="631"/>
                  <a:pt x="1686" y="271"/>
                </a:cubicBezTo>
                <a:cubicBezTo>
                  <a:pt x="1506" y="91"/>
                  <a:pt x="1268" y="1"/>
                  <a:pt x="102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23"/>
          <p:cNvSpPr/>
          <p:nvPr/>
        </p:nvSpPr>
        <p:spPr>
          <a:xfrm rot="10800000">
            <a:off x="408394" y="4586497"/>
            <a:ext cx="88610" cy="66449"/>
          </a:xfrm>
          <a:custGeom>
            <a:avLst/>
            <a:gdLst/>
            <a:ahLst/>
            <a:cxnLst/>
            <a:rect l="l" t="t" r="r" b="b"/>
            <a:pathLst>
              <a:path w="2507" h="1880" extrusionOk="0">
                <a:moveTo>
                  <a:pt x="1253" y="0"/>
                </a:moveTo>
                <a:cubicBezTo>
                  <a:pt x="418" y="0"/>
                  <a:pt x="0" y="1008"/>
                  <a:pt x="591" y="1599"/>
                </a:cubicBezTo>
                <a:cubicBezTo>
                  <a:pt x="778" y="1786"/>
                  <a:pt x="1019" y="1880"/>
                  <a:pt x="1259" y="1880"/>
                </a:cubicBezTo>
                <a:cubicBezTo>
                  <a:pt x="1498" y="1880"/>
                  <a:pt x="1736" y="1786"/>
                  <a:pt x="1916" y="1599"/>
                </a:cubicBezTo>
                <a:cubicBezTo>
                  <a:pt x="2506" y="1008"/>
                  <a:pt x="2088" y="0"/>
                  <a:pt x="125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23"/>
          <p:cNvSpPr/>
          <p:nvPr/>
        </p:nvSpPr>
        <p:spPr>
          <a:xfrm rot="10800000">
            <a:off x="647658" y="4246714"/>
            <a:ext cx="192984" cy="192948"/>
          </a:xfrm>
          <a:custGeom>
            <a:avLst/>
            <a:gdLst/>
            <a:ahLst/>
            <a:cxnLst/>
            <a:rect l="l" t="t" r="r" b="b"/>
            <a:pathLst>
              <a:path w="5460" h="5459" extrusionOk="0">
                <a:moveTo>
                  <a:pt x="2723" y="1"/>
                </a:moveTo>
                <a:cubicBezTo>
                  <a:pt x="1225" y="1"/>
                  <a:pt x="1" y="1225"/>
                  <a:pt x="1" y="2723"/>
                </a:cubicBezTo>
                <a:cubicBezTo>
                  <a:pt x="1" y="4235"/>
                  <a:pt x="1225" y="5459"/>
                  <a:pt x="2723" y="5459"/>
                </a:cubicBezTo>
                <a:cubicBezTo>
                  <a:pt x="4235" y="5459"/>
                  <a:pt x="5459" y="4235"/>
                  <a:pt x="5459" y="2723"/>
                </a:cubicBezTo>
                <a:cubicBezTo>
                  <a:pt x="5459" y="1225"/>
                  <a:pt x="4235" y="1"/>
                  <a:pt x="272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23"/>
          <p:cNvSpPr/>
          <p:nvPr/>
        </p:nvSpPr>
        <p:spPr>
          <a:xfrm rot="10800000">
            <a:off x="462038" y="4827371"/>
            <a:ext cx="152266" cy="152726"/>
          </a:xfrm>
          <a:custGeom>
            <a:avLst/>
            <a:gdLst/>
            <a:ahLst/>
            <a:cxnLst/>
            <a:rect l="l" t="t" r="r" b="b"/>
            <a:pathLst>
              <a:path w="4308" h="4321" extrusionOk="0">
                <a:moveTo>
                  <a:pt x="2147" y="0"/>
                </a:moveTo>
                <a:cubicBezTo>
                  <a:pt x="966" y="0"/>
                  <a:pt x="1" y="965"/>
                  <a:pt x="1" y="2161"/>
                </a:cubicBezTo>
                <a:cubicBezTo>
                  <a:pt x="1" y="3356"/>
                  <a:pt x="966" y="4321"/>
                  <a:pt x="2147" y="4321"/>
                </a:cubicBezTo>
                <a:cubicBezTo>
                  <a:pt x="3342" y="4321"/>
                  <a:pt x="4307" y="3356"/>
                  <a:pt x="4307" y="2161"/>
                </a:cubicBezTo>
                <a:cubicBezTo>
                  <a:pt x="4307" y="965"/>
                  <a:pt x="3342" y="0"/>
                  <a:pt x="214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23"/>
          <p:cNvSpPr/>
          <p:nvPr/>
        </p:nvSpPr>
        <p:spPr>
          <a:xfrm rot="10800000">
            <a:off x="361758" y="4992295"/>
            <a:ext cx="92180" cy="79420"/>
          </a:xfrm>
          <a:custGeom>
            <a:avLst/>
            <a:gdLst/>
            <a:ahLst/>
            <a:cxnLst/>
            <a:rect l="l" t="t" r="r" b="b"/>
            <a:pathLst>
              <a:path w="2608" h="2247" extrusionOk="0">
                <a:moveTo>
                  <a:pt x="793" y="0"/>
                </a:moveTo>
                <a:cubicBezTo>
                  <a:pt x="663" y="58"/>
                  <a:pt x="562" y="130"/>
                  <a:pt x="461" y="230"/>
                </a:cubicBezTo>
                <a:cubicBezTo>
                  <a:pt x="1" y="691"/>
                  <a:pt x="1" y="1440"/>
                  <a:pt x="461" y="1901"/>
                </a:cubicBezTo>
                <a:cubicBezTo>
                  <a:pt x="699" y="2132"/>
                  <a:pt x="1005" y="2247"/>
                  <a:pt x="1309" y="2247"/>
                </a:cubicBezTo>
                <a:cubicBezTo>
                  <a:pt x="1614" y="2247"/>
                  <a:pt x="1916" y="2132"/>
                  <a:pt x="2146" y="1901"/>
                </a:cubicBezTo>
                <a:cubicBezTo>
                  <a:pt x="2607" y="1440"/>
                  <a:pt x="2607" y="691"/>
                  <a:pt x="2146" y="230"/>
                </a:cubicBezTo>
                <a:cubicBezTo>
                  <a:pt x="2046" y="130"/>
                  <a:pt x="1945" y="58"/>
                  <a:pt x="181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23"/>
          <p:cNvSpPr/>
          <p:nvPr/>
        </p:nvSpPr>
        <p:spPr>
          <a:xfrm rot="10800000">
            <a:off x="225719" y="4290191"/>
            <a:ext cx="156896" cy="113705"/>
          </a:xfrm>
          <a:custGeom>
            <a:avLst/>
            <a:gdLst/>
            <a:ahLst/>
            <a:cxnLst/>
            <a:rect l="l" t="t" r="r" b="b"/>
            <a:pathLst>
              <a:path w="4439" h="3217" extrusionOk="0">
                <a:moveTo>
                  <a:pt x="2233" y="1"/>
                </a:moveTo>
                <a:cubicBezTo>
                  <a:pt x="476" y="1"/>
                  <a:pt x="1" y="2406"/>
                  <a:pt x="1614" y="3083"/>
                </a:cubicBezTo>
                <a:cubicBezTo>
                  <a:pt x="1836" y="3175"/>
                  <a:pt x="2053" y="3217"/>
                  <a:pt x="2259" y="3217"/>
                </a:cubicBezTo>
                <a:cubicBezTo>
                  <a:pt x="3566" y="3217"/>
                  <a:pt x="4439" y="1545"/>
                  <a:pt x="3356" y="476"/>
                </a:cubicBezTo>
                <a:cubicBezTo>
                  <a:pt x="3068" y="173"/>
                  <a:pt x="2651" y="1"/>
                  <a:pt x="22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23"/>
          <p:cNvSpPr/>
          <p:nvPr/>
        </p:nvSpPr>
        <p:spPr>
          <a:xfrm rot="10800000">
            <a:off x="118230" y="4398105"/>
            <a:ext cx="156967" cy="113705"/>
          </a:xfrm>
          <a:custGeom>
            <a:avLst/>
            <a:gdLst/>
            <a:ahLst/>
            <a:cxnLst/>
            <a:rect l="l" t="t" r="r" b="b"/>
            <a:pathLst>
              <a:path w="4441" h="3217" extrusionOk="0">
                <a:moveTo>
                  <a:pt x="2247" y="0"/>
                </a:moveTo>
                <a:cubicBezTo>
                  <a:pt x="490" y="0"/>
                  <a:pt x="1" y="2420"/>
                  <a:pt x="1628" y="3082"/>
                </a:cubicBezTo>
                <a:cubicBezTo>
                  <a:pt x="1848" y="3175"/>
                  <a:pt x="2064" y="3216"/>
                  <a:pt x="2268" y="3216"/>
                </a:cubicBezTo>
                <a:cubicBezTo>
                  <a:pt x="3566" y="3216"/>
                  <a:pt x="4440" y="1545"/>
                  <a:pt x="3371" y="476"/>
                </a:cubicBezTo>
                <a:cubicBezTo>
                  <a:pt x="3068" y="173"/>
                  <a:pt x="2665" y="0"/>
                  <a:pt x="224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23"/>
          <p:cNvSpPr/>
          <p:nvPr/>
        </p:nvSpPr>
        <p:spPr>
          <a:xfrm rot="10800000">
            <a:off x="31842" y="4505913"/>
            <a:ext cx="126429" cy="113988"/>
          </a:xfrm>
          <a:custGeom>
            <a:avLst/>
            <a:gdLst/>
            <a:ahLst/>
            <a:cxnLst/>
            <a:rect l="l" t="t" r="r" b="b"/>
            <a:pathLst>
              <a:path w="3577" h="3225" extrusionOk="0">
                <a:moveTo>
                  <a:pt x="1995" y="1"/>
                </a:moveTo>
                <a:cubicBezTo>
                  <a:pt x="956" y="1"/>
                  <a:pt x="1" y="1050"/>
                  <a:pt x="495" y="2237"/>
                </a:cubicBezTo>
                <a:cubicBezTo>
                  <a:pt x="773" y="2915"/>
                  <a:pt x="1362" y="3224"/>
                  <a:pt x="1951" y="3224"/>
                </a:cubicBezTo>
                <a:cubicBezTo>
                  <a:pt x="2764" y="3224"/>
                  <a:pt x="3577" y="2637"/>
                  <a:pt x="3577" y="1618"/>
                </a:cubicBezTo>
                <a:cubicBezTo>
                  <a:pt x="3577" y="1200"/>
                  <a:pt x="3404" y="783"/>
                  <a:pt x="3116" y="480"/>
                </a:cubicBezTo>
                <a:cubicBezTo>
                  <a:pt x="2777" y="145"/>
                  <a:pt x="2380" y="1"/>
                  <a:pt x="199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23"/>
          <p:cNvSpPr/>
          <p:nvPr/>
        </p:nvSpPr>
        <p:spPr>
          <a:xfrm>
            <a:off x="652050" y="4920506"/>
            <a:ext cx="346899" cy="223004"/>
          </a:xfrm>
          <a:custGeom>
            <a:avLst/>
            <a:gdLst/>
            <a:ahLst/>
            <a:cxnLst/>
            <a:rect l="l" t="t" r="r" b="b"/>
            <a:pathLst>
              <a:path w="6366" h="4092" extrusionOk="0">
                <a:moveTo>
                  <a:pt x="4708" y="1"/>
                </a:moveTo>
                <a:cubicBezTo>
                  <a:pt x="4324" y="1"/>
                  <a:pt x="3939" y="145"/>
                  <a:pt x="3644" y="433"/>
                </a:cubicBezTo>
                <a:lnTo>
                  <a:pt x="0" y="4091"/>
                </a:lnTo>
                <a:lnTo>
                  <a:pt x="4278" y="4091"/>
                </a:lnTo>
                <a:lnTo>
                  <a:pt x="5747" y="2622"/>
                </a:lnTo>
                <a:cubicBezTo>
                  <a:pt x="6337" y="2046"/>
                  <a:pt x="6366" y="1096"/>
                  <a:pt x="5819" y="476"/>
                </a:cubicBezTo>
                <a:cubicBezTo>
                  <a:pt x="5516" y="159"/>
                  <a:pt x="5112" y="1"/>
                  <a:pt x="470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three columns 2">
  <p:cSld name="CUSTOM_9">
    <p:spTree>
      <p:nvGrpSpPr>
        <p:cNvPr id="1" name="Shape 519"/>
        <p:cNvGrpSpPr/>
        <p:nvPr/>
      </p:nvGrpSpPr>
      <p:grpSpPr>
        <a:xfrm>
          <a:off x="0" y="0"/>
          <a:ext cx="0" cy="0"/>
          <a:chOff x="0" y="0"/>
          <a:chExt cx="0" cy="0"/>
        </a:xfrm>
      </p:grpSpPr>
      <p:sp>
        <p:nvSpPr>
          <p:cNvPr id="520" name="Google Shape;520;p24"/>
          <p:cNvSpPr txBox="1">
            <a:spLocks noGrp="1"/>
          </p:cNvSpPr>
          <p:nvPr>
            <p:ph type="subTitle" idx="1"/>
          </p:nvPr>
        </p:nvSpPr>
        <p:spPr>
          <a:xfrm>
            <a:off x="4668044" y="1655425"/>
            <a:ext cx="2445000" cy="640500"/>
          </a:xfrm>
          <a:prstGeom prst="rect">
            <a:avLst/>
          </a:prstGeom>
        </p:spPr>
        <p:txBody>
          <a:bodyPr spcFirstLastPara="1" wrap="square" lIns="91425" tIns="91425" rIns="91425" bIns="91425" anchor="t" anchorCtr="0">
            <a:noAutofit/>
          </a:bodyPr>
          <a:lstStyle>
            <a:lvl1pPr lvl="0" algn="r" rtl="0">
              <a:spcBef>
                <a:spcPts val="0"/>
              </a:spcBef>
              <a:spcAft>
                <a:spcPts val="0"/>
              </a:spcAft>
              <a:buSzPts val="1600"/>
              <a:buNone/>
              <a:defRPr sz="1600"/>
            </a:lvl1pPr>
            <a:lvl2pPr lvl="1" algn="r" rtl="0">
              <a:spcBef>
                <a:spcPts val="1600"/>
              </a:spcBef>
              <a:spcAft>
                <a:spcPts val="0"/>
              </a:spcAft>
              <a:buSzPts val="1600"/>
              <a:buNone/>
              <a:defRPr sz="1600"/>
            </a:lvl2pPr>
            <a:lvl3pPr lvl="2" algn="r" rtl="0">
              <a:spcBef>
                <a:spcPts val="1600"/>
              </a:spcBef>
              <a:spcAft>
                <a:spcPts val="0"/>
              </a:spcAft>
              <a:buSzPts val="1600"/>
              <a:buNone/>
              <a:defRPr sz="1600"/>
            </a:lvl3pPr>
            <a:lvl4pPr lvl="3" algn="r" rtl="0">
              <a:spcBef>
                <a:spcPts val="1600"/>
              </a:spcBef>
              <a:spcAft>
                <a:spcPts val="0"/>
              </a:spcAft>
              <a:buSzPts val="1600"/>
              <a:buNone/>
              <a:defRPr sz="1600"/>
            </a:lvl4pPr>
            <a:lvl5pPr lvl="4" algn="r" rtl="0">
              <a:spcBef>
                <a:spcPts val="1600"/>
              </a:spcBef>
              <a:spcAft>
                <a:spcPts val="0"/>
              </a:spcAft>
              <a:buSzPts val="1600"/>
              <a:buNone/>
              <a:defRPr sz="1600"/>
            </a:lvl5pPr>
            <a:lvl6pPr lvl="5" algn="r" rtl="0">
              <a:spcBef>
                <a:spcPts val="1600"/>
              </a:spcBef>
              <a:spcAft>
                <a:spcPts val="0"/>
              </a:spcAft>
              <a:buSzPts val="1600"/>
              <a:buNone/>
              <a:defRPr sz="1600"/>
            </a:lvl6pPr>
            <a:lvl7pPr lvl="6" algn="r" rtl="0">
              <a:spcBef>
                <a:spcPts val="1600"/>
              </a:spcBef>
              <a:spcAft>
                <a:spcPts val="0"/>
              </a:spcAft>
              <a:buSzPts val="1600"/>
              <a:buNone/>
              <a:defRPr sz="1600"/>
            </a:lvl7pPr>
            <a:lvl8pPr lvl="7" algn="r" rtl="0">
              <a:spcBef>
                <a:spcPts val="1600"/>
              </a:spcBef>
              <a:spcAft>
                <a:spcPts val="0"/>
              </a:spcAft>
              <a:buSzPts val="1600"/>
              <a:buNone/>
              <a:defRPr sz="1600"/>
            </a:lvl8pPr>
            <a:lvl9pPr lvl="8" algn="r" rtl="0">
              <a:spcBef>
                <a:spcPts val="1600"/>
              </a:spcBef>
              <a:spcAft>
                <a:spcPts val="1600"/>
              </a:spcAft>
              <a:buSzPts val="1600"/>
              <a:buNone/>
              <a:defRPr sz="1600"/>
            </a:lvl9pPr>
          </a:lstStyle>
          <a:p>
            <a:endParaRPr/>
          </a:p>
        </p:txBody>
      </p:sp>
      <p:sp>
        <p:nvSpPr>
          <p:cNvPr id="521" name="Google Shape;521;p24"/>
          <p:cNvSpPr txBox="1">
            <a:spLocks noGrp="1"/>
          </p:cNvSpPr>
          <p:nvPr>
            <p:ph type="subTitle" idx="2"/>
          </p:nvPr>
        </p:nvSpPr>
        <p:spPr>
          <a:xfrm>
            <a:off x="4489544" y="1249500"/>
            <a:ext cx="2623500" cy="372000"/>
          </a:xfrm>
          <a:prstGeom prst="rect">
            <a:avLst/>
          </a:prstGeom>
        </p:spPr>
        <p:txBody>
          <a:bodyPr spcFirstLastPara="1" wrap="square" lIns="91425" tIns="91425" rIns="91425" bIns="91425" anchor="t" anchorCtr="0">
            <a:noAutofit/>
          </a:bodyPr>
          <a:lstStyle>
            <a:lvl1pPr lvl="0" algn="r" rtl="0">
              <a:spcBef>
                <a:spcPts val="0"/>
              </a:spcBef>
              <a:spcAft>
                <a:spcPts val="0"/>
              </a:spcAft>
              <a:buSzPts val="3000"/>
              <a:buNone/>
              <a:defRPr sz="2000" b="1">
                <a:latin typeface="Kanit"/>
                <a:ea typeface="Kanit"/>
                <a:cs typeface="Kanit"/>
                <a:sym typeface="Kanit"/>
              </a:defRPr>
            </a:lvl1pPr>
            <a:lvl2pPr lvl="1" algn="r" rtl="0">
              <a:spcBef>
                <a:spcPts val="1600"/>
              </a:spcBef>
              <a:spcAft>
                <a:spcPts val="0"/>
              </a:spcAft>
              <a:buSzPts val="3000"/>
              <a:buNone/>
              <a:defRPr sz="3000"/>
            </a:lvl2pPr>
            <a:lvl3pPr lvl="2" algn="r" rtl="0">
              <a:spcBef>
                <a:spcPts val="1600"/>
              </a:spcBef>
              <a:spcAft>
                <a:spcPts val="0"/>
              </a:spcAft>
              <a:buSzPts val="3000"/>
              <a:buNone/>
              <a:defRPr sz="3000"/>
            </a:lvl3pPr>
            <a:lvl4pPr lvl="3" algn="r" rtl="0">
              <a:spcBef>
                <a:spcPts val="1600"/>
              </a:spcBef>
              <a:spcAft>
                <a:spcPts val="0"/>
              </a:spcAft>
              <a:buSzPts val="3000"/>
              <a:buNone/>
              <a:defRPr sz="3000"/>
            </a:lvl4pPr>
            <a:lvl5pPr lvl="4" algn="r" rtl="0">
              <a:spcBef>
                <a:spcPts val="1600"/>
              </a:spcBef>
              <a:spcAft>
                <a:spcPts val="0"/>
              </a:spcAft>
              <a:buSzPts val="3000"/>
              <a:buNone/>
              <a:defRPr sz="3000"/>
            </a:lvl5pPr>
            <a:lvl6pPr lvl="5" algn="r" rtl="0">
              <a:spcBef>
                <a:spcPts val="1600"/>
              </a:spcBef>
              <a:spcAft>
                <a:spcPts val="0"/>
              </a:spcAft>
              <a:buSzPts val="3000"/>
              <a:buNone/>
              <a:defRPr sz="3000"/>
            </a:lvl6pPr>
            <a:lvl7pPr lvl="6" algn="r" rtl="0">
              <a:spcBef>
                <a:spcPts val="1600"/>
              </a:spcBef>
              <a:spcAft>
                <a:spcPts val="0"/>
              </a:spcAft>
              <a:buSzPts val="3000"/>
              <a:buNone/>
              <a:defRPr sz="3000"/>
            </a:lvl7pPr>
            <a:lvl8pPr lvl="7" algn="r" rtl="0">
              <a:spcBef>
                <a:spcPts val="1600"/>
              </a:spcBef>
              <a:spcAft>
                <a:spcPts val="0"/>
              </a:spcAft>
              <a:buSzPts val="3000"/>
              <a:buNone/>
              <a:defRPr sz="3000"/>
            </a:lvl8pPr>
            <a:lvl9pPr lvl="8" algn="r" rtl="0">
              <a:spcBef>
                <a:spcPts val="1600"/>
              </a:spcBef>
              <a:spcAft>
                <a:spcPts val="1600"/>
              </a:spcAft>
              <a:buSzPts val="3000"/>
              <a:buNone/>
              <a:defRPr sz="3000"/>
            </a:lvl9pPr>
          </a:lstStyle>
          <a:p>
            <a:endParaRPr/>
          </a:p>
        </p:txBody>
      </p:sp>
      <p:sp>
        <p:nvSpPr>
          <p:cNvPr id="522" name="Google Shape;522;p24"/>
          <p:cNvSpPr txBox="1">
            <a:spLocks noGrp="1"/>
          </p:cNvSpPr>
          <p:nvPr>
            <p:ph type="subTitle" idx="3"/>
          </p:nvPr>
        </p:nvSpPr>
        <p:spPr>
          <a:xfrm>
            <a:off x="4668044" y="2847475"/>
            <a:ext cx="2445000" cy="640500"/>
          </a:xfrm>
          <a:prstGeom prst="rect">
            <a:avLst/>
          </a:prstGeom>
        </p:spPr>
        <p:txBody>
          <a:bodyPr spcFirstLastPara="1" wrap="square" lIns="91425" tIns="91425" rIns="91425" bIns="91425" anchor="t" anchorCtr="0">
            <a:noAutofit/>
          </a:bodyPr>
          <a:lstStyle>
            <a:lvl1pPr lvl="0" algn="r" rtl="0">
              <a:spcBef>
                <a:spcPts val="0"/>
              </a:spcBef>
              <a:spcAft>
                <a:spcPts val="0"/>
              </a:spcAft>
              <a:buSzPts val="1600"/>
              <a:buNone/>
              <a:defRPr sz="1600"/>
            </a:lvl1pPr>
            <a:lvl2pPr lvl="1" algn="r" rtl="0">
              <a:spcBef>
                <a:spcPts val="1600"/>
              </a:spcBef>
              <a:spcAft>
                <a:spcPts val="0"/>
              </a:spcAft>
              <a:buSzPts val="1600"/>
              <a:buNone/>
              <a:defRPr sz="1600"/>
            </a:lvl2pPr>
            <a:lvl3pPr lvl="2" algn="r" rtl="0">
              <a:spcBef>
                <a:spcPts val="1600"/>
              </a:spcBef>
              <a:spcAft>
                <a:spcPts val="0"/>
              </a:spcAft>
              <a:buSzPts val="1600"/>
              <a:buNone/>
              <a:defRPr sz="1600"/>
            </a:lvl3pPr>
            <a:lvl4pPr lvl="3" algn="r" rtl="0">
              <a:spcBef>
                <a:spcPts val="1600"/>
              </a:spcBef>
              <a:spcAft>
                <a:spcPts val="0"/>
              </a:spcAft>
              <a:buSzPts val="1600"/>
              <a:buNone/>
              <a:defRPr sz="1600"/>
            </a:lvl4pPr>
            <a:lvl5pPr lvl="4" algn="r" rtl="0">
              <a:spcBef>
                <a:spcPts val="1600"/>
              </a:spcBef>
              <a:spcAft>
                <a:spcPts val="0"/>
              </a:spcAft>
              <a:buSzPts val="1600"/>
              <a:buNone/>
              <a:defRPr sz="1600"/>
            </a:lvl5pPr>
            <a:lvl6pPr lvl="5" algn="r" rtl="0">
              <a:spcBef>
                <a:spcPts val="1600"/>
              </a:spcBef>
              <a:spcAft>
                <a:spcPts val="0"/>
              </a:spcAft>
              <a:buSzPts val="1600"/>
              <a:buNone/>
              <a:defRPr sz="1600"/>
            </a:lvl6pPr>
            <a:lvl7pPr lvl="6" algn="r" rtl="0">
              <a:spcBef>
                <a:spcPts val="1600"/>
              </a:spcBef>
              <a:spcAft>
                <a:spcPts val="0"/>
              </a:spcAft>
              <a:buSzPts val="1600"/>
              <a:buNone/>
              <a:defRPr sz="1600"/>
            </a:lvl7pPr>
            <a:lvl8pPr lvl="7" algn="r" rtl="0">
              <a:spcBef>
                <a:spcPts val="1600"/>
              </a:spcBef>
              <a:spcAft>
                <a:spcPts val="0"/>
              </a:spcAft>
              <a:buSzPts val="1600"/>
              <a:buNone/>
              <a:defRPr sz="1600"/>
            </a:lvl8pPr>
            <a:lvl9pPr lvl="8" algn="r" rtl="0">
              <a:spcBef>
                <a:spcPts val="1600"/>
              </a:spcBef>
              <a:spcAft>
                <a:spcPts val="1600"/>
              </a:spcAft>
              <a:buSzPts val="1600"/>
              <a:buNone/>
              <a:defRPr sz="1600"/>
            </a:lvl9pPr>
          </a:lstStyle>
          <a:p>
            <a:endParaRPr/>
          </a:p>
        </p:txBody>
      </p:sp>
      <p:sp>
        <p:nvSpPr>
          <p:cNvPr id="523" name="Google Shape;523;p24"/>
          <p:cNvSpPr txBox="1">
            <a:spLocks noGrp="1"/>
          </p:cNvSpPr>
          <p:nvPr>
            <p:ph type="subTitle" idx="4"/>
          </p:nvPr>
        </p:nvSpPr>
        <p:spPr>
          <a:xfrm>
            <a:off x="4489544" y="2441550"/>
            <a:ext cx="2623500" cy="372000"/>
          </a:xfrm>
          <a:prstGeom prst="rect">
            <a:avLst/>
          </a:prstGeom>
        </p:spPr>
        <p:txBody>
          <a:bodyPr spcFirstLastPara="1" wrap="square" lIns="91425" tIns="91425" rIns="91425" bIns="91425" anchor="t" anchorCtr="0">
            <a:noAutofit/>
          </a:bodyPr>
          <a:lstStyle>
            <a:lvl1pPr lvl="0" algn="r" rtl="0">
              <a:spcBef>
                <a:spcPts val="0"/>
              </a:spcBef>
              <a:spcAft>
                <a:spcPts val="0"/>
              </a:spcAft>
              <a:buSzPts val="3000"/>
              <a:buNone/>
              <a:defRPr sz="2000" b="1">
                <a:latin typeface="Kanit"/>
                <a:ea typeface="Kanit"/>
                <a:cs typeface="Kanit"/>
                <a:sym typeface="Kanit"/>
              </a:defRPr>
            </a:lvl1pPr>
            <a:lvl2pPr lvl="1" algn="r" rtl="0">
              <a:spcBef>
                <a:spcPts val="1600"/>
              </a:spcBef>
              <a:spcAft>
                <a:spcPts val="0"/>
              </a:spcAft>
              <a:buSzPts val="3000"/>
              <a:buNone/>
              <a:defRPr sz="3000"/>
            </a:lvl2pPr>
            <a:lvl3pPr lvl="2" algn="r" rtl="0">
              <a:spcBef>
                <a:spcPts val="1600"/>
              </a:spcBef>
              <a:spcAft>
                <a:spcPts val="0"/>
              </a:spcAft>
              <a:buSzPts val="3000"/>
              <a:buNone/>
              <a:defRPr sz="3000"/>
            </a:lvl3pPr>
            <a:lvl4pPr lvl="3" algn="r" rtl="0">
              <a:spcBef>
                <a:spcPts val="1600"/>
              </a:spcBef>
              <a:spcAft>
                <a:spcPts val="0"/>
              </a:spcAft>
              <a:buSzPts val="3000"/>
              <a:buNone/>
              <a:defRPr sz="3000"/>
            </a:lvl4pPr>
            <a:lvl5pPr lvl="4" algn="r" rtl="0">
              <a:spcBef>
                <a:spcPts val="1600"/>
              </a:spcBef>
              <a:spcAft>
                <a:spcPts val="0"/>
              </a:spcAft>
              <a:buSzPts val="3000"/>
              <a:buNone/>
              <a:defRPr sz="3000"/>
            </a:lvl5pPr>
            <a:lvl6pPr lvl="5" algn="r" rtl="0">
              <a:spcBef>
                <a:spcPts val="1600"/>
              </a:spcBef>
              <a:spcAft>
                <a:spcPts val="0"/>
              </a:spcAft>
              <a:buSzPts val="3000"/>
              <a:buNone/>
              <a:defRPr sz="3000"/>
            </a:lvl6pPr>
            <a:lvl7pPr lvl="6" algn="r" rtl="0">
              <a:spcBef>
                <a:spcPts val="1600"/>
              </a:spcBef>
              <a:spcAft>
                <a:spcPts val="0"/>
              </a:spcAft>
              <a:buSzPts val="3000"/>
              <a:buNone/>
              <a:defRPr sz="3000"/>
            </a:lvl7pPr>
            <a:lvl8pPr lvl="7" algn="r" rtl="0">
              <a:spcBef>
                <a:spcPts val="1600"/>
              </a:spcBef>
              <a:spcAft>
                <a:spcPts val="0"/>
              </a:spcAft>
              <a:buSzPts val="3000"/>
              <a:buNone/>
              <a:defRPr sz="3000"/>
            </a:lvl8pPr>
            <a:lvl9pPr lvl="8" algn="r" rtl="0">
              <a:spcBef>
                <a:spcPts val="1600"/>
              </a:spcBef>
              <a:spcAft>
                <a:spcPts val="1600"/>
              </a:spcAft>
              <a:buSzPts val="3000"/>
              <a:buNone/>
              <a:defRPr sz="3000"/>
            </a:lvl9pPr>
          </a:lstStyle>
          <a:p>
            <a:endParaRPr/>
          </a:p>
        </p:txBody>
      </p:sp>
      <p:sp>
        <p:nvSpPr>
          <p:cNvPr id="524" name="Google Shape;524;p24"/>
          <p:cNvSpPr txBox="1">
            <a:spLocks noGrp="1"/>
          </p:cNvSpPr>
          <p:nvPr>
            <p:ph type="subTitle" idx="5"/>
          </p:nvPr>
        </p:nvSpPr>
        <p:spPr>
          <a:xfrm>
            <a:off x="4668044" y="4039525"/>
            <a:ext cx="2445000" cy="640500"/>
          </a:xfrm>
          <a:prstGeom prst="rect">
            <a:avLst/>
          </a:prstGeom>
        </p:spPr>
        <p:txBody>
          <a:bodyPr spcFirstLastPara="1" wrap="square" lIns="91425" tIns="91425" rIns="91425" bIns="91425" anchor="t" anchorCtr="0">
            <a:noAutofit/>
          </a:bodyPr>
          <a:lstStyle>
            <a:lvl1pPr lvl="0" algn="r" rtl="0">
              <a:spcBef>
                <a:spcPts val="0"/>
              </a:spcBef>
              <a:spcAft>
                <a:spcPts val="0"/>
              </a:spcAft>
              <a:buSzPts val="1600"/>
              <a:buNone/>
              <a:defRPr sz="1600"/>
            </a:lvl1pPr>
            <a:lvl2pPr lvl="1" algn="r" rtl="0">
              <a:spcBef>
                <a:spcPts val="1600"/>
              </a:spcBef>
              <a:spcAft>
                <a:spcPts val="0"/>
              </a:spcAft>
              <a:buSzPts val="1600"/>
              <a:buNone/>
              <a:defRPr sz="1600"/>
            </a:lvl2pPr>
            <a:lvl3pPr lvl="2" algn="r" rtl="0">
              <a:spcBef>
                <a:spcPts val="1600"/>
              </a:spcBef>
              <a:spcAft>
                <a:spcPts val="0"/>
              </a:spcAft>
              <a:buSzPts val="1600"/>
              <a:buNone/>
              <a:defRPr sz="1600"/>
            </a:lvl3pPr>
            <a:lvl4pPr lvl="3" algn="r" rtl="0">
              <a:spcBef>
                <a:spcPts val="1600"/>
              </a:spcBef>
              <a:spcAft>
                <a:spcPts val="0"/>
              </a:spcAft>
              <a:buSzPts val="1600"/>
              <a:buNone/>
              <a:defRPr sz="1600"/>
            </a:lvl4pPr>
            <a:lvl5pPr lvl="4" algn="r" rtl="0">
              <a:spcBef>
                <a:spcPts val="1600"/>
              </a:spcBef>
              <a:spcAft>
                <a:spcPts val="0"/>
              </a:spcAft>
              <a:buSzPts val="1600"/>
              <a:buNone/>
              <a:defRPr sz="1600"/>
            </a:lvl5pPr>
            <a:lvl6pPr lvl="5" algn="r" rtl="0">
              <a:spcBef>
                <a:spcPts val="1600"/>
              </a:spcBef>
              <a:spcAft>
                <a:spcPts val="0"/>
              </a:spcAft>
              <a:buSzPts val="1600"/>
              <a:buNone/>
              <a:defRPr sz="1600"/>
            </a:lvl6pPr>
            <a:lvl7pPr lvl="6" algn="r" rtl="0">
              <a:spcBef>
                <a:spcPts val="1600"/>
              </a:spcBef>
              <a:spcAft>
                <a:spcPts val="0"/>
              </a:spcAft>
              <a:buSzPts val="1600"/>
              <a:buNone/>
              <a:defRPr sz="1600"/>
            </a:lvl7pPr>
            <a:lvl8pPr lvl="7" algn="r" rtl="0">
              <a:spcBef>
                <a:spcPts val="1600"/>
              </a:spcBef>
              <a:spcAft>
                <a:spcPts val="0"/>
              </a:spcAft>
              <a:buSzPts val="1600"/>
              <a:buNone/>
              <a:defRPr sz="1600"/>
            </a:lvl8pPr>
            <a:lvl9pPr lvl="8" algn="r" rtl="0">
              <a:spcBef>
                <a:spcPts val="1600"/>
              </a:spcBef>
              <a:spcAft>
                <a:spcPts val="1600"/>
              </a:spcAft>
              <a:buSzPts val="1600"/>
              <a:buNone/>
              <a:defRPr sz="1600"/>
            </a:lvl9pPr>
          </a:lstStyle>
          <a:p>
            <a:endParaRPr/>
          </a:p>
        </p:txBody>
      </p:sp>
      <p:sp>
        <p:nvSpPr>
          <p:cNvPr id="525" name="Google Shape;525;p24"/>
          <p:cNvSpPr txBox="1">
            <a:spLocks noGrp="1"/>
          </p:cNvSpPr>
          <p:nvPr>
            <p:ph type="subTitle" idx="6"/>
          </p:nvPr>
        </p:nvSpPr>
        <p:spPr>
          <a:xfrm>
            <a:off x="4489544" y="3633600"/>
            <a:ext cx="2623500" cy="372000"/>
          </a:xfrm>
          <a:prstGeom prst="rect">
            <a:avLst/>
          </a:prstGeom>
        </p:spPr>
        <p:txBody>
          <a:bodyPr spcFirstLastPara="1" wrap="square" lIns="91425" tIns="91425" rIns="91425" bIns="91425" anchor="t" anchorCtr="0">
            <a:noAutofit/>
          </a:bodyPr>
          <a:lstStyle>
            <a:lvl1pPr lvl="0" algn="r" rtl="0">
              <a:spcBef>
                <a:spcPts val="0"/>
              </a:spcBef>
              <a:spcAft>
                <a:spcPts val="0"/>
              </a:spcAft>
              <a:buSzPts val="3000"/>
              <a:buNone/>
              <a:defRPr sz="2000" b="1">
                <a:latin typeface="Kanit"/>
                <a:ea typeface="Kanit"/>
                <a:cs typeface="Kanit"/>
                <a:sym typeface="Kanit"/>
              </a:defRPr>
            </a:lvl1pPr>
            <a:lvl2pPr lvl="1" algn="r" rtl="0">
              <a:spcBef>
                <a:spcPts val="1600"/>
              </a:spcBef>
              <a:spcAft>
                <a:spcPts val="0"/>
              </a:spcAft>
              <a:buSzPts val="3000"/>
              <a:buNone/>
              <a:defRPr sz="3000"/>
            </a:lvl2pPr>
            <a:lvl3pPr lvl="2" algn="r" rtl="0">
              <a:spcBef>
                <a:spcPts val="1600"/>
              </a:spcBef>
              <a:spcAft>
                <a:spcPts val="0"/>
              </a:spcAft>
              <a:buSzPts val="3000"/>
              <a:buNone/>
              <a:defRPr sz="3000"/>
            </a:lvl3pPr>
            <a:lvl4pPr lvl="3" algn="r" rtl="0">
              <a:spcBef>
                <a:spcPts val="1600"/>
              </a:spcBef>
              <a:spcAft>
                <a:spcPts val="0"/>
              </a:spcAft>
              <a:buSzPts val="3000"/>
              <a:buNone/>
              <a:defRPr sz="3000"/>
            </a:lvl4pPr>
            <a:lvl5pPr lvl="4" algn="r" rtl="0">
              <a:spcBef>
                <a:spcPts val="1600"/>
              </a:spcBef>
              <a:spcAft>
                <a:spcPts val="0"/>
              </a:spcAft>
              <a:buSzPts val="3000"/>
              <a:buNone/>
              <a:defRPr sz="3000"/>
            </a:lvl5pPr>
            <a:lvl6pPr lvl="5" algn="r" rtl="0">
              <a:spcBef>
                <a:spcPts val="1600"/>
              </a:spcBef>
              <a:spcAft>
                <a:spcPts val="0"/>
              </a:spcAft>
              <a:buSzPts val="3000"/>
              <a:buNone/>
              <a:defRPr sz="3000"/>
            </a:lvl6pPr>
            <a:lvl7pPr lvl="6" algn="r" rtl="0">
              <a:spcBef>
                <a:spcPts val="1600"/>
              </a:spcBef>
              <a:spcAft>
                <a:spcPts val="0"/>
              </a:spcAft>
              <a:buSzPts val="3000"/>
              <a:buNone/>
              <a:defRPr sz="3000"/>
            </a:lvl7pPr>
            <a:lvl8pPr lvl="7" algn="r" rtl="0">
              <a:spcBef>
                <a:spcPts val="1600"/>
              </a:spcBef>
              <a:spcAft>
                <a:spcPts val="0"/>
              </a:spcAft>
              <a:buSzPts val="3000"/>
              <a:buNone/>
              <a:defRPr sz="3000"/>
            </a:lvl8pPr>
            <a:lvl9pPr lvl="8" algn="r" rtl="0">
              <a:spcBef>
                <a:spcPts val="1600"/>
              </a:spcBef>
              <a:spcAft>
                <a:spcPts val="1600"/>
              </a:spcAft>
              <a:buSzPts val="3000"/>
              <a:buNone/>
              <a:defRPr sz="3000"/>
            </a:lvl9pPr>
          </a:lstStyle>
          <a:p>
            <a:endParaRPr/>
          </a:p>
        </p:txBody>
      </p:sp>
      <p:sp>
        <p:nvSpPr>
          <p:cNvPr id="526" name="Google Shape;526;p24"/>
          <p:cNvSpPr txBox="1">
            <a:spLocks noGrp="1"/>
          </p:cNvSpPr>
          <p:nvPr>
            <p:ph type="title"/>
          </p:nvPr>
        </p:nvSpPr>
        <p:spPr>
          <a:xfrm>
            <a:off x="713225" y="539500"/>
            <a:ext cx="7717500" cy="612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endParaRPr/>
          </a:p>
        </p:txBody>
      </p:sp>
      <p:sp>
        <p:nvSpPr>
          <p:cNvPr id="527" name="Google Shape;527;p24"/>
          <p:cNvSpPr/>
          <p:nvPr/>
        </p:nvSpPr>
        <p:spPr>
          <a:xfrm>
            <a:off x="7499" y="1269231"/>
            <a:ext cx="229615" cy="322565"/>
          </a:xfrm>
          <a:custGeom>
            <a:avLst/>
            <a:gdLst/>
            <a:ahLst/>
            <a:cxnLst/>
            <a:rect l="l" t="t" r="r" b="b"/>
            <a:pathLst>
              <a:path w="5862" h="8235" extrusionOk="0">
                <a:moveTo>
                  <a:pt x="3881" y="0"/>
                </a:moveTo>
                <a:cubicBezTo>
                  <a:pt x="3421" y="0"/>
                  <a:pt x="2960" y="177"/>
                  <a:pt x="2607" y="529"/>
                </a:cubicBezTo>
                <a:lnTo>
                  <a:pt x="0" y="3136"/>
                </a:lnTo>
                <a:lnTo>
                  <a:pt x="0" y="8235"/>
                </a:lnTo>
                <a:lnTo>
                  <a:pt x="5156" y="3079"/>
                </a:lnTo>
                <a:cubicBezTo>
                  <a:pt x="5862" y="2373"/>
                  <a:pt x="5862" y="1235"/>
                  <a:pt x="5156" y="529"/>
                </a:cubicBezTo>
                <a:cubicBezTo>
                  <a:pt x="4803" y="177"/>
                  <a:pt x="4342" y="0"/>
                  <a:pt x="388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24"/>
          <p:cNvSpPr/>
          <p:nvPr/>
        </p:nvSpPr>
        <p:spPr>
          <a:xfrm>
            <a:off x="7499" y="650290"/>
            <a:ext cx="503805" cy="633496"/>
          </a:xfrm>
          <a:custGeom>
            <a:avLst/>
            <a:gdLst/>
            <a:ahLst/>
            <a:cxnLst/>
            <a:rect l="l" t="t" r="r" b="b"/>
            <a:pathLst>
              <a:path w="12862" h="16173" extrusionOk="0">
                <a:moveTo>
                  <a:pt x="10121" y="0"/>
                </a:moveTo>
                <a:cubicBezTo>
                  <a:pt x="9480" y="0"/>
                  <a:pt x="8841" y="245"/>
                  <a:pt x="8353" y="733"/>
                </a:cubicBezTo>
                <a:lnTo>
                  <a:pt x="0" y="9086"/>
                </a:lnTo>
                <a:lnTo>
                  <a:pt x="0" y="16172"/>
                </a:lnTo>
                <a:lnTo>
                  <a:pt x="11853" y="4319"/>
                </a:lnTo>
                <a:cubicBezTo>
                  <a:pt x="12861" y="3325"/>
                  <a:pt x="12861" y="1698"/>
                  <a:pt x="11867" y="704"/>
                </a:cubicBezTo>
                <a:cubicBezTo>
                  <a:pt x="11376" y="234"/>
                  <a:pt x="10748" y="0"/>
                  <a:pt x="1012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24"/>
          <p:cNvSpPr/>
          <p:nvPr/>
        </p:nvSpPr>
        <p:spPr>
          <a:xfrm>
            <a:off x="7499" y="-15462"/>
            <a:ext cx="767223" cy="845093"/>
          </a:xfrm>
          <a:custGeom>
            <a:avLst/>
            <a:gdLst/>
            <a:ahLst/>
            <a:cxnLst/>
            <a:rect l="l" t="t" r="r" b="b"/>
            <a:pathLst>
              <a:path w="19587" h="21575" extrusionOk="0">
                <a:moveTo>
                  <a:pt x="0" y="0"/>
                </a:moveTo>
                <a:lnTo>
                  <a:pt x="0" y="14460"/>
                </a:lnTo>
                <a:cubicBezTo>
                  <a:pt x="490" y="14301"/>
                  <a:pt x="936" y="14042"/>
                  <a:pt x="1311" y="13668"/>
                </a:cubicBezTo>
                <a:lnTo>
                  <a:pt x="4954" y="10024"/>
                </a:lnTo>
                <a:cubicBezTo>
                  <a:pt x="5068" y="9910"/>
                  <a:pt x="5196" y="9863"/>
                  <a:pt x="5318" y="9863"/>
                </a:cubicBezTo>
                <a:cubicBezTo>
                  <a:pt x="5725" y="9863"/>
                  <a:pt x="6079" y="10386"/>
                  <a:pt x="5703" y="10773"/>
                </a:cubicBezTo>
                <a:lnTo>
                  <a:pt x="0" y="16476"/>
                </a:lnTo>
                <a:lnTo>
                  <a:pt x="0" y="21574"/>
                </a:lnTo>
                <a:lnTo>
                  <a:pt x="18881" y="2679"/>
                </a:lnTo>
                <a:cubicBezTo>
                  <a:pt x="19587" y="1973"/>
                  <a:pt x="19587" y="835"/>
                  <a:pt x="18881" y="130"/>
                </a:cubicBezTo>
                <a:cubicBezTo>
                  <a:pt x="18824" y="86"/>
                  <a:pt x="18780" y="43"/>
                  <a:pt x="18723" y="0"/>
                </a:cubicBezTo>
                <a:lnTo>
                  <a:pt x="16490" y="0"/>
                </a:lnTo>
                <a:cubicBezTo>
                  <a:pt x="16433" y="43"/>
                  <a:pt x="16390" y="86"/>
                  <a:pt x="16332" y="130"/>
                </a:cubicBezTo>
                <a:lnTo>
                  <a:pt x="14949" y="1527"/>
                </a:lnTo>
                <a:cubicBezTo>
                  <a:pt x="14832" y="1645"/>
                  <a:pt x="14700" y="1694"/>
                  <a:pt x="14575" y="1694"/>
                </a:cubicBezTo>
                <a:cubicBezTo>
                  <a:pt x="14164" y="1694"/>
                  <a:pt x="13814" y="1164"/>
                  <a:pt x="14201" y="778"/>
                </a:cubicBezTo>
                <a:lnTo>
                  <a:pt x="14978"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24"/>
          <p:cNvSpPr/>
          <p:nvPr/>
        </p:nvSpPr>
        <p:spPr>
          <a:xfrm>
            <a:off x="234267" y="1117326"/>
            <a:ext cx="147279" cy="147279"/>
          </a:xfrm>
          <a:custGeom>
            <a:avLst/>
            <a:gdLst/>
            <a:ahLst/>
            <a:cxnLst/>
            <a:rect l="l" t="t" r="r" b="b"/>
            <a:pathLst>
              <a:path w="3760" h="3760" extrusionOk="0">
                <a:moveTo>
                  <a:pt x="1887" y="0"/>
                </a:moveTo>
                <a:cubicBezTo>
                  <a:pt x="850" y="0"/>
                  <a:pt x="1" y="850"/>
                  <a:pt x="1" y="1887"/>
                </a:cubicBezTo>
                <a:cubicBezTo>
                  <a:pt x="1" y="2924"/>
                  <a:pt x="850" y="3759"/>
                  <a:pt x="1887" y="3759"/>
                </a:cubicBezTo>
                <a:cubicBezTo>
                  <a:pt x="2924" y="3759"/>
                  <a:pt x="3760" y="2924"/>
                  <a:pt x="3760" y="1887"/>
                </a:cubicBezTo>
                <a:cubicBezTo>
                  <a:pt x="3760" y="850"/>
                  <a:pt x="2924" y="0"/>
                  <a:pt x="188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24"/>
          <p:cNvSpPr/>
          <p:nvPr/>
        </p:nvSpPr>
        <p:spPr>
          <a:xfrm>
            <a:off x="379831" y="1024804"/>
            <a:ext cx="107796" cy="80690"/>
          </a:xfrm>
          <a:custGeom>
            <a:avLst/>
            <a:gdLst/>
            <a:ahLst/>
            <a:cxnLst/>
            <a:rect l="l" t="t" r="r" b="b"/>
            <a:pathLst>
              <a:path w="2752" h="2060" extrusionOk="0">
                <a:moveTo>
                  <a:pt x="1376" y="0"/>
                </a:moveTo>
                <a:cubicBezTo>
                  <a:pt x="1113" y="0"/>
                  <a:pt x="850" y="101"/>
                  <a:pt x="649" y="303"/>
                </a:cubicBezTo>
                <a:cubicBezTo>
                  <a:pt x="0" y="951"/>
                  <a:pt x="461" y="2060"/>
                  <a:pt x="1383" y="2060"/>
                </a:cubicBezTo>
                <a:cubicBezTo>
                  <a:pt x="2290" y="2060"/>
                  <a:pt x="2751" y="951"/>
                  <a:pt x="2103" y="303"/>
                </a:cubicBezTo>
                <a:cubicBezTo>
                  <a:pt x="1902" y="101"/>
                  <a:pt x="1639" y="0"/>
                  <a:pt x="137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24"/>
          <p:cNvSpPr/>
          <p:nvPr/>
        </p:nvSpPr>
        <p:spPr>
          <a:xfrm>
            <a:off x="501108" y="113607"/>
            <a:ext cx="529578" cy="520843"/>
          </a:xfrm>
          <a:custGeom>
            <a:avLst/>
            <a:gdLst/>
            <a:ahLst/>
            <a:cxnLst/>
            <a:rect l="l" t="t" r="r" b="b"/>
            <a:pathLst>
              <a:path w="13520" h="13297" extrusionOk="0">
                <a:moveTo>
                  <a:pt x="13072" y="1"/>
                </a:moveTo>
                <a:cubicBezTo>
                  <a:pt x="13001" y="1"/>
                  <a:pt x="12928" y="27"/>
                  <a:pt x="12862" y="90"/>
                </a:cubicBezTo>
                <a:lnTo>
                  <a:pt x="12862" y="104"/>
                </a:lnTo>
                <a:lnTo>
                  <a:pt x="203" y="12749"/>
                </a:lnTo>
                <a:cubicBezTo>
                  <a:pt x="1" y="12951"/>
                  <a:pt x="145" y="13282"/>
                  <a:pt x="419" y="13296"/>
                </a:cubicBezTo>
                <a:cubicBezTo>
                  <a:pt x="505" y="13296"/>
                  <a:pt x="591" y="13253"/>
                  <a:pt x="649" y="13195"/>
                </a:cubicBezTo>
                <a:lnTo>
                  <a:pt x="13308" y="536"/>
                </a:lnTo>
                <a:cubicBezTo>
                  <a:pt x="13520" y="303"/>
                  <a:pt x="13310" y="1"/>
                  <a:pt x="1307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24"/>
          <p:cNvSpPr/>
          <p:nvPr/>
        </p:nvSpPr>
        <p:spPr>
          <a:xfrm>
            <a:off x="7499" y="1604379"/>
            <a:ext cx="132512" cy="144811"/>
          </a:xfrm>
          <a:custGeom>
            <a:avLst/>
            <a:gdLst/>
            <a:ahLst/>
            <a:cxnLst/>
            <a:rect l="l" t="t" r="r" b="b"/>
            <a:pathLst>
              <a:path w="3383" h="3697" extrusionOk="0">
                <a:moveTo>
                  <a:pt x="2924" y="1"/>
                </a:moveTo>
                <a:cubicBezTo>
                  <a:pt x="2856" y="1"/>
                  <a:pt x="2785" y="25"/>
                  <a:pt x="2722" y="82"/>
                </a:cubicBezTo>
                <a:lnTo>
                  <a:pt x="0" y="2804"/>
                </a:lnTo>
                <a:lnTo>
                  <a:pt x="0" y="3697"/>
                </a:lnTo>
                <a:lnTo>
                  <a:pt x="3154" y="543"/>
                </a:lnTo>
                <a:lnTo>
                  <a:pt x="3169" y="543"/>
                </a:lnTo>
                <a:cubicBezTo>
                  <a:pt x="3382" y="307"/>
                  <a:pt x="3166" y="1"/>
                  <a:pt x="292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24"/>
          <p:cNvSpPr/>
          <p:nvPr/>
        </p:nvSpPr>
        <p:spPr>
          <a:xfrm>
            <a:off x="178838" y="735643"/>
            <a:ext cx="246575" cy="222995"/>
          </a:xfrm>
          <a:custGeom>
            <a:avLst/>
            <a:gdLst/>
            <a:ahLst/>
            <a:cxnLst/>
            <a:rect l="l" t="t" r="r" b="b"/>
            <a:pathLst>
              <a:path w="6295" h="5693" extrusionOk="0">
                <a:moveTo>
                  <a:pt x="5247" y="0"/>
                </a:moveTo>
                <a:cubicBezTo>
                  <a:pt x="5079" y="0"/>
                  <a:pt x="4903" y="63"/>
                  <a:pt x="4743" y="210"/>
                </a:cubicBezTo>
                <a:lnTo>
                  <a:pt x="552" y="4401"/>
                </a:lnTo>
                <a:cubicBezTo>
                  <a:pt x="1" y="4941"/>
                  <a:pt x="495" y="5692"/>
                  <a:pt x="1074" y="5692"/>
                </a:cubicBezTo>
                <a:cubicBezTo>
                  <a:pt x="1252" y="5692"/>
                  <a:pt x="1437" y="5622"/>
                  <a:pt x="1603" y="5453"/>
                </a:cubicBezTo>
                <a:lnTo>
                  <a:pt x="5794" y="1262"/>
                </a:lnTo>
                <a:cubicBezTo>
                  <a:pt x="6294" y="717"/>
                  <a:pt x="5816" y="0"/>
                  <a:pt x="524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24"/>
          <p:cNvSpPr/>
          <p:nvPr/>
        </p:nvSpPr>
        <p:spPr>
          <a:xfrm>
            <a:off x="8795914" y="45947"/>
            <a:ext cx="348078" cy="341892"/>
          </a:xfrm>
          <a:custGeom>
            <a:avLst/>
            <a:gdLst/>
            <a:ahLst/>
            <a:cxnLst/>
            <a:rect l="l" t="t" r="r" b="b"/>
            <a:pathLst>
              <a:path w="9848" h="9673" extrusionOk="0">
                <a:moveTo>
                  <a:pt x="9445" y="1"/>
                </a:moveTo>
                <a:cubicBezTo>
                  <a:pt x="9351" y="1"/>
                  <a:pt x="9257" y="37"/>
                  <a:pt x="9185" y="109"/>
                </a:cubicBezTo>
                <a:lnTo>
                  <a:pt x="242" y="9038"/>
                </a:lnTo>
                <a:cubicBezTo>
                  <a:pt x="1" y="9265"/>
                  <a:pt x="164" y="9672"/>
                  <a:pt x="484" y="9672"/>
                </a:cubicBezTo>
                <a:cubicBezTo>
                  <a:pt x="490" y="9672"/>
                  <a:pt x="495" y="9672"/>
                  <a:pt x="501" y="9672"/>
                </a:cubicBezTo>
                <a:cubicBezTo>
                  <a:pt x="602" y="9672"/>
                  <a:pt x="688" y="9629"/>
                  <a:pt x="760" y="9557"/>
                </a:cubicBezTo>
                <a:lnTo>
                  <a:pt x="9704" y="613"/>
                </a:lnTo>
                <a:cubicBezTo>
                  <a:pt x="9848" y="483"/>
                  <a:pt x="9848" y="239"/>
                  <a:pt x="9704" y="109"/>
                </a:cubicBezTo>
                <a:cubicBezTo>
                  <a:pt x="9632" y="37"/>
                  <a:pt x="9538" y="1"/>
                  <a:pt x="944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24"/>
          <p:cNvSpPr/>
          <p:nvPr/>
        </p:nvSpPr>
        <p:spPr>
          <a:xfrm>
            <a:off x="8536004" y="583051"/>
            <a:ext cx="72316" cy="65600"/>
          </a:xfrm>
          <a:custGeom>
            <a:avLst/>
            <a:gdLst/>
            <a:ahLst/>
            <a:cxnLst/>
            <a:rect l="l" t="t" r="r" b="b"/>
            <a:pathLst>
              <a:path w="2046" h="1856" extrusionOk="0">
                <a:moveTo>
                  <a:pt x="1028" y="1"/>
                </a:moveTo>
                <a:cubicBezTo>
                  <a:pt x="789" y="1"/>
                  <a:pt x="548" y="91"/>
                  <a:pt x="361" y="271"/>
                </a:cubicBezTo>
                <a:cubicBezTo>
                  <a:pt x="1" y="631"/>
                  <a:pt x="1" y="1236"/>
                  <a:pt x="361" y="1596"/>
                </a:cubicBezTo>
                <a:cubicBezTo>
                  <a:pt x="548" y="1769"/>
                  <a:pt x="785" y="1855"/>
                  <a:pt x="1023" y="1855"/>
                </a:cubicBezTo>
                <a:cubicBezTo>
                  <a:pt x="1261" y="1855"/>
                  <a:pt x="1498" y="1769"/>
                  <a:pt x="1686" y="1596"/>
                </a:cubicBezTo>
                <a:cubicBezTo>
                  <a:pt x="2046" y="1221"/>
                  <a:pt x="2046" y="631"/>
                  <a:pt x="1686" y="271"/>
                </a:cubicBezTo>
                <a:cubicBezTo>
                  <a:pt x="1506" y="91"/>
                  <a:pt x="1268" y="1"/>
                  <a:pt x="102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24"/>
          <p:cNvSpPr/>
          <p:nvPr/>
        </p:nvSpPr>
        <p:spPr>
          <a:xfrm>
            <a:off x="8646992" y="463826"/>
            <a:ext cx="88610" cy="66449"/>
          </a:xfrm>
          <a:custGeom>
            <a:avLst/>
            <a:gdLst/>
            <a:ahLst/>
            <a:cxnLst/>
            <a:rect l="l" t="t" r="r" b="b"/>
            <a:pathLst>
              <a:path w="2507" h="1880" extrusionOk="0">
                <a:moveTo>
                  <a:pt x="1253" y="0"/>
                </a:moveTo>
                <a:cubicBezTo>
                  <a:pt x="418" y="0"/>
                  <a:pt x="0" y="1008"/>
                  <a:pt x="591" y="1599"/>
                </a:cubicBezTo>
                <a:cubicBezTo>
                  <a:pt x="778" y="1786"/>
                  <a:pt x="1019" y="1880"/>
                  <a:pt x="1259" y="1880"/>
                </a:cubicBezTo>
                <a:cubicBezTo>
                  <a:pt x="1498" y="1880"/>
                  <a:pt x="1736" y="1786"/>
                  <a:pt x="1916" y="1599"/>
                </a:cubicBezTo>
                <a:cubicBezTo>
                  <a:pt x="2506" y="1008"/>
                  <a:pt x="2088" y="0"/>
                  <a:pt x="125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24"/>
          <p:cNvSpPr/>
          <p:nvPr/>
        </p:nvSpPr>
        <p:spPr>
          <a:xfrm>
            <a:off x="8303354" y="677109"/>
            <a:ext cx="192984" cy="192948"/>
          </a:xfrm>
          <a:custGeom>
            <a:avLst/>
            <a:gdLst/>
            <a:ahLst/>
            <a:cxnLst/>
            <a:rect l="l" t="t" r="r" b="b"/>
            <a:pathLst>
              <a:path w="5460" h="5459" extrusionOk="0">
                <a:moveTo>
                  <a:pt x="2723" y="1"/>
                </a:moveTo>
                <a:cubicBezTo>
                  <a:pt x="1225" y="1"/>
                  <a:pt x="1" y="1225"/>
                  <a:pt x="1" y="2723"/>
                </a:cubicBezTo>
                <a:cubicBezTo>
                  <a:pt x="1" y="4235"/>
                  <a:pt x="1225" y="5459"/>
                  <a:pt x="2723" y="5459"/>
                </a:cubicBezTo>
                <a:cubicBezTo>
                  <a:pt x="4235" y="5459"/>
                  <a:pt x="5459" y="4235"/>
                  <a:pt x="5459" y="2723"/>
                </a:cubicBezTo>
                <a:cubicBezTo>
                  <a:pt x="5459" y="1225"/>
                  <a:pt x="4235" y="1"/>
                  <a:pt x="272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24"/>
          <p:cNvSpPr/>
          <p:nvPr/>
        </p:nvSpPr>
        <p:spPr>
          <a:xfrm>
            <a:off x="8529691" y="136675"/>
            <a:ext cx="152266" cy="152726"/>
          </a:xfrm>
          <a:custGeom>
            <a:avLst/>
            <a:gdLst/>
            <a:ahLst/>
            <a:cxnLst/>
            <a:rect l="l" t="t" r="r" b="b"/>
            <a:pathLst>
              <a:path w="4308" h="4321" extrusionOk="0">
                <a:moveTo>
                  <a:pt x="2147" y="0"/>
                </a:moveTo>
                <a:cubicBezTo>
                  <a:pt x="966" y="0"/>
                  <a:pt x="1" y="965"/>
                  <a:pt x="1" y="2161"/>
                </a:cubicBezTo>
                <a:cubicBezTo>
                  <a:pt x="1" y="3356"/>
                  <a:pt x="966" y="4321"/>
                  <a:pt x="2147" y="4321"/>
                </a:cubicBezTo>
                <a:cubicBezTo>
                  <a:pt x="3342" y="4321"/>
                  <a:pt x="4307" y="3356"/>
                  <a:pt x="4307" y="2161"/>
                </a:cubicBezTo>
                <a:cubicBezTo>
                  <a:pt x="4307" y="965"/>
                  <a:pt x="3342" y="0"/>
                  <a:pt x="214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24"/>
          <p:cNvSpPr/>
          <p:nvPr/>
        </p:nvSpPr>
        <p:spPr>
          <a:xfrm>
            <a:off x="8690058" y="45056"/>
            <a:ext cx="92180" cy="79420"/>
          </a:xfrm>
          <a:custGeom>
            <a:avLst/>
            <a:gdLst/>
            <a:ahLst/>
            <a:cxnLst/>
            <a:rect l="l" t="t" r="r" b="b"/>
            <a:pathLst>
              <a:path w="2608" h="2247" extrusionOk="0">
                <a:moveTo>
                  <a:pt x="793" y="0"/>
                </a:moveTo>
                <a:cubicBezTo>
                  <a:pt x="663" y="58"/>
                  <a:pt x="562" y="130"/>
                  <a:pt x="461" y="230"/>
                </a:cubicBezTo>
                <a:cubicBezTo>
                  <a:pt x="1" y="691"/>
                  <a:pt x="1" y="1440"/>
                  <a:pt x="461" y="1901"/>
                </a:cubicBezTo>
                <a:cubicBezTo>
                  <a:pt x="699" y="2132"/>
                  <a:pt x="1005" y="2247"/>
                  <a:pt x="1309" y="2247"/>
                </a:cubicBezTo>
                <a:cubicBezTo>
                  <a:pt x="1614" y="2247"/>
                  <a:pt x="1916" y="2132"/>
                  <a:pt x="2146" y="1901"/>
                </a:cubicBezTo>
                <a:cubicBezTo>
                  <a:pt x="2607" y="1440"/>
                  <a:pt x="2607" y="691"/>
                  <a:pt x="2146" y="230"/>
                </a:cubicBezTo>
                <a:cubicBezTo>
                  <a:pt x="2046" y="130"/>
                  <a:pt x="1945" y="58"/>
                  <a:pt x="181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24"/>
          <p:cNvSpPr/>
          <p:nvPr/>
        </p:nvSpPr>
        <p:spPr>
          <a:xfrm>
            <a:off x="8761381" y="712876"/>
            <a:ext cx="156896" cy="113705"/>
          </a:xfrm>
          <a:custGeom>
            <a:avLst/>
            <a:gdLst/>
            <a:ahLst/>
            <a:cxnLst/>
            <a:rect l="l" t="t" r="r" b="b"/>
            <a:pathLst>
              <a:path w="4439" h="3217" extrusionOk="0">
                <a:moveTo>
                  <a:pt x="2233" y="1"/>
                </a:moveTo>
                <a:cubicBezTo>
                  <a:pt x="476" y="1"/>
                  <a:pt x="1" y="2406"/>
                  <a:pt x="1614" y="3083"/>
                </a:cubicBezTo>
                <a:cubicBezTo>
                  <a:pt x="1836" y="3175"/>
                  <a:pt x="2053" y="3217"/>
                  <a:pt x="2259" y="3217"/>
                </a:cubicBezTo>
                <a:cubicBezTo>
                  <a:pt x="3566" y="3217"/>
                  <a:pt x="4439" y="1545"/>
                  <a:pt x="3356" y="476"/>
                </a:cubicBezTo>
                <a:cubicBezTo>
                  <a:pt x="3068" y="173"/>
                  <a:pt x="2651" y="1"/>
                  <a:pt x="22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24"/>
          <p:cNvSpPr/>
          <p:nvPr/>
        </p:nvSpPr>
        <p:spPr>
          <a:xfrm>
            <a:off x="8868799" y="604962"/>
            <a:ext cx="156967" cy="113705"/>
          </a:xfrm>
          <a:custGeom>
            <a:avLst/>
            <a:gdLst/>
            <a:ahLst/>
            <a:cxnLst/>
            <a:rect l="l" t="t" r="r" b="b"/>
            <a:pathLst>
              <a:path w="4441" h="3217" extrusionOk="0">
                <a:moveTo>
                  <a:pt x="2247" y="0"/>
                </a:moveTo>
                <a:cubicBezTo>
                  <a:pt x="490" y="0"/>
                  <a:pt x="1" y="2420"/>
                  <a:pt x="1628" y="3082"/>
                </a:cubicBezTo>
                <a:cubicBezTo>
                  <a:pt x="1848" y="3175"/>
                  <a:pt x="2064" y="3216"/>
                  <a:pt x="2268" y="3216"/>
                </a:cubicBezTo>
                <a:cubicBezTo>
                  <a:pt x="3566" y="3216"/>
                  <a:pt x="4440" y="1545"/>
                  <a:pt x="3371" y="476"/>
                </a:cubicBezTo>
                <a:cubicBezTo>
                  <a:pt x="3068" y="173"/>
                  <a:pt x="2665" y="0"/>
                  <a:pt x="224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24"/>
          <p:cNvSpPr/>
          <p:nvPr/>
        </p:nvSpPr>
        <p:spPr>
          <a:xfrm>
            <a:off x="8985725" y="496871"/>
            <a:ext cx="126429" cy="113988"/>
          </a:xfrm>
          <a:custGeom>
            <a:avLst/>
            <a:gdLst/>
            <a:ahLst/>
            <a:cxnLst/>
            <a:rect l="l" t="t" r="r" b="b"/>
            <a:pathLst>
              <a:path w="3577" h="3225" extrusionOk="0">
                <a:moveTo>
                  <a:pt x="1995" y="1"/>
                </a:moveTo>
                <a:cubicBezTo>
                  <a:pt x="956" y="1"/>
                  <a:pt x="1" y="1050"/>
                  <a:pt x="495" y="2237"/>
                </a:cubicBezTo>
                <a:cubicBezTo>
                  <a:pt x="773" y="2915"/>
                  <a:pt x="1362" y="3224"/>
                  <a:pt x="1951" y="3224"/>
                </a:cubicBezTo>
                <a:cubicBezTo>
                  <a:pt x="2764" y="3224"/>
                  <a:pt x="3577" y="2637"/>
                  <a:pt x="3577" y="1618"/>
                </a:cubicBezTo>
                <a:cubicBezTo>
                  <a:pt x="3577" y="1200"/>
                  <a:pt x="3404" y="783"/>
                  <a:pt x="3116" y="480"/>
                </a:cubicBezTo>
                <a:cubicBezTo>
                  <a:pt x="2777" y="145"/>
                  <a:pt x="2380" y="1"/>
                  <a:pt x="199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24"/>
          <p:cNvSpPr/>
          <p:nvPr/>
        </p:nvSpPr>
        <p:spPr>
          <a:xfrm rot="10800000">
            <a:off x="8145047" y="-26738"/>
            <a:ext cx="346899" cy="223004"/>
          </a:xfrm>
          <a:custGeom>
            <a:avLst/>
            <a:gdLst/>
            <a:ahLst/>
            <a:cxnLst/>
            <a:rect l="l" t="t" r="r" b="b"/>
            <a:pathLst>
              <a:path w="6366" h="4092" extrusionOk="0">
                <a:moveTo>
                  <a:pt x="4708" y="1"/>
                </a:moveTo>
                <a:cubicBezTo>
                  <a:pt x="4324" y="1"/>
                  <a:pt x="3939" y="145"/>
                  <a:pt x="3644" y="433"/>
                </a:cubicBezTo>
                <a:lnTo>
                  <a:pt x="0" y="4091"/>
                </a:lnTo>
                <a:lnTo>
                  <a:pt x="4278" y="4091"/>
                </a:lnTo>
                <a:lnTo>
                  <a:pt x="5747" y="2622"/>
                </a:lnTo>
                <a:cubicBezTo>
                  <a:pt x="6337" y="2046"/>
                  <a:pt x="6366" y="1096"/>
                  <a:pt x="5819" y="476"/>
                </a:cubicBezTo>
                <a:cubicBezTo>
                  <a:pt x="5516" y="159"/>
                  <a:pt x="5112" y="1"/>
                  <a:pt x="470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24"/>
          <p:cNvSpPr/>
          <p:nvPr/>
        </p:nvSpPr>
        <p:spPr>
          <a:xfrm rot="10800000">
            <a:off x="-5" y="4533238"/>
            <a:ext cx="837732" cy="610271"/>
          </a:xfrm>
          <a:custGeom>
            <a:avLst/>
            <a:gdLst/>
            <a:ahLst/>
            <a:cxnLst/>
            <a:rect l="l" t="t" r="r" b="b"/>
            <a:pathLst>
              <a:path w="18436" h="13431" extrusionOk="0">
                <a:moveTo>
                  <a:pt x="2420" y="0"/>
                </a:moveTo>
                <a:cubicBezTo>
                  <a:pt x="1909" y="1388"/>
                  <a:pt x="3016" y="2565"/>
                  <a:pt x="4212" y="2565"/>
                </a:cubicBezTo>
                <a:cubicBezTo>
                  <a:pt x="4667" y="2565"/>
                  <a:pt x="5134" y="2395"/>
                  <a:pt x="5531" y="2002"/>
                </a:cubicBezTo>
                <a:lnTo>
                  <a:pt x="7000" y="533"/>
                </a:lnTo>
                <a:cubicBezTo>
                  <a:pt x="7120" y="413"/>
                  <a:pt x="7255" y="362"/>
                  <a:pt x="7385" y="362"/>
                </a:cubicBezTo>
                <a:cubicBezTo>
                  <a:pt x="7815" y="362"/>
                  <a:pt x="8187" y="916"/>
                  <a:pt x="7778" y="1325"/>
                </a:cubicBezTo>
                <a:lnTo>
                  <a:pt x="1297" y="7821"/>
                </a:lnTo>
                <a:cubicBezTo>
                  <a:pt x="1" y="9102"/>
                  <a:pt x="1" y="11176"/>
                  <a:pt x="1297" y="12458"/>
                </a:cubicBezTo>
                <a:cubicBezTo>
                  <a:pt x="1938" y="13106"/>
                  <a:pt x="2777" y="13430"/>
                  <a:pt x="3617" y="13430"/>
                </a:cubicBezTo>
                <a:cubicBezTo>
                  <a:pt x="4458" y="13430"/>
                  <a:pt x="5301" y="13106"/>
                  <a:pt x="5949" y="12458"/>
                </a:cubicBezTo>
                <a:lnTo>
                  <a:pt x="18262" y="144"/>
                </a:lnTo>
                <a:cubicBezTo>
                  <a:pt x="18320" y="87"/>
                  <a:pt x="18378" y="44"/>
                  <a:pt x="184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24"/>
          <p:cNvSpPr/>
          <p:nvPr/>
        </p:nvSpPr>
        <p:spPr>
          <a:xfrm>
            <a:off x="8052502" y="5003417"/>
            <a:ext cx="300044" cy="113344"/>
          </a:xfrm>
          <a:custGeom>
            <a:avLst/>
            <a:gdLst/>
            <a:ahLst/>
            <a:cxnLst/>
            <a:rect l="l" t="t" r="r" b="b"/>
            <a:pathLst>
              <a:path w="5935" h="2242" extrusionOk="0">
                <a:moveTo>
                  <a:pt x="3331" y="1"/>
                </a:moveTo>
                <a:cubicBezTo>
                  <a:pt x="2659" y="1"/>
                  <a:pt x="1985" y="257"/>
                  <a:pt x="1470" y="772"/>
                </a:cubicBezTo>
                <a:lnTo>
                  <a:pt x="1" y="2241"/>
                </a:lnTo>
                <a:lnTo>
                  <a:pt x="5935" y="2241"/>
                </a:lnTo>
                <a:cubicBezTo>
                  <a:pt x="5862" y="1723"/>
                  <a:pt x="5646" y="1247"/>
                  <a:pt x="5286" y="873"/>
                </a:cubicBezTo>
                <a:cubicBezTo>
                  <a:pt x="4766" y="293"/>
                  <a:pt x="4049" y="1"/>
                  <a:pt x="33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24"/>
          <p:cNvSpPr/>
          <p:nvPr/>
        </p:nvSpPr>
        <p:spPr>
          <a:xfrm>
            <a:off x="8568736" y="4792598"/>
            <a:ext cx="575265" cy="324159"/>
          </a:xfrm>
          <a:custGeom>
            <a:avLst/>
            <a:gdLst/>
            <a:ahLst/>
            <a:cxnLst/>
            <a:rect l="l" t="t" r="r" b="b"/>
            <a:pathLst>
              <a:path w="11379" h="6412" extrusionOk="0">
                <a:moveTo>
                  <a:pt x="7781" y="0"/>
                </a:moveTo>
                <a:cubicBezTo>
                  <a:pt x="6938" y="0"/>
                  <a:pt x="6095" y="324"/>
                  <a:pt x="5459" y="967"/>
                </a:cubicBezTo>
                <a:lnTo>
                  <a:pt x="1" y="6411"/>
                </a:lnTo>
                <a:lnTo>
                  <a:pt x="9305" y="6411"/>
                </a:lnTo>
                <a:lnTo>
                  <a:pt x="10039" y="5677"/>
                </a:lnTo>
                <a:cubicBezTo>
                  <a:pt x="11350" y="4366"/>
                  <a:pt x="11379" y="2206"/>
                  <a:pt x="10054" y="924"/>
                </a:cubicBezTo>
                <a:cubicBezTo>
                  <a:pt x="9422" y="306"/>
                  <a:pt x="8601" y="0"/>
                  <a:pt x="778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24"/>
          <p:cNvSpPr/>
          <p:nvPr/>
        </p:nvSpPr>
        <p:spPr>
          <a:xfrm>
            <a:off x="8637948" y="4646894"/>
            <a:ext cx="95397" cy="85792"/>
          </a:xfrm>
          <a:custGeom>
            <a:avLst/>
            <a:gdLst/>
            <a:ahLst/>
            <a:cxnLst/>
            <a:rect l="l" t="t" r="r" b="b"/>
            <a:pathLst>
              <a:path w="1887" h="1697" extrusionOk="0">
                <a:moveTo>
                  <a:pt x="951" y="0"/>
                </a:moveTo>
                <a:cubicBezTo>
                  <a:pt x="731" y="0"/>
                  <a:pt x="511" y="83"/>
                  <a:pt x="346" y="249"/>
                </a:cubicBezTo>
                <a:cubicBezTo>
                  <a:pt x="0" y="580"/>
                  <a:pt x="0" y="1127"/>
                  <a:pt x="346" y="1458"/>
                </a:cubicBezTo>
                <a:cubicBezTo>
                  <a:pt x="511" y="1617"/>
                  <a:pt x="727" y="1696"/>
                  <a:pt x="945" y="1696"/>
                </a:cubicBezTo>
                <a:cubicBezTo>
                  <a:pt x="1163" y="1696"/>
                  <a:pt x="1383" y="1617"/>
                  <a:pt x="1556" y="1458"/>
                </a:cubicBezTo>
                <a:cubicBezTo>
                  <a:pt x="1887" y="1127"/>
                  <a:pt x="1887" y="594"/>
                  <a:pt x="1556" y="249"/>
                </a:cubicBezTo>
                <a:cubicBezTo>
                  <a:pt x="1390" y="83"/>
                  <a:pt x="1170" y="0"/>
                  <a:pt x="95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24"/>
          <p:cNvSpPr/>
          <p:nvPr/>
        </p:nvSpPr>
        <p:spPr>
          <a:xfrm>
            <a:off x="8790124" y="4491232"/>
            <a:ext cx="109047" cy="86348"/>
          </a:xfrm>
          <a:custGeom>
            <a:avLst/>
            <a:gdLst/>
            <a:ahLst/>
            <a:cxnLst/>
            <a:rect l="l" t="t" r="r" b="b"/>
            <a:pathLst>
              <a:path w="2157" h="1708" extrusionOk="0">
                <a:moveTo>
                  <a:pt x="1040" y="1"/>
                </a:moveTo>
                <a:cubicBezTo>
                  <a:pt x="1034" y="1"/>
                  <a:pt x="1028" y="1"/>
                  <a:pt x="1023" y="1"/>
                </a:cubicBezTo>
                <a:cubicBezTo>
                  <a:pt x="403" y="1"/>
                  <a:pt x="0" y="620"/>
                  <a:pt x="231" y="1182"/>
                </a:cubicBezTo>
                <a:cubicBezTo>
                  <a:pt x="370" y="1521"/>
                  <a:pt x="692" y="1708"/>
                  <a:pt x="1021" y="1708"/>
                </a:cubicBezTo>
                <a:cubicBezTo>
                  <a:pt x="1237" y="1708"/>
                  <a:pt x="1456" y="1627"/>
                  <a:pt x="1628" y="1455"/>
                </a:cubicBezTo>
                <a:cubicBezTo>
                  <a:pt x="2156" y="927"/>
                  <a:pt x="1792" y="1"/>
                  <a:pt x="104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24"/>
          <p:cNvSpPr/>
          <p:nvPr/>
        </p:nvSpPr>
        <p:spPr>
          <a:xfrm>
            <a:off x="8937193" y="4335417"/>
            <a:ext cx="119209" cy="86702"/>
          </a:xfrm>
          <a:custGeom>
            <a:avLst/>
            <a:gdLst/>
            <a:ahLst/>
            <a:cxnLst/>
            <a:rect l="l" t="t" r="r" b="b"/>
            <a:pathLst>
              <a:path w="2358" h="1715" extrusionOk="0">
                <a:moveTo>
                  <a:pt x="1196" y="1"/>
                </a:moveTo>
                <a:cubicBezTo>
                  <a:pt x="260" y="1"/>
                  <a:pt x="0" y="1283"/>
                  <a:pt x="864" y="1643"/>
                </a:cubicBezTo>
                <a:cubicBezTo>
                  <a:pt x="981" y="1692"/>
                  <a:pt x="1095" y="1714"/>
                  <a:pt x="1204" y="1714"/>
                </a:cubicBezTo>
                <a:cubicBezTo>
                  <a:pt x="1889" y="1714"/>
                  <a:pt x="2358" y="830"/>
                  <a:pt x="1786" y="246"/>
                </a:cubicBezTo>
                <a:cubicBezTo>
                  <a:pt x="1628" y="87"/>
                  <a:pt x="1412" y="1"/>
                  <a:pt x="119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24"/>
          <p:cNvSpPr/>
          <p:nvPr/>
        </p:nvSpPr>
        <p:spPr>
          <a:xfrm>
            <a:off x="8333597" y="4770100"/>
            <a:ext cx="252674" cy="251966"/>
          </a:xfrm>
          <a:custGeom>
            <a:avLst/>
            <a:gdLst/>
            <a:ahLst/>
            <a:cxnLst/>
            <a:rect l="l" t="t" r="r" b="b"/>
            <a:pathLst>
              <a:path w="4998" h="4984" extrusionOk="0">
                <a:moveTo>
                  <a:pt x="2506" y="1"/>
                </a:moveTo>
                <a:cubicBezTo>
                  <a:pt x="1123" y="1"/>
                  <a:pt x="0" y="1110"/>
                  <a:pt x="0" y="2492"/>
                </a:cubicBezTo>
                <a:cubicBezTo>
                  <a:pt x="0" y="3875"/>
                  <a:pt x="1123" y="4984"/>
                  <a:pt x="2506" y="4984"/>
                </a:cubicBezTo>
                <a:cubicBezTo>
                  <a:pt x="3889" y="4984"/>
                  <a:pt x="4998" y="3875"/>
                  <a:pt x="4998" y="2492"/>
                </a:cubicBezTo>
                <a:cubicBezTo>
                  <a:pt x="4998" y="1110"/>
                  <a:pt x="3889" y="1"/>
                  <a:pt x="250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24"/>
          <p:cNvSpPr/>
          <p:nvPr/>
        </p:nvSpPr>
        <p:spPr>
          <a:xfrm rot="5400000" flipH="1">
            <a:off x="-51706" y="4734948"/>
            <a:ext cx="321833" cy="206871"/>
          </a:xfrm>
          <a:custGeom>
            <a:avLst/>
            <a:gdLst/>
            <a:ahLst/>
            <a:cxnLst/>
            <a:rect l="l" t="t" r="r" b="b"/>
            <a:pathLst>
              <a:path w="6366" h="4092" extrusionOk="0">
                <a:moveTo>
                  <a:pt x="4708" y="1"/>
                </a:moveTo>
                <a:cubicBezTo>
                  <a:pt x="4324" y="1"/>
                  <a:pt x="3939" y="145"/>
                  <a:pt x="3644" y="433"/>
                </a:cubicBezTo>
                <a:lnTo>
                  <a:pt x="0" y="4091"/>
                </a:lnTo>
                <a:lnTo>
                  <a:pt x="4278" y="4091"/>
                </a:lnTo>
                <a:lnTo>
                  <a:pt x="5747" y="2622"/>
                </a:lnTo>
                <a:cubicBezTo>
                  <a:pt x="6337" y="2046"/>
                  <a:pt x="6366" y="1096"/>
                  <a:pt x="5819" y="476"/>
                </a:cubicBezTo>
                <a:cubicBezTo>
                  <a:pt x="5516" y="159"/>
                  <a:pt x="5112" y="1"/>
                  <a:pt x="470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24"/>
          <p:cNvSpPr/>
          <p:nvPr/>
        </p:nvSpPr>
        <p:spPr>
          <a:xfrm rot="-5400000" flipH="1">
            <a:off x="-11299" y="4099488"/>
            <a:ext cx="581178" cy="558563"/>
          </a:xfrm>
          <a:custGeom>
            <a:avLst/>
            <a:gdLst/>
            <a:ahLst/>
            <a:cxnLst/>
            <a:rect l="l" t="t" r="r" b="b"/>
            <a:pathLst>
              <a:path w="12790" h="12293" extrusionOk="0">
                <a:moveTo>
                  <a:pt x="11839" y="0"/>
                </a:moveTo>
                <a:lnTo>
                  <a:pt x="131" y="11709"/>
                </a:lnTo>
                <a:cubicBezTo>
                  <a:pt x="1" y="11853"/>
                  <a:pt x="1" y="12055"/>
                  <a:pt x="131" y="12185"/>
                </a:cubicBezTo>
                <a:cubicBezTo>
                  <a:pt x="195" y="12257"/>
                  <a:pt x="282" y="12293"/>
                  <a:pt x="368" y="12293"/>
                </a:cubicBezTo>
                <a:cubicBezTo>
                  <a:pt x="455" y="12293"/>
                  <a:pt x="541" y="12257"/>
                  <a:pt x="606" y="12185"/>
                </a:cubicBezTo>
                <a:lnTo>
                  <a:pt x="12790"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24"/>
          <p:cNvSpPr/>
          <p:nvPr/>
        </p:nvSpPr>
        <p:spPr>
          <a:xfrm>
            <a:off x="8712216" y="5074449"/>
            <a:ext cx="133263" cy="42315"/>
          </a:xfrm>
          <a:custGeom>
            <a:avLst/>
            <a:gdLst/>
            <a:ahLst/>
            <a:cxnLst/>
            <a:rect l="l" t="t" r="r" b="b"/>
            <a:pathLst>
              <a:path w="2636" h="837" extrusionOk="0">
                <a:moveTo>
                  <a:pt x="1311" y="1"/>
                </a:moveTo>
                <a:cubicBezTo>
                  <a:pt x="936" y="1"/>
                  <a:pt x="562" y="145"/>
                  <a:pt x="274" y="433"/>
                </a:cubicBezTo>
                <a:cubicBezTo>
                  <a:pt x="159" y="548"/>
                  <a:pt x="58" y="692"/>
                  <a:pt x="0" y="836"/>
                </a:cubicBezTo>
                <a:lnTo>
                  <a:pt x="2636" y="836"/>
                </a:lnTo>
                <a:cubicBezTo>
                  <a:pt x="2564" y="678"/>
                  <a:pt x="2463" y="548"/>
                  <a:pt x="2348" y="433"/>
                </a:cubicBezTo>
                <a:cubicBezTo>
                  <a:pt x="2060" y="145"/>
                  <a:pt x="1685" y="1"/>
                  <a:pt x="131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24"/>
          <p:cNvSpPr/>
          <p:nvPr/>
        </p:nvSpPr>
        <p:spPr>
          <a:xfrm>
            <a:off x="8828294" y="4933043"/>
            <a:ext cx="165012" cy="148884"/>
          </a:xfrm>
          <a:custGeom>
            <a:avLst/>
            <a:gdLst/>
            <a:ahLst/>
            <a:cxnLst/>
            <a:rect l="l" t="t" r="r" b="b"/>
            <a:pathLst>
              <a:path w="3264" h="2945" extrusionOk="0">
                <a:moveTo>
                  <a:pt x="1814" y="0"/>
                </a:moveTo>
                <a:cubicBezTo>
                  <a:pt x="870" y="0"/>
                  <a:pt x="1" y="957"/>
                  <a:pt x="440" y="2035"/>
                </a:cubicBezTo>
                <a:cubicBezTo>
                  <a:pt x="701" y="2659"/>
                  <a:pt x="1243" y="2944"/>
                  <a:pt x="1783" y="2944"/>
                </a:cubicBezTo>
                <a:cubicBezTo>
                  <a:pt x="2525" y="2944"/>
                  <a:pt x="3263" y="2406"/>
                  <a:pt x="3263" y="1473"/>
                </a:cubicBezTo>
                <a:cubicBezTo>
                  <a:pt x="3263" y="1084"/>
                  <a:pt x="3119" y="724"/>
                  <a:pt x="2846" y="450"/>
                </a:cubicBezTo>
                <a:cubicBezTo>
                  <a:pt x="2535" y="135"/>
                  <a:pt x="2169" y="0"/>
                  <a:pt x="181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24"/>
          <p:cNvSpPr/>
          <p:nvPr/>
        </p:nvSpPr>
        <p:spPr>
          <a:xfrm rot="5400000" flipH="1">
            <a:off x="822914" y="4477480"/>
            <a:ext cx="107329" cy="77698"/>
          </a:xfrm>
          <a:custGeom>
            <a:avLst/>
            <a:gdLst/>
            <a:ahLst/>
            <a:cxnLst/>
            <a:rect l="l" t="t" r="r" b="b"/>
            <a:pathLst>
              <a:path w="2362" h="1710" extrusionOk="0">
                <a:moveTo>
                  <a:pt x="1225" y="0"/>
                </a:moveTo>
                <a:cubicBezTo>
                  <a:pt x="1211" y="0"/>
                  <a:pt x="1196" y="1"/>
                  <a:pt x="1181" y="2"/>
                </a:cubicBezTo>
                <a:cubicBezTo>
                  <a:pt x="245" y="2"/>
                  <a:pt x="0" y="1283"/>
                  <a:pt x="865" y="1643"/>
                </a:cubicBezTo>
                <a:cubicBezTo>
                  <a:pt x="978" y="1689"/>
                  <a:pt x="1089" y="1709"/>
                  <a:pt x="1195" y="1709"/>
                </a:cubicBezTo>
                <a:cubicBezTo>
                  <a:pt x="1894" y="1709"/>
                  <a:pt x="2362" y="809"/>
                  <a:pt x="1786" y="246"/>
                </a:cubicBezTo>
                <a:cubicBezTo>
                  <a:pt x="1638" y="98"/>
                  <a:pt x="1439" y="0"/>
                  <a:pt x="122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24"/>
          <p:cNvSpPr/>
          <p:nvPr/>
        </p:nvSpPr>
        <p:spPr>
          <a:xfrm rot="5400000" flipH="1">
            <a:off x="940348" y="4377042"/>
            <a:ext cx="94288" cy="76926"/>
          </a:xfrm>
          <a:custGeom>
            <a:avLst/>
            <a:gdLst/>
            <a:ahLst/>
            <a:cxnLst/>
            <a:rect l="l" t="t" r="r" b="b"/>
            <a:pathLst>
              <a:path w="2075" h="1693" extrusionOk="0">
                <a:moveTo>
                  <a:pt x="1138" y="1"/>
                </a:moveTo>
                <a:cubicBezTo>
                  <a:pt x="375" y="1"/>
                  <a:pt x="0" y="922"/>
                  <a:pt x="533" y="1455"/>
                </a:cubicBezTo>
                <a:cubicBezTo>
                  <a:pt x="706" y="1614"/>
                  <a:pt x="926" y="1693"/>
                  <a:pt x="1143" y="1693"/>
                </a:cubicBezTo>
                <a:cubicBezTo>
                  <a:pt x="1361" y="1693"/>
                  <a:pt x="1577" y="1614"/>
                  <a:pt x="1743" y="1455"/>
                </a:cubicBezTo>
                <a:cubicBezTo>
                  <a:pt x="2074" y="1124"/>
                  <a:pt x="2074" y="591"/>
                  <a:pt x="1743" y="245"/>
                </a:cubicBezTo>
                <a:cubicBezTo>
                  <a:pt x="1585" y="87"/>
                  <a:pt x="1368" y="1"/>
                  <a:pt x="113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four columns 2">
  <p:cSld name="CUSTOM_7">
    <p:spTree>
      <p:nvGrpSpPr>
        <p:cNvPr id="1" name="Shape 581"/>
        <p:cNvGrpSpPr/>
        <p:nvPr/>
      </p:nvGrpSpPr>
      <p:grpSpPr>
        <a:xfrm>
          <a:off x="0" y="0"/>
          <a:ext cx="0" cy="0"/>
          <a:chOff x="0" y="0"/>
          <a:chExt cx="0" cy="0"/>
        </a:xfrm>
      </p:grpSpPr>
      <p:sp>
        <p:nvSpPr>
          <p:cNvPr id="582" name="Google Shape;582;p26"/>
          <p:cNvSpPr txBox="1">
            <a:spLocks noGrp="1"/>
          </p:cNvSpPr>
          <p:nvPr>
            <p:ph type="title"/>
          </p:nvPr>
        </p:nvSpPr>
        <p:spPr>
          <a:xfrm>
            <a:off x="713225" y="539500"/>
            <a:ext cx="7717500" cy="612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endParaRPr/>
          </a:p>
        </p:txBody>
      </p:sp>
      <p:sp>
        <p:nvSpPr>
          <p:cNvPr id="583" name="Google Shape;583;p26"/>
          <p:cNvSpPr txBox="1">
            <a:spLocks noGrp="1"/>
          </p:cNvSpPr>
          <p:nvPr>
            <p:ph type="subTitle" idx="1"/>
          </p:nvPr>
        </p:nvSpPr>
        <p:spPr>
          <a:xfrm>
            <a:off x="5114587" y="2302325"/>
            <a:ext cx="2266200" cy="6405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sz="1600"/>
            </a:lvl1pPr>
            <a:lvl2pPr lvl="1" rtl="0">
              <a:spcBef>
                <a:spcPts val="1600"/>
              </a:spcBef>
              <a:spcAft>
                <a:spcPts val="0"/>
              </a:spcAft>
              <a:buSzPts val="1600"/>
              <a:buNone/>
              <a:defRPr sz="1600"/>
            </a:lvl2pPr>
            <a:lvl3pPr lvl="2" rtl="0">
              <a:spcBef>
                <a:spcPts val="1600"/>
              </a:spcBef>
              <a:spcAft>
                <a:spcPts val="0"/>
              </a:spcAft>
              <a:buSzPts val="1600"/>
              <a:buNone/>
              <a:defRPr sz="1600"/>
            </a:lvl3pPr>
            <a:lvl4pPr lvl="3" rtl="0">
              <a:spcBef>
                <a:spcPts val="1600"/>
              </a:spcBef>
              <a:spcAft>
                <a:spcPts val="0"/>
              </a:spcAft>
              <a:buSzPts val="1600"/>
              <a:buNone/>
              <a:defRPr sz="1600"/>
            </a:lvl4pPr>
            <a:lvl5pPr lvl="4" rtl="0">
              <a:spcBef>
                <a:spcPts val="1600"/>
              </a:spcBef>
              <a:spcAft>
                <a:spcPts val="0"/>
              </a:spcAft>
              <a:buSzPts val="1600"/>
              <a:buNone/>
              <a:defRPr sz="1600"/>
            </a:lvl5pPr>
            <a:lvl6pPr lvl="5" rtl="0">
              <a:spcBef>
                <a:spcPts val="1600"/>
              </a:spcBef>
              <a:spcAft>
                <a:spcPts val="0"/>
              </a:spcAft>
              <a:buSzPts val="1600"/>
              <a:buNone/>
              <a:defRPr sz="1600"/>
            </a:lvl6pPr>
            <a:lvl7pPr lvl="6" rtl="0">
              <a:spcBef>
                <a:spcPts val="1600"/>
              </a:spcBef>
              <a:spcAft>
                <a:spcPts val="0"/>
              </a:spcAft>
              <a:buSzPts val="1600"/>
              <a:buNone/>
              <a:defRPr sz="1600"/>
            </a:lvl7pPr>
            <a:lvl8pPr lvl="7" rtl="0">
              <a:spcBef>
                <a:spcPts val="1600"/>
              </a:spcBef>
              <a:spcAft>
                <a:spcPts val="0"/>
              </a:spcAft>
              <a:buSzPts val="1600"/>
              <a:buNone/>
              <a:defRPr sz="1600"/>
            </a:lvl8pPr>
            <a:lvl9pPr lvl="8" rtl="0">
              <a:spcBef>
                <a:spcPts val="1600"/>
              </a:spcBef>
              <a:spcAft>
                <a:spcPts val="1600"/>
              </a:spcAft>
              <a:buSzPts val="1600"/>
              <a:buNone/>
              <a:defRPr sz="1600"/>
            </a:lvl9pPr>
          </a:lstStyle>
          <a:p>
            <a:endParaRPr/>
          </a:p>
        </p:txBody>
      </p:sp>
      <p:sp>
        <p:nvSpPr>
          <p:cNvPr id="584" name="Google Shape;584;p26"/>
          <p:cNvSpPr txBox="1">
            <a:spLocks noGrp="1"/>
          </p:cNvSpPr>
          <p:nvPr>
            <p:ph type="subTitle" idx="2"/>
          </p:nvPr>
        </p:nvSpPr>
        <p:spPr>
          <a:xfrm>
            <a:off x="5114603" y="1877250"/>
            <a:ext cx="2266200" cy="372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2000" b="1">
                <a:latin typeface="Kanit"/>
                <a:ea typeface="Kanit"/>
                <a:cs typeface="Kanit"/>
                <a:sym typeface="Kanit"/>
              </a:defRPr>
            </a:lvl1pPr>
            <a:lvl2pPr lvl="1" rtl="0">
              <a:spcBef>
                <a:spcPts val="1600"/>
              </a:spcBef>
              <a:spcAft>
                <a:spcPts val="0"/>
              </a:spcAft>
              <a:buSzPts val="3000"/>
              <a:buNone/>
              <a:defRPr sz="3000"/>
            </a:lvl2pPr>
            <a:lvl3pPr lvl="2" rtl="0">
              <a:spcBef>
                <a:spcPts val="1600"/>
              </a:spcBef>
              <a:spcAft>
                <a:spcPts val="0"/>
              </a:spcAft>
              <a:buSzPts val="3000"/>
              <a:buNone/>
              <a:defRPr sz="3000"/>
            </a:lvl3pPr>
            <a:lvl4pPr lvl="3" rtl="0">
              <a:spcBef>
                <a:spcPts val="1600"/>
              </a:spcBef>
              <a:spcAft>
                <a:spcPts val="0"/>
              </a:spcAft>
              <a:buSzPts val="3000"/>
              <a:buNone/>
              <a:defRPr sz="3000"/>
            </a:lvl4pPr>
            <a:lvl5pPr lvl="4" rtl="0">
              <a:spcBef>
                <a:spcPts val="1600"/>
              </a:spcBef>
              <a:spcAft>
                <a:spcPts val="0"/>
              </a:spcAft>
              <a:buSzPts val="3000"/>
              <a:buNone/>
              <a:defRPr sz="3000"/>
            </a:lvl5pPr>
            <a:lvl6pPr lvl="5" rtl="0">
              <a:spcBef>
                <a:spcPts val="1600"/>
              </a:spcBef>
              <a:spcAft>
                <a:spcPts val="0"/>
              </a:spcAft>
              <a:buSzPts val="3000"/>
              <a:buNone/>
              <a:defRPr sz="3000"/>
            </a:lvl6pPr>
            <a:lvl7pPr lvl="6" rtl="0">
              <a:spcBef>
                <a:spcPts val="1600"/>
              </a:spcBef>
              <a:spcAft>
                <a:spcPts val="0"/>
              </a:spcAft>
              <a:buSzPts val="3000"/>
              <a:buNone/>
              <a:defRPr sz="3000"/>
            </a:lvl7pPr>
            <a:lvl8pPr lvl="7" rtl="0">
              <a:spcBef>
                <a:spcPts val="1600"/>
              </a:spcBef>
              <a:spcAft>
                <a:spcPts val="0"/>
              </a:spcAft>
              <a:buSzPts val="3000"/>
              <a:buNone/>
              <a:defRPr sz="3000"/>
            </a:lvl8pPr>
            <a:lvl9pPr lvl="8" rtl="0">
              <a:spcBef>
                <a:spcPts val="1600"/>
              </a:spcBef>
              <a:spcAft>
                <a:spcPts val="1600"/>
              </a:spcAft>
              <a:buSzPts val="3000"/>
              <a:buNone/>
              <a:defRPr sz="3000"/>
            </a:lvl9pPr>
          </a:lstStyle>
          <a:p>
            <a:endParaRPr/>
          </a:p>
        </p:txBody>
      </p:sp>
      <p:sp>
        <p:nvSpPr>
          <p:cNvPr id="585" name="Google Shape;585;p26"/>
          <p:cNvSpPr txBox="1">
            <a:spLocks noGrp="1"/>
          </p:cNvSpPr>
          <p:nvPr>
            <p:ph type="subTitle" idx="3"/>
          </p:nvPr>
        </p:nvSpPr>
        <p:spPr>
          <a:xfrm>
            <a:off x="1763197" y="3968075"/>
            <a:ext cx="2266200" cy="6405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sz="1600"/>
            </a:lvl1pPr>
            <a:lvl2pPr lvl="1" rtl="0">
              <a:spcBef>
                <a:spcPts val="1600"/>
              </a:spcBef>
              <a:spcAft>
                <a:spcPts val="0"/>
              </a:spcAft>
              <a:buSzPts val="1600"/>
              <a:buNone/>
              <a:defRPr sz="1600"/>
            </a:lvl2pPr>
            <a:lvl3pPr lvl="2" rtl="0">
              <a:spcBef>
                <a:spcPts val="1600"/>
              </a:spcBef>
              <a:spcAft>
                <a:spcPts val="0"/>
              </a:spcAft>
              <a:buSzPts val="1600"/>
              <a:buNone/>
              <a:defRPr sz="1600"/>
            </a:lvl3pPr>
            <a:lvl4pPr lvl="3" rtl="0">
              <a:spcBef>
                <a:spcPts val="1600"/>
              </a:spcBef>
              <a:spcAft>
                <a:spcPts val="0"/>
              </a:spcAft>
              <a:buSzPts val="1600"/>
              <a:buNone/>
              <a:defRPr sz="1600"/>
            </a:lvl4pPr>
            <a:lvl5pPr lvl="4" rtl="0">
              <a:spcBef>
                <a:spcPts val="1600"/>
              </a:spcBef>
              <a:spcAft>
                <a:spcPts val="0"/>
              </a:spcAft>
              <a:buSzPts val="1600"/>
              <a:buNone/>
              <a:defRPr sz="1600"/>
            </a:lvl5pPr>
            <a:lvl6pPr lvl="5" rtl="0">
              <a:spcBef>
                <a:spcPts val="1600"/>
              </a:spcBef>
              <a:spcAft>
                <a:spcPts val="0"/>
              </a:spcAft>
              <a:buSzPts val="1600"/>
              <a:buNone/>
              <a:defRPr sz="1600"/>
            </a:lvl6pPr>
            <a:lvl7pPr lvl="6" rtl="0">
              <a:spcBef>
                <a:spcPts val="1600"/>
              </a:spcBef>
              <a:spcAft>
                <a:spcPts val="0"/>
              </a:spcAft>
              <a:buSzPts val="1600"/>
              <a:buNone/>
              <a:defRPr sz="1600"/>
            </a:lvl7pPr>
            <a:lvl8pPr lvl="7" rtl="0">
              <a:spcBef>
                <a:spcPts val="1600"/>
              </a:spcBef>
              <a:spcAft>
                <a:spcPts val="0"/>
              </a:spcAft>
              <a:buSzPts val="1600"/>
              <a:buNone/>
              <a:defRPr sz="1600"/>
            </a:lvl8pPr>
            <a:lvl9pPr lvl="8" rtl="0">
              <a:spcBef>
                <a:spcPts val="1600"/>
              </a:spcBef>
              <a:spcAft>
                <a:spcPts val="1600"/>
              </a:spcAft>
              <a:buSzPts val="1600"/>
              <a:buNone/>
              <a:defRPr sz="1600"/>
            </a:lvl9pPr>
          </a:lstStyle>
          <a:p>
            <a:endParaRPr/>
          </a:p>
        </p:txBody>
      </p:sp>
      <p:sp>
        <p:nvSpPr>
          <p:cNvPr id="586" name="Google Shape;586;p26"/>
          <p:cNvSpPr txBox="1">
            <a:spLocks noGrp="1"/>
          </p:cNvSpPr>
          <p:nvPr>
            <p:ph type="subTitle" idx="4"/>
          </p:nvPr>
        </p:nvSpPr>
        <p:spPr>
          <a:xfrm>
            <a:off x="1763213" y="3543000"/>
            <a:ext cx="2266200" cy="372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2000" b="1">
                <a:latin typeface="Kanit"/>
                <a:ea typeface="Kanit"/>
                <a:cs typeface="Kanit"/>
                <a:sym typeface="Kanit"/>
              </a:defRPr>
            </a:lvl1pPr>
            <a:lvl2pPr lvl="1" rtl="0">
              <a:spcBef>
                <a:spcPts val="1600"/>
              </a:spcBef>
              <a:spcAft>
                <a:spcPts val="0"/>
              </a:spcAft>
              <a:buSzPts val="3000"/>
              <a:buNone/>
              <a:defRPr sz="3000"/>
            </a:lvl2pPr>
            <a:lvl3pPr lvl="2" rtl="0">
              <a:spcBef>
                <a:spcPts val="1600"/>
              </a:spcBef>
              <a:spcAft>
                <a:spcPts val="0"/>
              </a:spcAft>
              <a:buSzPts val="3000"/>
              <a:buNone/>
              <a:defRPr sz="3000"/>
            </a:lvl3pPr>
            <a:lvl4pPr lvl="3" rtl="0">
              <a:spcBef>
                <a:spcPts val="1600"/>
              </a:spcBef>
              <a:spcAft>
                <a:spcPts val="0"/>
              </a:spcAft>
              <a:buSzPts val="3000"/>
              <a:buNone/>
              <a:defRPr sz="3000"/>
            </a:lvl4pPr>
            <a:lvl5pPr lvl="4" rtl="0">
              <a:spcBef>
                <a:spcPts val="1600"/>
              </a:spcBef>
              <a:spcAft>
                <a:spcPts val="0"/>
              </a:spcAft>
              <a:buSzPts val="3000"/>
              <a:buNone/>
              <a:defRPr sz="3000"/>
            </a:lvl5pPr>
            <a:lvl6pPr lvl="5" rtl="0">
              <a:spcBef>
                <a:spcPts val="1600"/>
              </a:spcBef>
              <a:spcAft>
                <a:spcPts val="0"/>
              </a:spcAft>
              <a:buSzPts val="3000"/>
              <a:buNone/>
              <a:defRPr sz="3000"/>
            </a:lvl6pPr>
            <a:lvl7pPr lvl="6" rtl="0">
              <a:spcBef>
                <a:spcPts val="1600"/>
              </a:spcBef>
              <a:spcAft>
                <a:spcPts val="0"/>
              </a:spcAft>
              <a:buSzPts val="3000"/>
              <a:buNone/>
              <a:defRPr sz="3000"/>
            </a:lvl7pPr>
            <a:lvl8pPr lvl="7" rtl="0">
              <a:spcBef>
                <a:spcPts val="1600"/>
              </a:spcBef>
              <a:spcAft>
                <a:spcPts val="0"/>
              </a:spcAft>
              <a:buSzPts val="3000"/>
              <a:buNone/>
              <a:defRPr sz="3000"/>
            </a:lvl8pPr>
            <a:lvl9pPr lvl="8" rtl="0">
              <a:spcBef>
                <a:spcPts val="1600"/>
              </a:spcBef>
              <a:spcAft>
                <a:spcPts val="1600"/>
              </a:spcAft>
              <a:buSzPts val="3000"/>
              <a:buNone/>
              <a:defRPr sz="3000"/>
            </a:lvl9pPr>
          </a:lstStyle>
          <a:p>
            <a:endParaRPr/>
          </a:p>
        </p:txBody>
      </p:sp>
      <p:sp>
        <p:nvSpPr>
          <p:cNvPr id="587" name="Google Shape;587;p26"/>
          <p:cNvSpPr txBox="1">
            <a:spLocks noGrp="1"/>
          </p:cNvSpPr>
          <p:nvPr>
            <p:ph type="subTitle" idx="5"/>
          </p:nvPr>
        </p:nvSpPr>
        <p:spPr>
          <a:xfrm>
            <a:off x="5114598" y="3968075"/>
            <a:ext cx="2266200" cy="6405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sz="1600"/>
            </a:lvl1pPr>
            <a:lvl2pPr lvl="1" rtl="0">
              <a:spcBef>
                <a:spcPts val="1600"/>
              </a:spcBef>
              <a:spcAft>
                <a:spcPts val="0"/>
              </a:spcAft>
              <a:buSzPts val="1600"/>
              <a:buNone/>
              <a:defRPr sz="1600"/>
            </a:lvl2pPr>
            <a:lvl3pPr lvl="2" rtl="0">
              <a:spcBef>
                <a:spcPts val="1600"/>
              </a:spcBef>
              <a:spcAft>
                <a:spcPts val="0"/>
              </a:spcAft>
              <a:buSzPts val="1600"/>
              <a:buNone/>
              <a:defRPr sz="1600"/>
            </a:lvl3pPr>
            <a:lvl4pPr lvl="3" rtl="0">
              <a:spcBef>
                <a:spcPts val="1600"/>
              </a:spcBef>
              <a:spcAft>
                <a:spcPts val="0"/>
              </a:spcAft>
              <a:buSzPts val="1600"/>
              <a:buNone/>
              <a:defRPr sz="1600"/>
            </a:lvl4pPr>
            <a:lvl5pPr lvl="4" rtl="0">
              <a:spcBef>
                <a:spcPts val="1600"/>
              </a:spcBef>
              <a:spcAft>
                <a:spcPts val="0"/>
              </a:spcAft>
              <a:buSzPts val="1600"/>
              <a:buNone/>
              <a:defRPr sz="1600"/>
            </a:lvl5pPr>
            <a:lvl6pPr lvl="5" rtl="0">
              <a:spcBef>
                <a:spcPts val="1600"/>
              </a:spcBef>
              <a:spcAft>
                <a:spcPts val="0"/>
              </a:spcAft>
              <a:buSzPts val="1600"/>
              <a:buNone/>
              <a:defRPr sz="1600"/>
            </a:lvl6pPr>
            <a:lvl7pPr lvl="6" rtl="0">
              <a:spcBef>
                <a:spcPts val="1600"/>
              </a:spcBef>
              <a:spcAft>
                <a:spcPts val="0"/>
              </a:spcAft>
              <a:buSzPts val="1600"/>
              <a:buNone/>
              <a:defRPr sz="1600"/>
            </a:lvl7pPr>
            <a:lvl8pPr lvl="7" rtl="0">
              <a:spcBef>
                <a:spcPts val="1600"/>
              </a:spcBef>
              <a:spcAft>
                <a:spcPts val="0"/>
              </a:spcAft>
              <a:buSzPts val="1600"/>
              <a:buNone/>
              <a:defRPr sz="1600"/>
            </a:lvl8pPr>
            <a:lvl9pPr lvl="8" rtl="0">
              <a:spcBef>
                <a:spcPts val="1600"/>
              </a:spcBef>
              <a:spcAft>
                <a:spcPts val="1600"/>
              </a:spcAft>
              <a:buSzPts val="1600"/>
              <a:buNone/>
              <a:defRPr sz="1600"/>
            </a:lvl9pPr>
          </a:lstStyle>
          <a:p>
            <a:endParaRPr/>
          </a:p>
        </p:txBody>
      </p:sp>
      <p:sp>
        <p:nvSpPr>
          <p:cNvPr id="588" name="Google Shape;588;p26"/>
          <p:cNvSpPr txBox="1">
            <a:spLocks noGrp="1"/>
          </p:cNvSpPr>
          <p:nvPr>
            <p:ph type="subTitle" idx="6"/>
          </p:nvPr>
        </p:nvSpPr>
        <p:spPr>
          <a:xfrm>
            <a:off x="5114614" y="3543000"/>
            <a:ext cx="2266200" cy="372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2000" b="1">
                <a:latin typeface="Kanit"/>
                <a:ea typeface="Kanit"/>
                <a:cs typeface="Kanit"/>
                <a:sym typeface="Kanit"/>
              </a:defRPr>
            </a:lvl1pPr>
            <a:lvl2pPr lvl="1" rtl="0">
              <a:spcBef>
                <a:spcPts val="1600"/>
              </a:spcBef>
              <a:spcAft>
                <a:spcPts val="0"/>
              </a:spcAft>
              <a:buSzPts val="3000"/>
              <a:buNone/>
              <a:defRPr sz="3000"/>
            </a:lvl2pPr>
            <a:lvl3pPr lvl="2" rtl="0">
              <a:spcBef>
                <a:spcPts val="1600"/>
              </a:spcBef>
              <a:spcAft>
                <a:spcPts val="0"/>
              </a:spcAft>
              <a:buSzPts val="3000"/>
              <a:buNone/>
              <a:defRPr sz="3000"/>
            </a:lvl3pPr>
            <a:lvl4pPr lvl="3" rtl="0">
              <a:spcBef>
                <a:spcPts val="1600"/>
              </a:spcBef>
              <a:spcAft>
                <a:spcPts val="0"/>
              </a:spcAft>
              <a:buSzPts val="3000"/>
              <a:buNone/>
              <a:defRPr sz="3000"/>
            </a:lvl4pPr>
            <a:lvl5pPr lvl="4" rtl="0">
              <a:spcBef>
                <a:spcPts val="1600"/>
              </a:spcBef>
              <a:spcAft>
                <a:spcPts val="0"/>
              </a:spcAft>
              <a:buSzPts val="3000"/>
              <a:buNone/>
              <a:defRPr sz="3000"/>
            </a:lvl5pPr>
            <a:lvl6pPr lvl="5" rtl="0">
              <a:spcBef>
                <a:spcPts val="1600"/>
              </a:spcBef>
              <a:spcAft>
                <a:spcPts val="0"/>
              </a:spcAft>
              <a:buSzPts val="3000"/>
              <a:buNone/>
              <a:defRPr sz="3000"/>
            </a:lvl6pPr>
            <a:lvl7pPr lvl="6" rtl="0">
              <a:spcBef>
                <a:spcPts val="1600"/>
              </a:spcBef>
              <a:spcAft>
                <a:spcPts val="0"/>
              </a:spcAft>
              <a:buSzPts val="3000"/>
              <a:buNone/>
              <a:defRPr sz="3000"/>
            </a:lvl7pPr>
            <a:lvl8pPr lvl="7" rtl="0">
              <a:spcBef>
                <a:spcPts val="1600"/>
              </a:spcBef>
              <a:spcAft>
                <a:spcPts val="0"/>
              </a:spcAft>
              <a:buSzPts val="3000"/>
              <a:buNone/>
              <a:defRPr sz="3000"/>
            </a:lvl8pPr>
            <a:lvl9pPr lvl="8" rtl="0">
              <a:spcBef>
                <a:spcPts val="1600"/>
              </a:spcBef>
              <a:spcAft>
                <a:spcPts val="1600"/>
              </a:spcAft>
              <a:buSzPts val="3000"/>
              <a:buNone/>
              <a:defRPr sz="3000"/>
            </a:lvl9pPr>
          </a:lstStyle>
          <a:p>
            <a:endParaRPr/>
          </a:p>
        </p:txBody>
      </p:sp>
      <p:sp>
        <p:nvSpPr>
          <p:cNvPr id="589" name="Google Shape;589;p26"/>
          <p:cNvSpPr txBox="1">
            <a:spLocks noGrp="1"/>
          </p:cNvSpPr>
          <p:nvPr>
            <p:ph type="subTitle" idx="7"/>
          </p:nvPr>
        </p:nvSpPr>
        <p:spPr>
          <a:xfrm>
            <a:off x="1763186" y="2302325"/>
            <a:ext cx="2266200" cy="6405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sz="1600"/>
            </a:lvl1pPr>
            <a:lvl2pPr lvl="1" rtl="0">
              <a:spcBef>
                <a:spcPts val="1600"/>
              </a:spcBef>
              <a:spcAft>
                <a:spcPts val="0"/>
              </a:spcAft>
              <a:buSzPts val="1600"/>
              <a:buNone/>
              <a:defRPr sz="1600"/>
            </a:lvl2pPr>
            <a:lvl3pPr lvl="2" rtl="0">
              <a:spcBef>
                <a:spcPts val="1600"/>
              </a:spcBef>
              <a:spcAft>
                <a:spcPts val="0"/>
              </a:spcAft>
              <a:buSzPts val="1600"/>
              <a:buNone/>
              <a:defRPr sz="1600"/>
            </a:lvl3pPr>
            <a:lvl4pPr lvl="3" rtl="0">
              <a:spcBef>
                <a:spcPts val="1600"/>
              </a:spcBef>
              <a:spcAft>
                <a:spcPts val="0"/>
              </a:spcAft>
              <a:buSzPts val="1600"/>
              <a:buNone/>
              <a:defRPr sz="1600"/>
            </a:lvl4pPr>
            <a:lvl5pPr lvl="4" rtl="0">
              <a:spcBef>
                <a:spcPts val="1600"/>
              </a:spcBef>
              <a:spcAft>
                <a:spcPts val="0"/>
              </a:spcAft>
              <a:buSzPts val="1600"/>
              <a:buNone/>
              <a:defRPr sz="1600"/>
            </a:lvl5pPr>
            <a:lvl6pPr lvl="5" rtl="0">
              <a:spcBef>
                <a:spcPts val="1600"/>
              </a:spcBef>
              <a:spcAft>
                <a:spcPts val="0"/>
              </a:spcAft>
              <a:buSzPts val="1600"/>
              <a:buNone/>
              <a:defRPr sz="1600"/>
            </a:lvl6pPr>
            <a:lvl7pPr lvl="6" rtl="0">
              <a:spcBef>
                <a:spcPts val="1600"/>
              </a:spcBef>
              <a:spcAft>
                <a:spcPts val="0"/>
              </a:spcAft>
              <a:buSzPts val="1600"/>
              <a:buNone/>
              <a:defRPr sz="1600"/>
            </a:lvl7pPr>
            <a:lvl8pPr lvl="7" rtl="0">
              <a:spcBef>
                <a:spcPts val="1600"/>
              </a:spcBef>
              <a:spcAft>
                <a:spcPts val="0"/>
              </a:spcAft>
              <a:buSzPts val="1600"/>
              <a:buNone/>
              <a:defRPr sz="1600"/>
            </a:lvl8pPr>
            <a:lvl9pPr lvl="8" rtl="0">
              <a:spcBef>
                <a:spcPts val="1600"/>
              </a:spcBef>
              <a:spcAft>
                <a:spcPts val="1600"/>
              </a:spcAft>
              <a:buSzPts val="1600"/>
              <a:buNone/>
              <a:defRPr sz="1600"/>
            </a:lvl9pPr>
          </a:lstStyle>
          <a:p>
            <a:endParaRPr/>
          </a:p>
        </p:txBody>
      </p:sp>
      <p:sp>
        <p:nvSpPr>
          <p:cNvPr id="590" name="Google Shape;590;p26"/>
          <p:cNvSpPr txBox="1">
            <a:spLocks noGrp="1"/>
          </p:cNvSpPr>
          <p:nvPr>
            <p:ph type="subTitle" idx="8"/>
          </p:nvPr>
        </p:nvSpPr>
        <p:spPr>
          <a:xfrm>
            <a:off x="1763202" y="1877250"/>
            <a:ext cx="2266200" cy="372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2000" b="1">
                <a:latin typeface="Kanit"/>
                <a:ea typeface="Kanit"/>
                <a:cs typeface="Kanit"/>
                <a:sym typeface="Kanit"/>
              </a:defRPr>
            </a:lvl1pPr>
            <a:lvl2pPr lvl="1" rtl="0">
              <a:spcBef>
                <a:spcPts val="1600"/>
              </a:spcBef>
              <a:spcAft>
                <a:spcPts val="0"/>
              </a:spcAft>
              <a:buSzPts val="3000"/>
              <a:buNone/>
              <a:defRPr sz="3000"/>
            </a:lvl2pPr>
            <a:lvl3pPr lvl="2" rtl="0">
              <a:spcBef>
                <a:spcPts val="1600"/>
              </a:spcBef>
              <a:spcAft>
                <a:spcPts val="0"/>
              </a:spcAft>
              <a:buSzPts val="3000"/>
              <a:buNone/>
              <a:defRPr sz="3000"/>
            </a:lvl3pPr>
            <a:lvl4pPr lvl="3" rtl="0">
              <a:spcBef>
                <a:spcPts val="1600"/>
              </a:spcBef>
              <a:spcAft>
                <a:spcPts val="0"/>
              </a:spcAft>
              <a:buSzPts val="3000"/>
              <a:buNone/>
              <a:defRPr sz="3000"/>
            </a:lvl4pPr>
            <a:lvl5pPr lvl="4" rtl="0">
              <a:spcBef>
                <a:spcPts val="1600"/>
              </a:spcBef>
              <a:spcAft>
                <a:spcPts val="0"/>
              </a:spcAft>
              <a:buSzPts val="3000"/>
              <a:buNone/>
              <a:defRPr sz="3000"/>
            </a:lvl5pPr>
            <a:lvl6pPr lvl="5" rtl="0">
              <a:spcBef>
                <a:spcPts val="1600"/>
              </a:spcBef>
              <a:spcAft>
                <a:spcPts val="0"/>
              </a:spcAft>
              <a:buSzPts val="3000"/>
              <a:buNone/>
              <a:defRPr sz="3000"/>
            </a:lvl6pPr>
            <a:lvl7pPr lvl="6" rtl="0">
              <a:spcBef>
                <a:spcPts val="1600"/>
              </a:spcBef>
              <a:spcAft>
                <a:spcPts val="0"/>
              </a:spcAft>
              <a:buSzPts val="3000"/>
              <a:buNone/>
              <a:defRPr sz="3000"/>
            </a:lvl7pPr>
            <a:lvl8pPr lvl="7" rtl="0">
              <a:spcBef>
                <a:spcPts val="1600"/>
              </a:spcBef>
              <a:spcAft>
                <a:spcPts val="0"/>
              </a:spcAft>
              <a:buSzPts val="3000"/>
              <a:buNone/>
              <a:defRPr sz="3000"/>
            </a:lvl8pPr>
            <a:lvl9pPr lvl="8" rtl="0">
              <a:spcBef>
                <a:spcPts val="1600"/>
              </a:spcBef>
              <a:spcAft>
                <a:spcPts val="1600"/>
              </a:spcAft>
              <a:buSzPts val="3000"/>
              <a:buNone/>
              <a:defRPr sz="3000"/>
            </a:lvl9pPr>
          </a:lstStyle>
          <a:p>
            <a:endParaRPr/>
          </a:p>
        </p:txBody>
      </p:sp>
      <p:sp>
        <p:nvSpPr>
          <p:cNvPr id="591" name="Google Shape;591;p26"/>
          <p:cNvSpPr/>
          <p:nvPr/>
        </p:nvSpPr>
        <p:spPr>
          <a:xfrm rot="5400000" flipH="1">
            <a:off x="8419999" y="2526555"/>
            <a:ext cx="837732" cy="610271"/>
          </a:xfrm>
          <a:custGeom>
            <a:avLst/>
            <a:gdLst/>
            <a:ahLst/>
            <a:cxnLst/>
            <a:rect l="l" t="t" r="r" b="b"/>
            <a:pathLst>
              <a:path w="18436" h="13431" extrusionOk="0">
                <a:moveTo>
                  <a:pt x="2420" y="0"/>
                </a:moveTo>
                <a:cubicBezTo>
                  <a:pt x="1909" y="1388"/>
                  <a:pt x="3016" y="2565"/>
                  <a:pt x="4212" y="2565"/>
                </a:cubicBezTo>
                <a:cubicBezTo>
                  <a:pt x="4667" y="2565"/>
                  <a:pt x="5134" y="2395"/>
                  <a:pt x="5531" y="2002"/>
                </a:cubicBezTo>
                <a:lnTo>
                  <a:pt x="7000" y="533"/>
                </a:lnTo>
                <a:cubicBezTo>
                  <a:pt x="7120" y="413"/>
                  <a:pt x="7255" y="362"/>
                  <a:pt x="7385" y="362"/>
                </a:cubicBezTo>
                <a:cubicBezTo>
                  <a:pt x="7815" y="362"/>
                  <a:pt x="8187" y="916"/>
                  <a:pt x="7778" y="1325"/>
                </a:cubicBezTo>
                <a:lnTo>
                  <a:pt x="1297" y="7821"/>
                </a:lnTo>
                <a:cubicBezTo>
                  <a:pt x="1" y="9102"/>
                  <a:pt x="1" y="11176"/>
                  <a:pt x="1297" y="12458"/>
                </a:cubicBezTo>
                <a:cubicBezTo>
                  <a:pt x="1938" y="13106"/>
                  <a:pt x="2777" y="13430"/>
                  <a:pt x="3617" y="13430"/>
                </a:cubicBezTo>
                <a:cubicBezTo>
                  <a:pt x="4458" y="13430"/>
                  <a:pt x="5301" y="13106"/>
                  <a:pt x="5949" y="12458"/>
                </a:cubicBezTo>
                <a:lnTo>
                  <a:pt x="18262" y="144"/>
                </a:lnTo>
                <a:cubicBezTo>
                  <a:pt x="18320" y="87"/>
                  <a:pt x="18378" y="44"/>
                  <a:pt x="184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26"/>
          <p:cNvSpPr/>
          <p:nvPr/>
        </p:nvSpPr>
        <p:spPr>
          <a:xfrm rot="5400000" flipH="1">
            <a:off x="8426541" y="1707190"/>
            <a:ext cx="849501" cy="585417"/>
          </a:xfrm>
          <a:custGeom>
            <a:avLst/>
            <a:gdLst/>
            <a:ahLst/>
            <a:cxnLst/>
            <a:rect l="l" t="t" r="r" b="b"/>
            <a:pathLst>
              <a:path w="18695" h="12884" extrusionOk="0">
                <a:moveTo>
                  <a:pt x="18695" y="0"/>
                </a:moveTo>
                <a:lnTo>
                  <a:pt x="1297" y="15"/>
                </a:lnTo>
                <a:cubicBezTo>
                  <a:pt x="1355" y="44"/>
                  <a:pt x="1412" y="101"/>
                  <a:pt x="1470" y="144"/>
                </a:cubicBezTo>
                <a:cubicBezTo>
                  <a:pt x="1844" y="533"/>
                  <a:pt x="1844" y="1138"/>
                  <a:pt x="1470" y="1527"/>
                </a:cubicBezTo>
                <a:lnTo>
                  <a:pt x="1052" y="1945"/>
                </a:lnTo>
                <a:cubicBezTo>
                  <a:pt x="1" y="2982"/>
                  <a:pt x="1" y="4695"/>
                  <a:pt x="1052" y="5747"/>
                </a:cubicBezTo>
                <a:cubicBezTo>
                  <a:pt x="1563" y="6237"/>
                  <a:pt x="2221" y="6481"/>
                  <a:pt x="2880" y="6481"/>
                </a:cubicBezTo>
                <a:cubicBezTo>
                  <a:pt x="3557" y="6481"/>
                  <a:pt x="4235" y="6222"/>
                  <a:pt x="4754" y="5704"/>
                </a:cubicBezTo>
                <a:lnTo>
                  <a:pt x="9607" y="850"/>
                </a:lnTo>
                <a:cubicBezTo>
                  <a:pt x="9813" y="685"/>
                  <a:pt x="10032" y="614"/>
                  <a:pt x="10242" y="614"/>
                </a:cubicBezTo>
                <a:cubicBezTo>
                  <a:pt x="11005" y="614"/>
                  <a:pt x="11646" y="1545"/>
                  <a:pt x="11047" y="2290"/>
                </a:cubicBezTo>
                <a:lnTo>
                  <a:pt x="3717" y="9621"/>
                </a:lnTo>
                <a:cubicBezTo>
                  <a:pt x="2953" y="10370"/>
                  <a:pt x="2939" y="11580"/>
                  <a:pt x="3688" y="12329"/>
                </a:cubicBezTo>
                <a:cubicBezTo>
                  <a:pt x="4059" y="12699"/>
                  <a:pt x="4543" y="12883"/>
                  <a:pt x="5028" y="12883"/>
                </a:cubicBezTo>
                <a:cubicBezTo>
                  <a:pt x="5522" y="12883"/>
                  <a:pt x="6017" y="12692"/>
                  <a:pt x="6395" y="12314"/>
                </a:cubicBezTo>
                <a:lnTo>
                  <a:pt x="18695"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26"/>
          <p:cNvSpPr/>
          <p:nvPr/>
        </p:nvSpPr>
        <p:spPr>
          <a:xfrm rot="5400000" flipH="1">
            <a:off x="-93340" y="2710750"/>
            <a:ext cx="300044" cy="113344"/>
          </a:xfrm>
          <a:custGeom>
            <a:avLst/>
            <a:gdLst/>
            <a:ahLst/>
            <a:cxnLst/>
            <a:rect l="l" t="t" r="r" b="b"/>
            <a:pathLst>
              <a:path w="5935" h="2242" extrusionOk="0">
                <a:moveTo>
                  <a:pt x="3331" y="1"/>
                </a:moveTo>
                <a:cubicBezTo>
                  <a:pt x="2659" y="1"/>
                  <a:pt x="1985" y="257"/>
                  <a:pt x="1470" y="772"/>
                </a:cubicBezTo>
                <a:lnTo>
                  <a:pt x="1" y="2241"/>
                </a:lnTo>
                <a:lnTo>
                  <a:pt x="5935" y="2241"/>
                </a:lnTo>
                <a:cubicBezTo>
                  <a:pt x="5862" y="1723"/>
                  <a:pt x="5646" y="1247"/>
                  <a:pt x="5286" y="873"/>
                </a:cubicBezTo>
                <a:cubicBezTo>
                  <a:pt x="4766" y="293"/>
                  <a:pt x="4049" y="1"/>
                  <a:pt x="333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26"/>
          <p:cNvSpPr/>
          <p:nvPr/>
        </p:nvSpPr>
        <p:spPr>
          <a:xfrm rot="5400000" flipH="1">
            <a:off x="-125539" y="1951498"/>
            <a:ext cx="575265" cy="324159"/>
          </a:xfrm>
          <a:custGeom>
            <a:avLst/>
            <a:gdLst/>
            <a:ahLst/>
            <a:cxnLst/>
            <a:rect l="l" t="t" r="r" b="b"/>
            <a:pathLst>
              <a:path w="11379" h="6412" extrusionOk="0">
                <a:moveTo>
                  <a:pt x="7781" y="0"/>
                </a:moveTo>
                <a:cubicBezTo>
                  <a:pt x="6938" y="0"/>
                  <a:pt x="6095" y="324"/>
                  <a:pt x="5459" y="967"/>
                </a:cubicBezTo>
                <a:lnTo>
                  <a:pt x="1" y="6411"/>
                </a:lnTo>
                <a:lnTo>
                  <a:pt x="9305" y="6411"/>
                </a:lnTo>
                <a:lnTo>
                  <a:pt x="10039" y="5677"/>
                </a:lnTo>
                <a:cubicBezTo>
                  <a:pt x="11350" y="4366"/>
                  <a:pt x="11379" y="2206"/>
                  <a:pt x="10054" y="924"/>
                </a:cubicBezTo>
                <a:cubicBezTo>
                  <a:pt x="9422" y="306"/>
                  <a:pt x="8601" y="0"/>
                  <a:pt x="778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26"/>
          <p:cNvSpPr/>
          <p:nvPr/>
        </p:nvSpPr>
        <p:spPr>
          <a:xfrm rot="5400000" flipH="1">
            <a:off x="354373" y="1386899"/>
            <a:ext cx="455956" cy="447513"/>
          </a:xfrm>
          <a:custGeom>
            <a:avLst/>
            <a:gdLst/>
            <a:ahLst/>
            <a:cxnLst/>
            <a:rect l="l" t="t" r="r" b="b"/>
            <a:pathLst>
              <a:path w="9019" h="8852" extrusionOk="0">
                <a:moveTo>
                  <a:pt x="8651" y="0"/>
                </a:moveTo>
                <a:cubicBezTo>
                  <a:pt x="8565" y="0"/>
                  <a:pt x="8479" y="32"/>
                  <a:pt x="8414" y="97"/>
                </a:cubicBezTo>
                <a:lnTo>
                  <a:pt x="233" y="8278"/>
                </a:lnTo>
                <a:cubicBezTo>
                  <a:pt x="0" y="8522"/>
                  <a:pt x="221" y="8851"/>
                  <a:pt x="479" y="8851"/>
                </a:cubicBezTo>
                <a:cubicBezTo>
                  <a:pt x="556" y="8851"/>
                  <a:pt x="636" y="8822"/>
                  <a:pt x="709" y="8753"/>
                </a:cubicBezTo>
                <a:lnTo>
                  <a:pt x="8889" y="572"/>
                </a:lnTo>
                <a:cubicBezTo>
                  <a:pt x="9019" y="443"/>
                  <a:pt x="9019" y="227"/>
                  <a:pt x="8889" y="97"/>
                </a:cubicBezTo>
                <a:cubicBezTo>
                  <a:pt x="8824" y="32"/>
                  <a:pt x="8738" y="0"/>
                  <a:pt x="865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26"/>
          <p:cNvSpPr/>
          <p:nvPr/>
        </p:nvSpPr>
        <p:spPr>
          <a:xfrm rot="5400000" flipH="1">
            <a:off x="8601943" y="2572296"/>
            <a:ext cx="107329" cy="77698"/>
          </a:xfrm>
          <a:custGeom>
            <a:avLst/>
            <a:gdLst/>
            <a:ahLst/>
            <a:cxnLst/>
            <a:rect l="l" t="t" r="r" b="b"/>
            <a:pathLst>
              <a:path w="2362" h="1710" extrusionOk="0">
                <a:moveTo>
                  <a:pt x="1225" y="0"/>
                </a:moveTo>
                <a:cubicBezTo>
                  <a:pt x="1211" y="0"/>
                  <a:pt x="1196" y="1"/>
                  <a:pt x="1181" y="2"/>
                </a:cubicBezTo>
                <a:cubicBezTo>
                  <a:pt x="245" y="2"/>
                  <a:pt x="0" y="1283"/>
                  <a:pt x="865" y="1643"/>
                </a:cubicBezTo>
                <a:cubicBezTo>
                  <a:pt x="978" y="1689"/>
                  <a:pt x="1089" y="1709"/>
                  <a:pt x="1195" y="1709"/>
                </a:cubicBezTo>
                <a:cubicBezTo>
                  <a:pt x="1894" y="1709"/>
                  <a:pt x="2362" y="809"/>
                  <a:pt x="1786" y="246"/>
                </a:cubicBezTo>
                <a:cubicBezTo>
                  <a:pt x="1638" y="98"/>
                  <a:pt x="1439" y="0"/>
                  <a:pt x="122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26"/>
          <p:cNvSpPr/>
          <p:nvPr/>
        </p:nvSpPr>
        <p:spPr>
          <a:xfrm rot="5400000" flipH="1">
            <a:off x="8748852" y="2437833"/>
            <a:ext cx="94288" cy="76926"/>
          </a:xfrm>
          <a:custGeom>
            <a:avLst/>
            <a:gdLst/>
            <a:ahLst/>
            <a:cxnLst/>
            <a:rect l="l" t="t" r="r" b="b"/>
            <a:pathLst>
              <a:path w="2075" h="1693" extrusionOk="0">
                <a:moveTo>
                  <a:pt x="1138" y="1"/>
                </a:moveTo>
                <a:cubicBezTo>
                  <a:pt x="375" y="1"/>
                  <a:pt x="0" y="922"/>
                  <a:pt x="533" y="1455"/>
                </a:cubicBezTo>
                <a:cubicBezTo>
                  <a:pt x="706" y="1614"/>
                  <a:pt x="926" y="1693"/>
                  <a:pt x="1143" y="1693"/>
                </a:cubicBezTo>
                <a:cubicBezTo>
                  <a:pt x="1361" y="1693"/>
                  <a:pt x="1577" y="1614"/>
                  <a:pt x="1743" y="1455"/>
                </a:cubicBezTo>
                <a:cubicBezTo>
                  <a:pt x="2074" y="1124"/>
                  <a:pt x="2074" y="591"/>
                  <a:pt x="1743" y="245"/>
                </a:cubicBezTo>
                <a:cubicBezTo>
                  <a:pt x="1585" y="87"/>
                  <a:pt x="1368" y="1"/>
                  <a:pt x="113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26"/>
          <p:cNvSpPr/>
          <p:nvPr/>
        </p:nvSpPr>
        <p:spPr>
          <a:xfrm rot="5400000" flipH="1">
            <a:off x="379282" y="2241403"/>
            <a:ext cx="95397" cy="85792"/>
          </a:xfrm>
          <a:custGeom>
            <a:avLst/>
            <a:gdLst/>
            <a:ahLst/>
            <a:cxnLst/>
            <a:rect l="l" t="t" r="r" b="b"/>
            <a:pathLst>
              <a:path w="1887" h="1697" extrusionOk="0">
                <a:moveTo>
                  <a:pt x="951" y="0"/>
                </a:moveTo>
                <a:cubicBezTo>
                  <a:pt x="731" y="0"/>
                  <a:pt x="511" y="83"/>
                  <a:pt x="346" y="249"/>
                </a:cubicBezTo>
                <a:cubicBezTo>
                  <a:pt x="0" y="580"/>
                  <a:pt x="0" y="1127"/>
                  <a:pt x="346" y="1458"/>
                </a:cubicBezTo>
                <a:cubicBezTo>
                  <a:pt x="511" y="1617"/>
                  <a:pt x="727" y="1696"/>
                  <a:pt x="945" y="1696"/>
                </a:cubicBezTo>
                <a:cubicBezTo>
                  <a:pt x="1163" y="1696"/>
                  <a:pt x="1383" y="1617"/>
                  <a:pt x="1556" y="1458"/>
                </a:cubicBezTo>
                <a:cubicBezTo>
                  <a:pt x="1887" y="1127"/>
                  <a:pt x="1887" y="594"/>
                  <a:pt x="1556" y="249"/>
                </a:cubicBezTo>
                <a:cubicBezTo>
                  <a:pt x="1390" y="83"/>
                  <a:pt x="1170" y="0"/>
                  <a:pt x="95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26"/>
          <p:cNvSpPr/>
          <p:nvPr/>
        </p:nvSpPr>
        <p:spPr>
          <a:xfrm rot="5400000" flipH="1">
            <a:off x="527842" y="2082124"/>
            <a:ext cx="109047" cy="86348"/>
          </a:xfrm>
          <a:custGeom>
            <a:avLst/>
            <a:gdLst/>
            <a:ahLst/>
            <a:cxnLst/>
            <a:rect l="l" t="t" r="r" b="b"/>
            <a:pathLst>
              <a:path w="2157" h="1708" extrusionOk="0">
                <a:moveTo>
                  <a:pt x="1040" y="1"/>
                </a:moveTo>
                <a:cubicBezTo>
                  <a:pt x="1034" y="1"/>
                  <a:pt x="1028" y="1"/>
                  <a:pt x="1023" y="1"/>
                </a:cubicBezTo>
                <a:cubicBezTo>
                  <a:pt x="403" y="1"/>
                  <a:pt x="0" y="620"/>
                  <a:pt x="231" y="1182"/>
                </a:cubicBezTo>
                <a:cubicBezTo>
                  <a:pt x="370" y="1521"/>
                  <a:pt x="692" y="1708"/>
                  <a:pt x="1021" y="1708"/>
                </a:cubicBezTo>
                <a:cubicBezTo>
                  <a:pt x="1237" y="1708"/>
                  <a:pt x="1456" y="1627"/>
                  <a:pt x="1628" y="1455"/>
                </a:cubicBezTo>
                <a:cubicBezTo>
                  <a:pt x="2156" y="927"/>
                  <a:pt x="1792" y="1"/>
                  <a:pt x="104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26"/>
          <p:cNvSpPr/>
          <p:nvPr/>
        </p:nvSpPr>
        <p:spPr>
          <a:xfrm rot="5400000" flipH="1">
            <a:off x="678398" y="1929797"/>
            <a:ext cx="119209" cy="86702"/>
          </a:xfrm>
          <a:custGeom>
            <a:avLst/>
            <a:gdLst/>
            <a:ahLst/>
            <a:cxnLst/>
            <a:rect l="l" t="t" r="r" b="b"/>
            <a:pathLst>
              <a:path w="2358" h="1715" extrusionOk="0">
                <a:moveTo>
                  <a:pt x="1196" y="1"/>
                </a:moveTo>
                <a:cubicBezTo>
                  <a:pt x="260" y="1"/>
                  <a:pt x="0" y="1283"/>
                  <a:pt x="864" y="1643"/>
                </a:cubicBezTo>
                <a:cubicBezTo>
                  <a:pt x="981" y="1692"/>
                  <a:pt x="1095" y="1714"/>
                  <a:pt x="1204" y="1714"/>
                </a:cubicBezTo>
                <a:cubicBezTo>
                  <a:pt x="1889" y="1714"/>
                  <a:pt x="2358" y="830"/>
                  <a:pt x="1786" y="246"/>
                </a:cubicBezTo>
                <a:cubicBezTo>
                  <a:pt x="1628" y="87"/>
                  <a:pt x="1412" y="1"/>
                  <a:pt x="119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26"/>
          <p:cNvSpPr/>
          <p:nvPr/>
        </p:nvSpPr>
        <p:spPr>
          <a:xfrm rot="5400000" flipH="1">
            <a:off x="94351" y="2384029"/>
            <a:ext cx="252674" cy="251966"/>
          </a:xfrm>
          <a:custGeom>
            <a:avLst/>
            <a:gdLst/>
            <a:ahLst/>
            <a:cxnLst/>
            <a:rect l="l" t="t" r="r" b="b"/>
            <a:pathLst>
              <a:path w="4998" h="4984" extrusionOk="0">
                <a:moveTo>
                  <a:pt x="2506" y="1"/>
                </a:moveTo>
                <a:cubicBezTo>
                  <a:pt x="1123" y="1"/>
                  <a:pt x="0" y="1110"/>
                  <a:pt x="0" y="2492"/>
                </a:cubicBezTo>
                <a:cubicBezTo>
                  <a:pt x="0" y="3875"/>
                  <a:pt x="1123" y="4984"/>
                  <a:pt x="2506" y="4984"/>
                </a:cubicBezTo>
                <a:cubicBezTo>
                  <a:pt x="3889" y="4984"/>
                  <a:pt x="4998" y="3875"/>
                  <a:pt x="4998" y="2492"/>
                </a:cubicBezTo>
                <a:cubicBezTo>
                  <a:pt x="4998" y="1110"/>
                  <a:pt x="3889" y="1"/>
                  <a:pt x="25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26"/>
          <p:cNvSpPr/>
          <p:nvPr/>
        </p:nvSpPr>
        <p:spPr>
          <a:xfrm rot="-5400000" flipH="1">
            <a:off x="8873881" y="3799723"/>
            <a:ext cx="321833" cy="206871"/>
          </a:xfrm>
          <a:custGeom>
            <a:avLst/>
            <a:gdLst/>
            <a:ahLst/>
            <a:cxnLst/>
            <a:rect l="l" t="t" r="r" b="b"/>
            <a:pathLst>
              <a:path w="6366" h="4092" extrusionOk="0">
                <a:moveTo>
                  <a:pt x="4708" y="1"/>
                </a:moveTo>
                <a:cubicBezTo>
                  <a:pt x="4324" y="1"/>
                  <a:pt x="3939" y="145"/>
                  <a:pt x="3644" y="433"/>
                </a:cubicBezTo>
                <a:lnTo>
                  <a:pt x="0" y="4091"/>
                </a:lnTo>
                <a:lnTo>
                  <a:pt x="4278" y="4091"/>
                </a:lnTo>
                <a:lnTo>
                  <a:pt x="5747" y="2622"/>
                </a:lnTo>
                <a:cubicBezTo>
                  <a:pt x="6337" y="2046"/>
                  <a:pt x="6366" y="1096"/>
                  <a:pt x="5819" y="476"/>
                </a:cubicBezTo>
                <a:cubicBezTo>
                  <a:pt x="5516" y="159"/>
                  <a:pt x="5112" y="1"/>
                  <a:pt x="470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26"/>
          <p:cNvSpPr/>
          <p:nvPr/>
        </p:nvSpPr>
        <p:spPr>
          <a:xfrm rot="5400000" flipH="1">
            <a:off x="8574130" y="3401628"/>
            <a:ext cx="581178" cy="558563"/>
          </a:xfrm>
          <a:custGeom>
            <a:avLst/>
            <a:gdLst/>
            <a:ahLst/>
            <a:cxnLst/>
            <a:rect l="l" t="t" r="r" b="b"/>
            <a:pathLst>
              <a:path w="12790" h="12293" extrusionOk="0">
                <a:moveTo>
                  <a:pt x="11839" y="0"/>
                </a:moveTo>
                <a:lnTo>
                  <a:pt x="131" y="11709"/>
                </a:lnTo>
                <a:cubicBezTo>
                  <a:pt x="1" y="11853"/>
                  <a:pt x="1" y="12055"/>
                  <a:pt x="131" y="12185"/>
                </a:cubicBezTo>
                <a:cubicBezTo>
                  <a:pt x="195" y="12257"/>
                  <a:pt x="282" y="12293"/>
                  <a:pt x="368" y="12293"/>
                </a:cubicBezTo>
                <a:cubicBezTo>
                  <a:pt x="455" y="12293"/>
                  <a:pt x="541" y="12257"/>
                  <a:pt x="606" y="12185"/>
                </a:cubicBezTo>
                <a:lnTo>
                  <a:pt x="1279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26"/>
          <p:cNvSpPr/>
          <p:nvPr/>
        </p:nvSpPr>
        <p:spPr>
          <a:xfrm rot="5400000" flipH="1">
            <a:off x="8937140" y="1396562"/>
            <a:ext cx="220748" cy="192973"/>
          </a:xfrm>
          <a:custGeom>
            <a:avLst/>
            <a:gdLst/>
            <a:ahLst/>
            <a:cxnLst/>
            <a:rect l="l" t="t" r="r" b="b"/>
            <a:pathLst>
              <a:path w="4858" h="4247" extrusionOk="0">
                <a:moveTo>
                  <a:pt x="3906" y="0"/>
                </a:moveTo>
                <a:lnTo>
                  <a:pt x="234" y="3673"/>
                </a:lnTo>
                <a:cubicBezTo>
                  <a:pt x="1" y="3917"/>
                  <a:pt x="221" y="4247"/>
                  <a:pt x="479" y="4247"/>
                </a:cubicBezTo>
                <a:cubicBezTo>
                  <a:pt x="556" y="4247"/>
                  <a:pt x="637" y="4218"/>
                  <a:pt x="709" y="4148"/>
                </a:cubicBezTo>
                <a:lnTo>
                  <a:pt x="485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26"/>
          <p:cNvSpPr/>
          <p:nvPr/>
        </p:nvSpPr>
        <p:spPr>
          <a:xfrm rot="5400000" flipH="1">
            <a:off x="252911" y="2948644"/>
            <a:ext cx="889768" cy="879960"/>
          </a:xfrm>
          <a:custGeom>
            <a:avLst/>
            <a:gdLst/>
            <a:ahLst/>
            <a:cxnLst/>
            <a:rect l="l" t="t" r="r" b="b"/>
            <a:pathLst>
              <a:path w="17600" h="17406" extrusionOk="0">
                <a:moveTo>
                  <a:pt x="17100" y="1"/>
                </a:moveTo>
                <a:cubicBezTo>
                  <a:pt x="17015" y="1"/>
                  <a:pt x="16927" y="37"/>
                  <a:pt x="16851" y="123"/>
                </a:cubicBezTo>
                <a:lnTo>
                  <a:pt x="130" y="16830"/>
                </a:lnTo>
                <a:cubicBezTo>
                  <a:pt x="1" y="16959"/>
                  <a:pt x="1" y="17175"/>
                  <a:pt x="145" y="17305"/>
                </a:cubicBezTo>
                <a:cubicBezTo>
                  <a:pt x="202" y="17363"/>
                  <a:pt x="289" y="17406"/>
                  <a:pt x="375" y="17406"/>
                </a:cubicBezTo>
                <a:cubicBezTo>
                  <a:pt x="461" y="17406"/>
                  <a:pt x="548" y="17363"/>
                  <a:pt x="605" y="17305"/>
                </a:cubicBezTo>
                <a:lnTo>
                  <a:pt x="17326" y="584"/>
                </a:lnTo>
                <a:cubicBezTo>
                  <a:pt x="17599" y="355"/>
                  <a:pt x="17367" y="1"/>
                  <a:pt x="1710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26"/>
          <p:cNvSpPr/>
          <p:nvPr/>
        </p:nvSpPr>
        <p:spPr>
          <a:xfrm rot="5400000" flipH="1">
            <a:off x="587087" y="2967350"/>
            <a:ext cx="199541" cy="199541"/>
          </a:xfrm>
          <a:custGeom>
            <a:avLst/>
            <a:gdLst/>
            <a:ahLst/>
            <a:cxnLst/>
            <a:rect l="l" t="t" r="r" b="b"/>
            <a:pathLst>
              <a:path w="3947" h="3947" extrusionOk="0">
                <a:moveTo>
                  <a:pt x="1974" y="0"/>
                </a:moveTo>
                <a:cubicBezTo>
                  <a:pt x="879" y="0"/>
                  <a:pt x="1" y="893"/>
                  <a:pt x="1" y="1973"/>
                </a:cubicBezTo>
                <a:cubicBezTo>
                  <a:pt x="1" y="3068"/>
                  <a:pt x="879" y="3946"/>
                  <a:pt x="1974" y="3946"/>
                </a:cubicBezTo>
                <a:cubicBezTo>
                  <a:pt x="3054" y="3946"/>
                  <a:pt x="3947" y="3068"/>
                  <a:pt x="3947" y="1973"/>
                </a:cubicBezTo>
                <a:cubicBezTo>
                  <a:pt x="3947" y="893"/>
                  <a:pt x="3054" y="0"/>
                  <a:pt x="197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26"/>
          <p:cNvSpPr/>
          <p:nvPr/>
        </p:nvSpPr>
        <p:spPr>
          <a:xfrm rot="5400000" flipH="1">
            <a:off x="-45466" y="2169941"/>
            <a:ext cx="133263" cy="42315"/>
          </a:xfrm>
          <a:custGeom>
            <a:avLst/>
            <a:gdLst/>
            <a:ahLst/>
            <a:cxnLst/>
            <a:rect l="l" t="t" r="r" b="b"/>
            <a:pathLst>
              <a:path w="2636" h="837" extrusionOk="0">
                <a:moveTo>
                  <a:pt x="1311" y="1"/>
                </a:moveTo>
                <a:cubicBezTo>
                  <a:pt x="936" y="1"/>
                  <a:pt x="562" y="145"/>
                  <a:pt x="274" y="433"/>
                </a:cubicBezTo>
                <a:cubicBezTo>
                  <a:pt x="159" y="548"/>
                  <a:pt x="58" y="692"/>
                  <a:pt x="0" y="836"/>
                </a:cubicBezTo>
                <a:lnTo>
                  <a:pt x="2636" y="836"/>
                </a:lnTo>
                <a:cubicBezTo>
                  <a:pt x="2564" y="678"/>
                  <a:pt x="2463" y="548"/>
                  <a:pt x="2348" y="433"/>
                </a:cubicBezTo>
                <a:cubicBezTo>
                  <a:pt x="2060" y="145"/>
                  <a:pt x="1685" y="1"/>
                  <a:pt x="131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26"/>
          <p:cNvSpPr/>
          <p:nvPr/>
        </p:nvSpPr>
        <p:spPr>
          <a:xfrm rot="5400000" flipH="1">
            <a:off x="26780" y="1984704"/>
            <a:ext cx="165012" cy="148884"/>
          </a:xfrm>
          <a:custGeom>
            <a:avLst/>
            <a:gdLst/>
            <a:ahLst/>
            <a:cxnLst/>
            <a:rect l="l" t="t" r="r" b="b"/>
            <a:pathLst>
              <a:path w="3264" h="2945" extrusionOk="0">
                <a:moveTo>
                  <a:pt x="1814" y="0"/>
                </a:moveTo>
                <a:cubicBezTo>
                  <a:pt x="870" y="0"/>
                  <a:pt x="1" y="957"/>
                  <a:pt x="440" y="2035"/>
                </a:cubicBezTo>
                <a:cubicBezTo>
                  <a:pt x="701" y="2659"/>
                  <a:pt x="1243" y="2944"/>
                  <a:pt x="1783" y="2944"/>
                </a:cubicBezTo>
                <a:cubicBezTo>
                  <a:pt x="2525" y="2944"/>
                  <a:pt x="3263" y="2406"/>
                  <a:pt x="3263" y="1473"/>
                </a:cubicBezTo>
                <a:cubicBezTo>
                  <a:pt x="3263" y="1084"/>
                  <a:pt x="3119" y="724"/>
                  <a:pt x="2846" y="450"/>
                </a:cubicBezTo>
                <a:cubicBezTo>
                  <a:pt x="2535" y="135"/>
                  <a:pt x="2169" y="0"/>
                  <a:pt x="181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26"/>
          <p:cNvSpPr/>
          <p:nvPr/>
        </p:nvSpPr>
        <p:spPr>
          <a:xfrm rot="-5400000" flipH="1">
            <a:off x="-138123" y="3139550"/>
            <a:ext cx="888527" cy="612280"/>
          </a:xfrm>
          <a:custGeom>
            <a:avLst/>
            <a:gdLst/>
            <a:ahLst/>
            <a:cxnLst/>
            <a:rect l="l" t="t" r="r" b="b"/>
            <a:pathLst>
              <a:path w="18695" h="12884" extrusionOk="0">
                <a:moveTo>
                  <a:pt x="18695" y="0"/>
                </a:moveTo>
                <a:lnTo>
                  <a:pt x="1297" y="15"/>
                </a:lnTo>
                <a:cubicBezTo>
                  <a:pt x="1355" y="44"/>
                  <a:pt x="1412" y="101"/>
                  <a:pt x="1470" y="144"/>
                </a:cubicBezTo>
                <a:cubicBezTo>
                  <a:pt x="1844" y="533"/>
                  <a:pt x="1844" y="1138"/>
                  <a:pt x="1470" y="1527"/>
                </a:cubicBezTo>
                <a:lnTo>
                  <a:pt x="1052" y="1945"/>
                </a:lnTo>
                <a:cubicBezTo>
                  <a:pt x="1" y="2982"/>
                  <a:pt x="1" y="4695"/>
                  <a:pt x="1052" y="5747"/>
                </a:cubicBezTo>
                <a:cubicBezTo>
                  <a:pt x="1563" y="6237"/>
                  <a:pt x="2221" y="6481"/>
                  <a:pt x="2880" y="6481"/>
                </a:cubicBezTo>
                <a:cubicBezTo>
                  <a:pt x="3557" y="6481"/>
                  <a:pt x="4235" y="6222"/>
                  <a:pt x="4754" y="5704"/>
                </a:cubicBezTo>
                <a:lnTo>
                  <a:pt x="9607" y="850"/>
                </a:lnTo>
                <a:cubicBezTo>
                  <a:pt x="9813" y="685"/>
                  <a:pt x="10032" y="614"/>
                  <a:pt x="10242" y="614"/>
                </a:cubicBezTo>
                <a:cubicBezTo>
                  <a:pt x="11005" y="614"/>
                  <a:pt x="11646" y="1545"/>
                  <a:pt x="11047" y="2290"/>
                </a:cubicBezTo>
                <a:lnTo>
                  <a:pt x="3717" y="9621"/>
                </a:lnTo>
                <a:cubicBezTo>
                  <a:pt x="2953" y="10370"/>
                  <a:pt x="2939" y="11580"/>
                  <a:pt x="3688" y="12329"/>
                </a:cubicBezTo>
                <a:cubicBezTo>
                  <a:pt x="4059" y="12699"/>
                  <a:pt x="4543" y="12883"/>
                  <a:pt x="5028" y="12883"/>
                </a:cubicBezTo>
                <a:cubicBezTo>
                  <a:pt x="5522" y="12883"/>
                  <a:pt x="6017" y="12692"/>
                  <a:pt x="6395" y="12314"/>
                </a:cubicBezTo>
                <a:lnTo>
                  <a:pt x="18695"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26"/>
          <p:cNvSpPr/>
          <p:nvPr/>
        </p:nvSpPr>
        <p:spPr>
          <a:xfrm rot="5400000" flipH="1">
            <a:off x="-51619" y="3952123"/>
            <a:ext cx="321833" cy="206871"/>
          </a:xfrm>
          <a:custGeom>
            <a:avLst/>
            <a:gdLst/>
            <a:ahLst/>
            <a:cxnLst/>
            <a:rect l="l" t="t" r="r" b="b"/>
            <a:pathLst>
              <a:path w="6366" h="4092" extrusionOk="0">
                <a:moveTo>
                  <a:pt x="4708" y="1"/>
                </a:moveTo>
                <a:cubicBezTo>
                  <a:pt x="4324" y="1"/>
                  <a:pt x="3939" y="145"/>
                  <a:pt x="3644" y="433"/>
                </a:cubicBezTo>
                <a:lnTo>
                  <a:pt x="0" y="4091"/>
                </a:lnTo>
                <a:lnTo>
                  <a:pt x="4278" y="4091"/>
                </a:lnTo>
                <a:lnTo>
                  <a:pt x="5747" y="2622"/>
                </a:lnTo>
                <a:cubicBezTo>
                  <a:pt x="6337" y="2046"/>
                  <a:pt x="6366" y="1096"/>
                  <a:pt x="5819" y="476"/>
                </a:cubicBezTo>
                <a:cubicBezTo>
                  <a:pt x="5516" y="159"/>
                  <a:pt x="5112" y="1"/>
                  <a:pt x="47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8"/>
        <p:cNvGrpSpPr/>
        <p:nvPr/>
      </p:nvGrpSpPr>
      <p:grpSpPr>
        <a:xfrm>
          <a:off x="0" y="0"/>
          <a:ext cx="0" cy="0"/>
          <a:chOff x="0" y="0"/>
          <a:chExt cx="0" cy="0"/>
        </a:xfrm>
      </p:grpSpPr>
      <p:sp>
        <p:nvSpPr>
          <p:cNvPr id="29" name="Google Shape;29;p3"/>
          <p:cNvSpPr txBox="1">
            <a:spLocks noGrp="1"/>
          </p:cNvSpPr>
          <p:nvPr>
            <p:ph type="title"/>
          </p:nvPr>
        </p:nvSpPr>
        <p:spPr>
          <a:xfrm>
            <a:off x="2912244" y="3361638"/>
            <a:ext cx="3319500" cy="5232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30" name="Google Shape;30;p3"/>
          <p:cNvSpPr txBox="1">
            <a:spLocks noGrp="1"/>
          </p:cNvSpPr>
          <p:nvPr>
            <p:ph type="title" idx="2" hasCustomPrompt="1"/>
          </p:nvPr>
        </p:nvSpPr>
        <p:spPr>
          <a:xfrm>
            <a:off x="3927600" y="2726862"/>
            <a:ext cx="1288800" cy="756600"/>
          </a:xfrm>
          <a:prstGeom prst="rect">
            <a:avLst/>
          </a:prstGeom>
        </p:spPr>
        <p:txBody>
          <a:bodyPr spcFirstLastPara="1" wrap="square" lIns="91425" tIns="91425" rIns="91425" bIns="91425" anchor="ctr" anchorCtr="0">
            <a:noAutofit/>
          </a:bodyPr>
          <a:lstStyle>
            <a:lvl1pPr lvl="0" rtl="0">
              <a:spcBef>
                <a:spcPts val="0"/>
              </a:spcBef>
              <a:spcAft>
                <a:spcPts val="0"/>
              </a:spcAft>
              <a:buSzPts val="7200"/>
              <a:buNone/>
              <a:defRPr sz="4800"/>
            </a:lvl1pPr>
            <a:lvl2pPr lvl="1" algn="ctr" rtl="0">
              <a:spcBef>
                <a:spcPts val="0"/>
              </a:spcBef>
              <a:spcAft>
                <a:spcPts val="0"/>
              </a:spcAft>
              <a:buSzPts val="7200"/>
              <a:buNone/>
              <a:defRPr sz="7200"/>
            </a:lvl2pPr>
            <a:lvl3pPr lvl="2" algn="ctr" rtl="0">
              <a:spcBef>
                <a:spcPts val="0"/>
              </a:spcBef>
              <a:spcAft>
                <a:spcPts val="0"/>
              </a:spcAft>
              <a:buSzPts val="7200"/>
              <a:buNone/>
              <a:defRPr sz="7200"/>
            </a:lvl3pPr>
            <a:lvl4pPr lvl="3" algn="ctr" rtl="0">
              <a:spcBef>
                <a:spcPts val="0"/>
              </a:spcBef>
              <a:spcAft>
                <a:spcPts val="0"/>
              </a:spcAft>
              <a:buSzPts val="7200"/>
              <a:buNone/>
              <a:defRPr sz="7200"/>
            </a:lvl4pPr>
            <a:lvl5pPr lvl="4" algn="ctr" rtl="0">
              <a:spcBef>
                <a:spcPts val="0"/>
              </a:spcBef>
              <a:spcAft>
                <a:spcPts val="0"/>
              </a:spcAft>
              <a:buSzPts val="7200"/>
              <a:buNone/>
              <a:defRPr sz="7200"/>
            </a:lvl5pPr>
            <a:lvl6pPr lvl="5" algn="ctr" rtl="0">
              <a:spcBef>
                <a:spcPts val="0"/>
              </a:spcBef>
              <a:spcAft>
                <a:spcPts val="0"/>
              </a:spcAft>
              <a:buSzPts val="7200"/>
              <a:buNone/>
              <a:defRPr sz="7200"/>
            </a:lvl6pPr>
            <a:lvl7pPr lvl="6" algn="ctr" rtl="0">
              <a:spcBef>
                <a:spcPts val="0"/>
              </a:spcBef>
              <a:spcAft>
                <a:spcPts val="0"/>
              </a:spcAft>
              <a:buSzPts val="7200"/>
              <a:buNone/>
              <a:defRPr sz="7200"/>
            </a:lvl7pPr>
            <a:lvl8pPr lvl="7" algn="ctr" rtl="0">
              <a:spcBef>
                <a:spcPts val="0"/>
              </a:spcBef>
              <a:spcAft>
                <a:spcPts val="0"/>
              </a:spcAft>
              <a:buSzPts val="7200"/>
              <a:buNone/>
              <a:defRPr sz="7200"/>
            </a:lvl8pPr>
            <a:lvl9pPr lvl="8" algn="ctr" rtl="0">
              <a:spcBef>
                <a:spcPts val="0"/>
              </a:spcBef>
              <a:spcAft>
                <a:spcPts val="0"/>
              </a:spcAft>
              <a:buSzPts val="7200"/>
              <a:buNone/>
              <a:defRPr sz="7200"/>
            </a:lvl9pPr>
          </a:lstStyle>
          <a:p>
            <a:r>
              <a:t>xx%</a:t>
            </a:r>
          </a:p>
        </p:txBody>
      </p:sp>
      <p:sp>
        <p:nvSpPr>
          <p:cNvPr id="31" name="Google Shape;31;p3"/>
          <p:cNvSpPr txBox="1">
            <a:spLocks noGrp="1"/>
          </p:cNvSpPr>
          <p:nvPr>
            <p:ph type="subTitle" idx="1"/>
          </p:nvPr>
        </p:nvSpPr>
        <p:spPr>
          <a:xfrm>
            <a:off x="2912244" y="4003688"/>
            <a:ext cx="3319500" cy="609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100"/>
              <a:buNone/>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32" name="Google Shape;32;p3"/>
          <p:cNvSpPr/>
          <p:nvPr/>
        </p:nvSpPr>
        <p:spPr>
          <a:xfrm rot="10800000">
            <a:off x="2560440" y="519698"/>
            <a:ext cx="2280683" cy="2415225"/>
          </a:xfrm>
          <a:custGeom>
            <a:avLst/>
            <a:gdLst/>
            <a:ahLst/>
            <a:cxnLst/>
            <a:rect l="l" t="t" r="r" b="b"/>
            <a:pathLst>
              <a:path w="50227" h="53190" extrusionOk="0">
                <a:moveTo>
                  <a:pt x="34880" y="0"/>
                </a:moveTo>
                <a:cubicBezTo>
                  <a:pt x="34159" y="0"/>
                  <a:pt x="33439" y="276"/>
                  <a:pt x="32893" y="828"/>
                </a:cubicBezTo>
                <a:lnTo>
                  <a:pt x="22100" y="11621"/>
                </a:lnTo>
                <a:cubicBezTo>
                  <a:pt x="22395" y="10393"/>
                  <a:pt x="21850" y="9119"/>
                  <a:pt x="20746" y="8494"/>
                </a:cubicBezTo>
                <a:cubicBezTo>
                  <a:pt x="20317" y="8252"/>
                  <a:pt x="19843" y="8133"/>
                  <a:pt x="19372" y="8133"/>
                </a:cubicBezTo>
                <a:cubicBezTo>
                  <a:pt x="18645" y="8133"/>
                  <a:pt x="17925" y="8415"/>
                  <a:pt x="17380" y="8960"/>
                </a:cubicBezTo>
                <a:lnTo>
                  <a:pt x="8406" y="17934"/>
                </a:lnTo>
                <a:lnTo>
                  <a:pt x="1104" y="25236"/>
                </a:lnTo>
                <a:cubicBezTo>
                  <a:pt x="1" y="26339"/>
                  <a:pt x="1" y="28113"/>
                  <a:pt x="1104" y="29216"/>
                </a:cubicBezTo>
                <a:cubicBezTo>
                  <a:pt x="1655" y="29768"/>
                  <a:pt x="2375" y="30044"/>
                  <a:pt x="3094" y="30044"/>
                </a:cubicBezTo>
                <a:cubicBezTo>
                  <a:pt x="3814" y="30044"/>
                  <a:pt x="4533" y="29768"/>
                  <a:pt x="5085" y="29216"/>
                </a:cubicBezTo>
                <a:lnTo>
                  <a:pt x="5483" y="28818"/>
                </a:lnTo>
                <a:cubicBezTo>
                  <a:pt x="5726" y="28757"/>
                  <a:pt x="5964" y="28728"/>
                  <a:pt x="6195" y="28728"/>
                </a:cubicBezTo>
                <a:cubicBezTo>
                  <a:pt x="8225" y="28728"/>
                  <a:pt x="9684" y="30960"/>
                  <a:pt x="8622" y="32890"/>
                </a:cubicBezTo>
                <a:lnTo>
                  <a:pt x="5801" y="35722"/>
                </a:lnTo>
                <a:cubicBezTo>
                  <a:pt x="4698" y="36814"/>
                  <a:pt x="4698" y="38600"/>
                  <a:pt x="5801" y="39692"/>
                </a:cubicBezTo>
                <a:cubicBezTo>
                  <a:pt x="6354" y="40245"/>
                  <a:pt x="7076" y="40521"/>
                  <a:pt x="7797" y="40521"/>
                </a:cubicBezTo>
                <a:cubicBezTo>
                  <a:pt x="8515" y="40521"/>
                  <a:pt x="9232" y="40248"/>
                  <a:pt x="9782" y="39703"/>
                </a:cubicBezTo>
                <a:lnTo>
                  <a:pt x="17368" y="32117"/>
                </a:lnTo>
                <a:cubicBezTo>
                  <a:pt x="17863" y="31751"/>
                  <a:pt x="18443" y="31572"/>
                  <a:pt x="19021" y="31572"/>
                </a:cubicBezTo>
                <a:cubicBezTo>
                  <a:pt x="19720" y="31572"/>
                  <a:pt x="20416" y="31834"/>
                  <a:pt x="20951" y="32344"/>
                </a:cubicBezTo>
                <a:cubicBezTo>
                  <a:pt x="21941" y="33277"/>
                  <a:pt x="22111" y="34778"/>
                  <a:pt x="21372" y="35916"/>
                </a:cubicBezTo>
                <a:lnTo>
                  <a:pt x="15878" y="41409"/>
                </a:lnTo>
                <a:cubicBezTo>
                  <a:pt x="14786" y="42512"/>
                  <a:pt x="14786" y="44287"/>
                  <a:pt x="15878" y="45390"/>
                </a:cubicBezTo>
                <a:cubicBezTo>
                  <a:pt x="16430" y="45942"/>
                  <a:pt x="17152" y="46217"/>
                  <a:pt x="17873" y="46217"/>
                </a:cubicBezTo>
                <a:cubicBezTo>
                  <a:pt x="18594" y="46217"/>
                  <a:pt x="19313" y="45942"/>
                  <a:pt x="19859" y="45390"/>
                </a:cubicBezTo>
                <a:lnTo>
                  <a:pt x="25546" y="39703"/>
                </a:lnTo>
                <a:cubicBezTo>
                  <a:pt x="26026" y="39368"/>
                  <a:pt x="26580" y="39205"/>
                  <a:pt x="27133" y="39205"/>
                </a:cubicBezTo>
                <a:cubicBezTo>
                  <a:pt x="27838" y="39205"/>
                  <a:pt x="28541" y="39471"/>
                  <a:pt x="29083" y="39987"/>
                </a:cubicBezTo>
                <a:cubicBezTo>
                  <a:pt x="30039" y="40909"/>
                  <a:pt x="30221" y="42376"/>
                  <a:pt x="29515" y="43513"/>
                </a:cubicBezTo>
                <a:lnTo>
                  <a:pt x="24636" y="48381"/>
                </a:lnTo>
                <a:cubicBezTo>
                  <a:pt x="23544" y="49485"/>
                  <a:pt x="23544" y="51270"/>
                  <a:pt x="24636" y="52362"/>
                </a:cubicBezTo>
                <a:cubicBezTo>
                  <a:pt x="25188" y="52914"/>
                  <a:pt x="25910" y="53190"/>
                  <a:pt x="26631" y="53190"/>
                </a:cubicBezTo>
                <a:cubicBezTo>
                  <a:pt x="27352" y="53190"/>
                  <a:pt x="28071" y="52914"/>
                  <a:pt x="28617" y="52362"/>
                </a:cubicBezTo>
                <a:lnTo>
                  <a:pt x="45268" y="35711"/>
                </a:lnTo>
                <a:cubicBezTo>
                  <a:pt x="46280" y="34699"/>
                  <a:pt x="46371" y="33095"/>
                  <a:pt x="45484" y="31980"/>
                </a:cubicBezTo>
                <a:cubicBezTo>
                  <a:pt x="44928" y="31283"/>
                  <a:pt x="44110" y="30913"/>
                  <a:pt x="43279" y="30913"/>
                </a:cubicBezTo>
                <a:cubicBezTo>
                  <a:pt x="42768" y="30913"/>
                  <a:pt x="42251" y="31053"/>
                  <a:pt x="41788" y="31343"/>
                </a:cubicBezTo>
                <a:lnTo>
                  <a:pt x="49135" y="24007"/>
                </a:lnTo>
                <a:cubicBezTo>
                  <a:pt x="50227" y="22904"/>
                  <a:pt x="50227" y="21118"/>
                  <a:pt x="49124" y="20026"/>
                </a:cubicBezTo>
                <a:cubicBezTo>
                  <a:pt x="48578" y="19475"/>
                  <a:pt x="47858" y="19199"/>
                  <a:pt x="47138" y="19199"/>
                </a:cubicBezTo>
                <a:cubicBezTo>
                  <a:pt x="46417" y="19199"/>
                  <a:pt x="45695" y="19475"/>
                  <a:pt x="45143" y="20026"/>
                </a:cubicBezTo>
                <a:lnTo>
                  <a:pt x="44790" y="20379"/>
                </a:lnTo>
                <a:cubicBezTo>
                  <a:pt x="44307" y="20713"/>
                  <a:pt x="43749" y="20877"/>
                  <a:pt x="43195" y="20877"/>
                </a:cubicBezTo>
                <a:cubicBezTo>
                  <a:pt x="42484" y="20877"/>
                  <a:pt x="41779" y="20607"/>
                  <a:pt x="41242" y="20083"/>
                </a:cubicBezTo>
                <a:cubicBezTo>
                  <a:pt x="40286" y="19151"/>
                  <a:pt x="40116" y="17672"/>
                  <a:pt x="40844" y="16546"/>
                </a:cubicBezTo>
                <a:lnTo>
                  <a:pt x="44040" y="13350"/>
                </a:lnTo>
                <a:cubicBezTo>
                  <a:pt x="45132" y="12247"/>
                  <a:pt x="45132" y="10461"/>
                  <a:pt x="44028" y="9369"/>
                </a:cubicBezTo>
                <a:cubicBezTo>
                  <a:pt x="43482" y="8818"/>
                  <a:pt x="42763" y="8542"/>
                  <a:pt x="42044" y="8542"/>
                </a:cubicBezTo>
                <a:cubicBezTo>
                  <a:pt x="41324" y="8542"/>
                  <a:pt x="40605" y="8818"/>
                  <a:pt x="40059" y="9369"/>
                </a:cubicBezTo>
                <a:lnTo>
                  <a:pt x="34850" y="14578"/>
                </a:lnTo>
                <a:cubicBezTo>
                  <a:pt x="34350" y="14940"/>
                  <a:pt x="33764" y="15120"/>
                  <a:pt x="33180" y="15120"/>
                </a:cubicBezTo>
                <a:cubicBezTo>
                  <a:pt x="32514" y="15120"/>
                  <a:pt x="31851" y="14886"/>
                  <a:pt x="31324" y="14419"/>
                </a:cubicBezTo>
                <a:cubicBezTo>
                  <a:pt x="30334" y="13555"/>
                  <a:pt x="30084" y="12110"/>
                  <a:pt x="30721" y="10950"/>
                </a:cubicBezTo>
                <a:lnTo>
                  <a:pt x="36874" y="4808"/>
                </a:lnTo>
                <a:cubicBezTo>
                  <a:pt x="37966" y="3705"/>
                  <a:pt x="37966" y="1931"/>
                  <a:pt x="36874" y="828"/>
                </a:cubicBezTo>
                <a:cubicBezTo>
                  <a:pt x="36323" y="276"/>
                  <a:pt x="35600" y="0"/>
                  <a:pt x="348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3"/>
          <p:cNvSpPr/>
          <p:nvPr/>
        </p:nvSpPr>
        <p:spPr>
          <a:xfrm>
            <a:off x="4429677" y="616077"/>
            <a:ext cx="2280683" cy="2415225"/>
          </a:xfrm>
          <a:custGeom>
            <a:avLst/>
            <a:gdLst/>
            <a:ahLst/>
            <a:cxnLst/>
            <a:rect l="l" t="t" r="r" b="b"/>
            <a:pathLst>
              <a:path w="50227" h="53190" extrusionOk="0">
                <a:moveTo>
                  <a:pt x="34880" y="0"/>
                </a:moveTo>
                <a:cubicBezTo>
                  <a:pt x="34159" y="0"/>
                  <a:pt x="33439" y="276"/>
                  <a:pt x="32893" y="828"/>
                </a:cubicBezTo>
                <a:lnTo>
                  <a:pt x="22100" y="11621"/>
                </a:lnTo>
                <a:cubicBezTo>
                  <a:pt x="22395" y="10393"/>
                  <a:pt x="21850" y="9119"/>
                  <a:pt x="20746" y="8494"/>
                </a:cubicBezTo>
                <a:cubicBezTo>
                  <a:pt x="20317" y="8252"/>
                  <a:pt x="19843" y="8133"/>
                  <a:pt x="19372" y="8133"/>
                </a:cubicBezTo>
                <a:cubicBezTo>
                  <a:pt x="18645" y="8133"/>
                  <a:pt x="17925" y="8415"/>
                  <a:pt x="17380" y="8960"/>
                </a:cubicBezTo>
                <a:lnTo>
                  <a:pt x="8406" y="17934"/>
                </a:lnTo>
                <a:lnTo>
                  <a:pt x="1104" y="25236"/>
                </a:lnTo>
                <a:cubicBezTo>
                  <a:pt x="1" y="26339"/>
                  <a:pt x="1" y="28113"/>
                  <a:pt x="1104" y="29216"/>
                </a:cubicBezTo>
                <a:cubicBezTo>
                  <a:pt x="1655" y="29768"/>
                  <a:pt x="2375" y="30044"/>
                  <a:pt x="3094" y="30044"/>
                </a:cubicBezTo>
                <a:cubicBezTo>
                  <a:pt x="3814" y="30044"/>
                  <a:pt x="4533" y="29768"/>
                  <a:pt x="5085" y="29216"/>
                </a:cubicBezTo>
                <a:lnTo>
                  <a:pt x="5483" y="28818"/>
                </a:lnTo>
                <a:cubicBezTo>
                  <a:pt x="5726" y="28757"/>
                  <a:pt x="5964" y="28728"/>
                  <a:pt x="6195" y="28728"/>
                </a:cubicBezTo>
                <a:cubicBezTo>
                  <a:pt x="8225" y="28728"/>
                  <a:pt x="9684" y="30960"/>
                  <a:pt x="8622" y="32890"/>
                </a:cubicBezTo>
                <a:lnTo>
                  <a:pt x="5801" y="35722"/>
                </a:lnTo>
                <a:cubicBezTo>
                  <a:pt x="4698" y="36814"/>
                  <a:pt x="4698" y="38600"/>
                  <a:pt x="5801" y="39692"/>
                </a:cubicBezTo>
                <a:cubicBezTo>
                  <a:pt x="6354" y="40245"/>
                  <a:pt x="7076" y="40521"/>
                  <a:pt x="7797" y="40521"/>
                </a:cubicBezTo>
                <a:cubicBezTo>
                  <a:pt x="8515" y="40521"/>
                  <a:pt x="9232" y="40248"/>
                  <a:pt x="9782" y="39703"/>
                </a:cubicBezTo>
                <a:lnTo>
                  <a:pt x="17368" y="32117"/>
                </a:lnTo>
                <a:cubicBezTo>
                  <a:pt x="17863" y="31751"/>
                  <a:pt x="18443" y="31572"/>
                  <a:pt x="19021" y="31572"/>
                </a:cubicBezTo>
                <a:cubicBezTo>
                  <a:pt x="19720" y="31572"/>
                  <a:pt x="20416" y="31834"/>
                  <a:pt x="20951" y="32344"/>
                </a:cubicBezTo>
                <a:cubicBezTo>
                  <a:pt x="21941" y="33277"/>
                  <a:pt x="22111" y="34778"/>
                  <a:pt x="21372" y="35916"/>
                </a:cubicBezTo>
                <a:lnTo>
                  <a:pt x="15878" y="41409"/>
                </a:lnTo>
                <a:cubicBezTo>
                  <a:pt x="14786" y="42512"/>
                  <a:pt x="14786" y="44287"/>
                  <a:pt x="15878" y="45390"/>
                </a:cubicBezTo>
                <a:cubicBezTo>
                  <a:pt x="16430" y="45942"/>
                  <a:pt x="17152" y="46217"/>
                  <a:pt x="17873" y="46217"/>
                </a:cubicBezTo>
                <a:cubicBezTo>
                  <a:pt x="18594" y="46217"/>
                  <a:pt x="19313" y="45942"/>
                  <a:pt x="19859" y="45390"/>
                </a:cubicBezTo>
                <a:lnTo>
                  <a:pt x="25546" y="39703"/>
                </a:lnTo>
                <a:cubicBezTo>
                  <a:pt x="26026" y="39368"/>
                  <a:pt x="26580" y="39205"/>
                  <a:pt x="27133" y="39205"/>
                </a:cubicBezTo>
                <a:cubicBezTo>
                  <a:pt x="27838" y="39205"/>
                  <a:pt x="28541" y="39471"/>
                  <a:pt x="29083" y="39987"/>
                </a:cubicBezTo>
                <a:cubicBezTo>
                  <a:pt x="30039" y="40909"/>
                  <a:pt x="30221" y="42376"/>
                  <a:pt x="29515" y="43513"/>
                </a:cubicBezTo>
                <a:lnTo>
                  <a:pt x="24636" y="48381"/>
                </a:lnTo>
                <a:cubicBezTo>
                  <a:pt x="23544" y="49485"/>
                  <a:pt x="23544" y="51270"/>
                  <a:pt x="24636" y="52362"/>
                </a:cubicBezTo>
                <a:cubicBezTo>
                  <a:pt x="25188" y="52914"/>
                  <a:pt x="25910" y="53190"/>
                  <a:pt x="26631" y="53190"/>
                </a:cubicBezTo>
                <a:cubicBezTo>
                  <a:pt x="27352" y="53190"/>
                  <a:pt x="28071" y="52914"/>
                  <a:pt x="28617" y="52362"/>
                </a:cubicBezTo>
                <a:lnTo>
                  <a:pt x="45268" y="35711"/>
                </a:lnTo>
                <a:cubicBezTo>
                  <a:pt x="46280" y="34699"/>
                  <a:pt x="46371" y="33095"/>
                  <a:pt x="45484" y="31980"/>
                </a:cubicBezTo>
                <a:cubicBezTo>
                  <a:pt x="44928" y="31283"/>
                  <a:pt x="44110" y="30913"/>
                  <a:pt x="43279" y="30913"/>
                </a:cubicBezTo>
                <a:cubicBezTo>
                  <a:pt x="42768" y="30913"/>
                  <a:pt x="42251" y="31053"/>
                  <a:pt x="41788" y="31343"/>
                </a:cubicBezTo>
                <a:lnTo>
                  <a:pt x="49135" y="24007"/>
                </a:lnTo>
                <a:cubicBezTo>
                  <a:pt x="50227" y="22904"/>
                  <a:pt x="50227" y="21118"/>
                  <a:pt x="49124" y="20026"/>
                </a:cubicBezTo>
                <a:cubicBezTo>
                  <a:pt x="48578" y="19475"/>
                  <a:pt x="47858" y="19199"/>
                  <a:pt x="47138" y="19199"/>
                </a:cubicBezTo>
                <a:cubicBezTo>
                  <a:pt x="46417" y="19199"/>
                  <a:pt x="45695" y="19475"/>
                  <a:pt x="45143" y="20026"/>
                </a:cubicBezTo>
                <a:lnTo>
                  <a:pt x="44790" y="20379"/>
                </a:lnTo>
                <a:cubicBezTo>
                  <a:pt x="44307" y="20713"/>
                  <a:pt x="43749" y="20877"/>
                  <a:pt x="43195" y="20877"/>
                </a:cubicBezTo>
                <a:cubicBezTo>
                  <a:pt x="42484" y="20877"/>
                  <a:pt x="41779" y="20607"/>
                  <a:pt x="41242" y="20083"/>
                </a:cubicBezTo>
                <a:cubicBezTo>
                  <a:pt x="40286" y="19151"/>
                  <a:pt x="40116" y="17672"/>
                  <a:pt x="40844" y="16546"/>
                </a:cubicBezTo>
                <a:lnTo>
                  <a:pt x="44040" y="13350"/>
                </a:lnTo>
                <a:cubicBezTo>
                  <a:pt x="45132" y="12247"/>
                  <a:pt x="45132" y="10461"/>
                  <a:pt x="44028" y="9369"/>
                </a:cubicBezTo>
                <a:cubicBezTo>
                  <a:pt x="43482" y="8818"/>
                  <a:pt x="42763" y="8542"/>
                  <a:pt x="42044" y="8542"/>
                </a:cubicBezTo>
                <a:cubicBezTo>
                  <a:pt x="41324" y="8542"/>
                  <a:pt x="40605" y="8818"/>
                  <a:pt x="40059" y="9369"/>
                </a:cubicBezTo>
                <a:lnTo>
                  <a:pt x="34850" y="14578"/>
                </a:lnTo>
                <a:cubicBezTo>
                  <a:pt x="34350" y="14940"/>
                  <a:pt x="33764" y="15120"/>
                  <a:pt x="33180" y="15120"/>
                </a:cubicBezTo>
                <a:cubicBezTo>
                  <a:pt x="32514" y="15120"/>
                  <a:pt x="31851" y="14886"/>
                  <a:pt x="31324" y="14419"/>
                </a:cubicBezTo>
                <a:cubicBezTo>
                  <a:pt x="30334" y="13555"/>
                  <a:pt x="30084" y="12110"/>
                  <a:pt x="30721" y="10950"/>
                </a:cubicBezTo>
                <a:lnTo>
                  <a:pt x="36874" y="4808"/>
                </a:lnTo>
                <a:cubicBezTo>
                  <a:pt x="37966" y="3705"/>
                  <a:pt x="37966" y="1931"/>
                  <a:pt x="36874" y="828"/>
                </a:cubicBezTo>
                <a:cubicBezTo>
                  <a:pt x="36323" y="276"/>
                  <a:pt x="35600" y="0"/>
                  <a:pt x="348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3"/>
          <p:cNvSpPr/>
          <p:nvPr/>
        </p:nvSpPr>
        <p:spPr>
          <a:xfrm>
            <a:off x="8213098" y="782615"/>
            <a:ext cx="930938" cy="1407864"/>
          </a:xfrm>
          <a:custGeom>
            <a:avLst/>
            <a:gdLst/>
            <a:ahLst/>
            <a:cxnLst/>
            <a:rect l="l" t="t" r="r" b="b"/>
            <a:pathLst>
              <a:path w="15887" h="24026" extrusionOk="0">
                <a:moveTo>
                  <a:pt x="15886" y="0"/>
                </a:moveTo>
                <a:lnTo>
                  <a:pt x="1123" y="14775"/>
                </a:lnTo>
                <a:cubicBezTo>
                  <a:pt x="1" y="15878"/>
                  <a:pt x="1126" y="17805"/>
                  <a:pt x="2527" y="17805"/>
                </a:cubicBezTo>
                <a:cubicBezTo>
                  <a:pt x="2730" y="17805"/>
                  <a:pt x="2939" y="17764"/>
                  <a:pt x="3148" y="17675"/>
                </a:cubicBezTo>
                <a:cubicBezTo>
                  <a:pt x="3307" y="17607"/>
                  <a:pt x="3466" y="17504"/>
                  <a:pt x="3591" y="17391"/>
                </a:cubicBezTo>
                <a:cubicBezTo>
                  <a:pt x="3614" y="17368"/>
                  <a:pt x="3637" y="17345"/>
                  <a:pt x="3648" y="17334"/>
                </a:cubicBezTo>
                <a:lnTo>
                  <a:pt x="5559" y="15423"/>
                </a:lnTo>
                <a:cubicBezTo>
                  <a:pt x="6071" y="14911"/>
                  <a:pt x="6594" y="14115"/>
                  <a:pt x="7413" y="14013"/>
                </a:cubicBezTo>
                <a:cubicBezTo>
                  <a:pt x="7468" y="14006"/>
                  <a:pt x="7522" y="14003"/>
                  <a:pt x="7577" y="14003"/>
                </a:cubicBezTo>
                <a:cubicBezTo>
                  <a:pt x="8867" y="14003"/>
                  <a:pt x="10019" y="15762"/>
                  <a:pt x="8982" y="16799"/>
                </a:cubicBezTo>
                <a:lnTo>
                  <a:pt x="5832" y="19938"/>
                </a:lnTo>
                <a:lnTo>
                  <a:pt x="5695" y="20086"/>
                </a:lnTo>
                <a:cubicBezTo>
                  <a:pt x="5639" y="20132"/>
                  <a:pt x="5593" y="20189"/>
                  <a:pt x="5548" y="20246"/>
                </a:cubicBezTo>
                <a:cubicBezTo>
                  <a:pt x="4774" y="21190"/>
                  <a:pt x="4865" y="22566"/>
                  <a:pt x="5741" y="23407"/>
                </a:cubicBezTo>
                <a:cubicBezTo>
                  <a:pt x="6192" y="23820"/>
                  <a:pt x="6763" y="24025"/>
                  <a:pt x="7334" y="24025"/>
                </a:cubicBezTo>
                <a:cubicBezTo>
                  <a:pt x="7943" y="24025"/>
                  <a:pt x="8553" y="23792"/>
                  <a:pt x="9017" y="23328"/>
                </a:cubicBezTo>
                <a:lnTo>
                  <a:pt x="15886" y="16447"/>
                </a:lnTo>
                <a:lnTo>
                  <a:pt x="1588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3"/>
          <p:cNvSpPr/>
          <p:nvPr/>
        </p:nvSpPr>
        <p:spPr>
          <a:xfrm>
            <a:off x="8664112" y="659329"/>
            <a:ext cx="478566" cy="596347"/>
          </a:xfrm>
          <a:custGeom>
            <a:avLst/>
            <a:gdLst/>
            <a:ahLst/>
            <a:cxnLst/>
            <a:rect l="l" t="t" r="r" b="b"/>
            <a:pathLst>
              <a:path w="8167" h="10177" extrusionOk="0">
                <a:moveTo>
                  <a:pt x="8167" y="0"/>
                </a:moveTo>
                <a:lnTo>
                  <a:pt x="592" y="7564"/>
                </a:lnTo>
                <a:cubicBezTo>
                  <a:pt x="0" y="8166"/>
                  <a:pt x="0" y="9133"/>
                  <a:pt x="592" y="9725"/>
                </a:cubicBezTo>
                <a:cubicBezTo>
                  <a:pt x="893" y="10026"/>
                  <a:pt x="1285" y="10177"/>
                  <a:pt x="1678" y="10177"/>
                </a:cubicBezTo>
                <a:cubicBezTo>
                  <a:pt x="2070" y="10177"/>
                  <a:pt x="2463" y="10026"/>
                  <a:pt x="2764" y="9725"/>
                </a:cubicBezTo>
                <a:lnTo>
                  <a:pt x="8167" y="4322"/>
                </a:lnTo>
                <a:lnTo>
                  <a:pt x="81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3"/>
          <p:cNvSpPr/>
          <p:nvPr/>
        </p:nvSpPr>
        <p:spPr>
          <a:xfrm>
            <a:off x="0" y="668898"/>
            <a:ext cx="1080752" cy="1635300"/>
          </a:xfrm>
          <a:custGeom>
            <a:avLst/>
            <a:gdLst/>
            <a:ahLst/>
            <a:cxnLst/>
            <a:rect l="l" t="t" r="r" b="b"/>
            <a:pathLst>
              <a:path w="16205" h="24520" extrusionOk="0">
                <a:moveTo>
                  <a:pt x="8729" y="0"/>
                </a:moveTo>
                <a:cubicBezTo>
                  <a:pt x="8109" y="0"/>
                  <a:pt x="7488" y="239"/>
                  <a:pt x="7019" y="714"/>
                </a:cubicBezTo>
                <a:lnTo>
                  <a:pt x="1" y="7743"/>
                </a:lnTo>
                <a:lnTo>
                  <a:pt x="1" y="24520"/>
                </a:lnTo>
                <a:cubicBezTo>
                  <a:pt x="956" y="23564"/>
                  <a:pt x="15071" y="9449"/>
                  <a:pt x="15071" y="9449"/>
                </a:cubicBezTo>
                <a:cubicBezTo>
                  <a:pt x="16204" y="8316"/>
                  <a:pt x="15053" y="6350"/>
                  <a:pt x="13621" y="6350"/>
                </a:cubicBezTo>
                <a:cubicBezTo>
                  <a:pt x="13415" y="6350"/>
                  <a:pt x="13202" y="6391"/>
                  <a:pt x="12990" y="6481"/>
                </a:cubicBezTo>
                <a:cubicBezTo>
                  <a:pt x="12831" y="6561"/>
                  <a:pt x="12671" y="6652"/>
                  <a:pt x="12535" y="6777"/>
                </a:cubicBezTo>
                <a:lnTo>
                  <a:pt x="12478" y="6834"/>
                </a:lnTo>
                <a:cubicBezTo>
                  <a:pt x="11830" y="7482"/>
                  <a:pt x="11181" y="8130"/>
                  <a:pt x="10533" y="8778"/>
                </a:cubicBezTo>
                <a:cubicBezTo>
                  <a:pt x="10010" y="9302"/>
                  <a:pt x="9475" y="10121"/>
                  <a:pt x="8645" y="10212"/>
                </a:cubicBezTo>
                <a:cubicBezTo>
                  <a:pt x="8586" y="10219"/>
                  <a:pt x="8527" y="10222"/>
                  <a:pt x="8469" y="10222"/>
                </a:cubicBezTo>
                <a:cubicBezTo>
                  <a:pt x="7151" y="10222"/>
                  <a:pt x="5996" y="8436"/>
                  <a:pt x="7041" y="7379"/>
                </a:cubicBezTo>
                <a:lnTo>
                  <a:pt x="10260" y="4172"/>
                </a:lnTo>
                <a:lnTo>
                  <a:pt x="10397" y="4024"/>
                </a:lnTo>
                <a:cubicBezTo>
                  <a:pt x="10453" y="3967"/>
                  <a:pt x="10499" y="3910"/>
                  <a:pt x="10544" y="3854"/>
                </a:cubicBezTo>
                <a:cubicBezTo>
                  <a:pt x="11341" y="2898"/>
                  <a:pt x="11250" y="1499"/>
                  <a:pt x="10351" y="635"/>
                </a:cubicBezTo>
                <a:cubicBezTo>
                  <a:pt x="9894" y="211"/>
                  <a:pt x="9312" y="0"/>
                  <a:pt x="872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3"/>
          <p:cNvSpPr/>
          <p:nvPr/>
        </p:nvSpPr>
        <p:spPr>
          <a:xfrm>
            <a:off x="800" y="1393437"/>
            <a:ext cx="433968" cy="535274"/>
          </a:xfrm>
          <a:custGeom>
            <a:avLst/>
            <a:gdLst/>
            <a:ahLst/>
            <a:cxnLst/>
            <a:rect l="l" t="t" r="r" b="b"/>
            <a:pathLst>
              <a:path w="6507" h="8026" extrusionOk="0">
                <a:moveTo>
                  <a:pt x="4797" y="1"/>
                </a:moveTo>
                <a:cubicBezTo>
                  <a:pt x="4415" y="1"/>
                  <a:pt x="4032" y="143"/>
                  <a:pt x="3731" y="428"/>
                </a:cubicBezTo>
                <a:lnTo>
                  <a:pt x="0" y="3863"/>
                </a:lnTo>
                <a:lnTo>
                  <a:pt x="0" y="8026"/>
                </a:lnTo>
                <a:lnTo>
                  <a:pt x="5812" y="2680"/>
                </a:lnTo>
                <a:cubicBezTo>
                  <a:pt x="6449" y="2111"/>
                  <a:pt x="6506" y="1122"/>
                  <a:pt x="5926" y="496"/>
                </a:cubicBezTo>
                <a:cubicBezTo>
                  <a:pt x="5619" y="166"/>
                  <a:pt x="5209" y="1"/>
                  <a:pt x="47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59"/>
        <p:cNvGrpSpPr/>
        <p:nvPr/>
      </p:nvGrpSpPr>
      <p:grpSpPr>
        <a:xfrm>
          <a:off x="0" y="0"/>
          <a:ext cx="0" cy="0"/>
          <a:chOff x="0" y="0"/>
          <a:chExt cx="0" cy="0"/>
        </a:xfrm>
      </p:grpSpPr>
      <p:sp>
        <p:nvSpPr>
          <p:cNvPr id="60" name="Google Shape;60;p5"/>
          <p:cNvSpPr txBox="1">
            <a:spLocks noGrp="1"/>
          </p:cNvSpPr>
          <p:nvPr>
            <p:ph type="title"/>
          </p:nvPr>
        </p:nvSpPr>
        <p:spPr>
          <a:xfrm>
            <a:off x="4646750" y="539500"/>
            <a:ext cx="3783900" cy="1290300"/>
          </a:xfrm>
          <a:prstGeom prst="rect">
            <a:avLst/>
          </a:prstGeom>
        </p:spPr>
        <p:txBody>
          <a:bodyPr spcFirstLastPara="1" wrap="square" lIns="91425" tIns="91425" rIns="91425" bIns="91425" anchor="t" anchorCtr="0">
            <a:noAutofit/>
          </a:bodyPr>
          <a:lstStyle>
            <a:lvl1pPr lvl="0" algn="r">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61" name="Google Shape;61;p5"/>
          <p:cNvSpPr txBox="1">
            <a:spLocks noGrp="1"/>
          </p:cNvSpPr>
          <p:nvPr>
            <p:ph type="subTitle" idx="1"/>
          </p:nvPr>
        </p:nvSpPr>
        <p:spPr>
          <a:xfrm>
            <a:off x="4116750" y="3328000"/>
            <a:ext cx="1831200" cy="981000"/>
          </a:xfrm>
          <a:prstGeom prst="rect">
            <a:avLst/>
          </a:prstGeom>
        </p:spPr>
        <p:txBody>
          <a:bodyPr spcFirstLastPara="1" wrap="square" lIns="91425" tIns="91425" rIns="91425" bIns="91425" anchor="t" anchorCtr="0">
            <a:noAutofit/>
          </a:bodyPr>
          <a:lstStyle>
            <a:lvl1pPr lvl="0" algn="r" rtl="0">
              <a:spcBef>
                <a:spcPts val="0"/>
              </a:spcBef>
              <a:spcAft>
                <a:spcPts val="0"/>
              </a:spcAft>
              <a:buSzPts val="1600"/>
              <a:buNone/>
              <a:defRPr sz="1600"/>
            </a:lvl1pPr>
            <a:lvl2pPr lvl="1" rtl="0">
              <a:spcBef>
                <a:spcPts val="1600"/>
              </a:spcBef>
              <a:spcAft>
                <a:spcPts val="0"/>
              </a:spcAft>
              <a:buSzPts val="1600"/>
              <a:buNone/>
              <a:defRPr sz="1600"/>
            </a:lvl2pPr>
            <a:lvl3pPr lvl="2" rtl="0">
              <a:spcBef>
                <a:spcPts val="1600"/>
              </a:spcBef>
              <a:spcAft>
                <a:spcPts val="0"/>
              </a:spcAft>
              <a:buSzPts val="1600"/>
              <a:buNone/>
              <a:defRPr sz="1600"/>
            </a:lvl3pPr>
            <a:lvl4pPr lvl="3" rtl="0">
              <a:spcBef>
                <a:spcPts val="1600"/>
              </a:spcBef>
              <a:spcAft>
                <a:spcPts val="0"/>
              </a:spcAft>
              <a:buSzPts val="1600"/>
              <a:buNone/>
              <a:defRPr sz="1600"/>
            </a:lvl4pPr>
            <a:lvl5pPr lvl="4" rtl="0">
              <a:spcBef>
                <a:spcPts val="1600"/>
              </a:spcBef>
              <a:spcAft>
                <a:spcPts val="0"/>
              </a:spcAft>
              <a:buSzPts val="1600"/>
              <a:buNone/>
              <a:defRPr sz="1600"/>
            </a:lvl5pPr>
            <a:lvl6pPr lvl="5" rtl="0">
              <a:spcBef>
                <a:spcPts val="1600"/>
              </a:spcBef>
              <a:spcAft>
                <a:spcPts val="0"/>
              </a:spcAft>
              <a:buSzPts val="1600"/>
              <a:buNone/>
              <a:defRPr sz="1600"/>
            </a:lvl6pPr>
            <a:lvl7pPr lvl="6" rtl="0">
              <a:spcBef>
                <a:spcPts val="1600"/>
              </a:spcBef>
              <a:spcAft>
                <a:spcPts val="0"/>
              </a:spcAft>
              <a:buSzPts val="1600"/>
              <a:buNone/>
              <a:defRPr sz="1600"/>
            </a:lvl7pPr>
            <a:lvl8pPr lvl="7" rtl="0">
              <a:spcBef>
                <a:spcPts val="1600"/>
              </a:spcBef>
              <a:spcAft>
                <a:spcPts val="0"/>
              </a:spcAft>
              <a:buSzPts val="1600"/>
              <a:buNone/>
              <a:defRPr sz="1600"/>
            </a:lvl8pPr>
            <a:lvl9pPr lvl="8" rtl="0">
              <a:spcBef>
                <a:spcPts val="1600"/>
              </a:spcBef>
              <a:spcAft>
                <a:spcPts val="1600"/>
              </a:spcAft>
              <a:buSzPts val="1600"/>
              <a:buNone/>
              <a:defRPr sz="1600"/>
            </a:lvl9pPr>
          </a:lstStyle>
          <a:p>
            <a:endParaRPr/>
          </a:p>
        </p:txBody>
      </p:sp>
      <p:sp>
        <p:nvSpPr>
          <p:cNvPr id="62" name="Google Shape;62;p5"/>
          <p:cNvSpPr txBox="1">
            <a:spLocks noGrp="1"/>
          </p:cNvSpPr>
          <p:nvPr>
            <p:ph type="subTitle" idx="2"/>
          </p:nvPr>
        </p:nvSpPr>
        <p:spPr>
          <a:xfrm>
            <a:off x="4116775" y="2632775"/>
            <a:ext cx="1831200" cy="695100"/>
          </a:xfrm>
          <a:prstGeom prst="rect">
            <a:avLst/>
          </a:prstGeom>
        </p:spPr>
        <p:txBody>
          <a:bodyPr spcFirstLastPara="1" wrap="square" lIns="91425" tIns="91425" rIns="91425" bIns="91425" anchor="t" anchorCtr="0">
            <a:noAutofit/>
          </a:bodyPr>
          <a:lstStyle>
            <a:lvl1pPr lvl="0" algn="r" rtl="0">
              <a:spcBef>
                <a:spcPts val="0"/>
              </a:spcBef>
              <a:spcAft>
                <a:spcPts val="0"/>
              </a:spcAft>
              <a:buSzPts val="3000"/>
              <a:buFont typeface="Work Sans"/>
              <a:buNone/>
              <a:defRPr sz="2000" b="1">
                <a:latin typeface="Kanit"/>
                <a:ea typeface="Kanit"/>
                <a:cs typeface="Kanit"/>
                <a:sym typeface="Kanit"/>
              </a:defRPr>
            </a:lvl1pPr>
            <a:lvl2pPr lvl="1" rtl="0">
              <a:spcBef>
                <a:spcPts val="1600"/>
              </a:spcBef>
              <a:spcAft>
                <a:spcPts val="0"/>
              </a:spcAft>
              <a:buSzPts val="3000"/>
              <a:buFont typeface="Work Sans"/>
              <a:buNone/>
              <a:defRPr sz="3000" b="1">
                <a:latin typeface="Work Sans"/>
                <a:ea typeface="Work Sans"/>
                <a:cs typeface="Work Sans"/>
                <a:sym typeface="Work Sans"/>
              </a:defRPr>
            </a:lvl2pPr>
            <a:lvl3pPr lvl="2" rtl="0">
              <a:spcBef>
                <a:spcPts val="1600"/>
              </a:spcBef>
              <a:spcAft>
                <a:spcPts val="0"/>
              </a:spcAft>
              <a:buSzPts val="3000"/>
              <a:buFont typeface="Work Sans"/>
              <a:buNone/>
              <a:defRPr sz="3000" b="1">
                <a:latin typeface="Work Sans"/>
                <a:ea typeface="Work Sans"/>
                <a:cs typeface="Work Sans"/>
                <a:sym typeface="Work Sans"/>
              </a:defRPr>
            </a:lvl3pPr>
            <a:lvl4pPr lvl="3" rtl="0">
              <a:spcBef>
                <a:spcPts val="1600"/>
              </a:spcBef>
              <a:spcAft>
                <a:spcPts val="0"/>
              </a:spcAft>
              <a:buSzPts val="3000"/>
              <a:buFont typeface="Work Sans"/>
              <a:buNone/>
              <a:defRPr sz="3000" b="1">
                <a:latin typeface="Work Sans"/>
                <a:ea typeface="Work Sans"/>
                <a:cs typeface="Work Sans"/>
                <a:sym typeface="Work Sans"/>
              </a:defRPr>
            </a:lvl4pPr>
            <a:lvl5pPr lvl="4" rtl="0">
              <a:spcBef>
                <a:spcPts val="1600"/>
              </a:spcBef>
              <a:spcAft>
                <a:spcPts val="0"/>
              </a:spcAft>
              <a:buSzPts val="3000"/>
              <a:buFont typeface="Work Sans"/>
              <a:buNone/>
              <a:defRPr sz="3000" b="1">
                <a:latin typeface="Work Sans"/>
                <a:ea typeface="Work Sans"/>
                <a:cs typeface="Work Sans"/>
                <a:sym typeface="Work Sans"/>
              </a:defRPr>
            </a:lvl5pPr>
            <a:lvl6pPr lvl="5" rtl="0">
              <a:spcBef>
                <a:spcPts val="1600"/>
              </a:spcBef>
              <a:spcAft>
                <a:spcPts val="0"/>
              </a:spcAft>
              <a:buSzPts val="3000"/>
              <a:buFont typeface="Work Sans"/>
              <a:buNone/>
              <a:defRPr sz="3000" b="1">
                <a:latin typeface="Work Sans"/>
                <a:ea typeface="Work Sans"/>
                <a:cs typeface="Work Sans"/>
                <a:sym typeface="Work Sans"/>
              </a:defRPr>
            </a:lvl6pPr>
            <a:lvl7pPr lvl="6" rtl="0">
              <a:spcBef>
                <a:spcPts val="1600"/>
              </a:spcBef>
              <a:spcAft>
                <a:spcPts val="0"/>
              </a:spcAft>
              <a:buSzPts val="3000"/>
              <a:buFont typeface="Work Sans"/>
              <a:buNone/>
              <a:defRPr sz="3000" b="1">
                <a:latin typeface="Work Sans"/>
                <a:ea typeface="Work Sans"/>
                <a:cs typeface="Work Sans"/>
                <a:sym typeface="Work Sans"/>
              </a:defRPr>
            </a:lvl7pPr>
            <a:lvl8pPr lvl="7" rtl="0">
              <a:spcBef>
                <a:spcPts val="1600"/>
              </a:spcBef>
              <a:spcAft>
                <a:spcPts val="0"/>
              </a:spcAft>
              <a:buSzPts val="3000"/>
              <a:buFont typeface="Work Sans"/>
              <a:buNone/>
              <a:defRPr sz="3000" b="1">
                <a:latin typeface="Work Sans"/>
                <a:ea typeface="Work Sans"/>
                <a:cs typeface="Work Sans"/>
                <a:sym typeface="Work Sans"/>
              </a:defRPr>
            </a:lvl8pPr>
            <a:lvl9pPr lvl="8" rtl="0">
              <a:spcBef>
                <a:spcPts val="1600"/>
              </a:spcBef>
              <a:spcAft>
                <a:spcPts val="1600"/>
              </a:spcAft>
              <a:buSzPts val="3000"/>
              <a:buFont typeface="Work Sans"/>
              <a:buNone/>
              <a:defRPr sz="3000" b="1">
                <a:latin typeface="Work Sans"/>
                <a:ea typeface="Work Sans"/>
                <a:cs typeface="Work Sans"/>
                <a:sym typeface="Work Sans"/>
              </a:defRPr>
            </a:lvl9pPr>
          </a:lstStyle>
          <a:p>
            <a:endParaRPr/>
          </a:p>
        </p:txBody>
      </p:sp>
      <p:sp>
        <p:nvSpPr>
          <p:cNvPr id="63" name="Google Shape;63;p5"/>
          <p:cNvSpPr txBox="1">
            <a:spLocks noGrp="1"/>
          </p:cNvSpPr>
          <p:nvPr>
            <p:ph type="subTitle" idx="3"/>
          </p:nvPr>
        </p:nvSpPr>
        <p:spPr>
          <a:xfrm>
            <a:off x="6599523" y="3328000"/>
            <a:ext cx="1831200" cy="981000"/>
          </a:xfrm>
          <a:prstGeom prst="rect">
            <a:avLst/>
          </a:prstGeom>
        </p:spPr>
        <p:txBody>
          <a:bodyPr spcFirstLastPara="1" wrap="square" lIns="91425" tIns="91425" rIns="91425" bIns="91425" anchor="t" anchorCtr="0">
            <a:noAutofit/>
          </a:bodyPr>
          <a:lstStyle>
            <a:lvl1pPr lvl="0" algn="r" rtl="0">
              <a:spcBef>
                <a:spcPts val="0"/>
              </a:spcBef>
              <a:spcAft>
                <a:spcPts val="0"/>
              </a:spcAft>
              <a:buSzPts val="1600"/>
              <a:buNone/>
              <a:defRPr sz="1600"/>
            </a:lvl1pPr>
            <a:lvl2pPr lvl="1" rtl="0">
              <a:spcBef>
                <a:spcPts val="1600"/>
              </a:spcBef>
              <a:spcAft>
                <a:spcPts val="0"/>
              </a:spcAft>
              <a:buSzPts val="1600"/>
              <a:buNone/>
              <a:defRPr sz="1600"/>
            </a:lvl2pPr>
            <a:lvl3pPr lvl="2" rtl="0">
              <a:spcBef>
                <a:spcPts val="1600"/>
              </a:spcBef>
              <a:spcAft>
                <a:spcPts val="0"/>
              </a:spcAft>
              <a:buSzPts val="1600"/>
              <a:buNone/>
              <a:defRPr sz="1600"/>
            </a:lvl3pPr>
            <a:lvl4pPr lvl="3" rtl="0">
              <a:spcBef>
                <a:spcPts val="1600"/>
              </a:spcBef>
              <a:spcAft>
                <a:spcPts val="0"/>
              </a:spcAft>
              <a:buSzPts val="1600"/>
              <a:buNone/>
              <a:defRPr sz="1600"/>
            </a:lvl4pPr>
            <a:lvl5pPr lvl="4" rtl="0">
              <a:spcBef>
                <a:spcPts val="1600"/>
              </a:spcBef>
              <a:spcAft>
                <a:spcPts val="0"/>
              </a:spcAft>
              <a:buSzPts val="1600"/>
              <a:buNone/>
              <a:defRPr sz="1600"/>
            </a:lvl5pPr>
            <a:lvl6pPr lvl="5" rtl="0">
              <a:spcBef>
                <a:spcPts val="1600"/>
              </a:spcBef>
              <a:spcAft>
                <a:spcPts val="0"/>
              </a:spcAft>
              <a:buSzPts val="1600"/>
              <a:buNone/>
              <a:defRPr sz="1600"/>
            </a:lvl6pPr>
            <a:lvl7pPr lvl="6" rtl="0">
              <a:spcBef>
                <a:spcPts val="1600"/>
              </a:spcBef>
              <a:spcAft>
                <a:spcPts val="0"/>
              </a:spcAft>
              <a:buSzPts val="1600"/>
              <a:buNone/>
              <a:defRPr sz="1600"/>
            </a:lvl7pPr>
            <a:lvl8pPr lvl="7" rtl="0">
              <a:spcBef>
                <a:spcPts val="1600"/>
              </a:spcBef>
              <a:spcAft>
                <a:spcPts val="0"/>
              </a:spcAft>
              <a:buSzPts val="1600"/>
              <a:buNone/>
              <a:defRPr sz="1600"/>
            </a:lvl8pPr>
            <a:lvl9pPr lvl="8" rtl="0">
              <a:spcBef>
                <a:spcPts val="1600"/>
              </a:spcBef>
              <a:spcAft>
                <a:spcPts val="1600"/>
              </a:spcAft>
              <a:buSzPts val="1600"/>
              <a:buNone/>
              <a:defRPr sz="1600"/>
            </a:lvl9pPr>
          </a:lstStyle>
          <a:p>
            <a:endParaRPr/>
          </a:p>
        </p:txBody>
      </p:sp>
      <p:sp>
        <p:nvSpPr>
          <p:cNvPr id="64" name="Google Shape;64;p5"/>
          <p:cNvSpPr txBox="1">
            <a:spLocks noGrp="1"/>
          </p:cNvSpPr>
          <p:nvPr>
            <p:ph type="subTitle" idx="4"/>
          </p:nvPr>
        </p:nvSpPr>
        <p:spPr>
          <a:xfrm>
            <a:off x="6599529" y="2632775"/>
            <a:ext cx="1831200" cy="695100"/>
          </a:xfrm>
          <a:prstGeom prst="rect">
            <a:avLst/>
          </a:prstGeom>
        </p:spPr>
        <p:txBody>
          <a:bodyPr spcFirstLastPara="1" wrap="square" lIns="91425" tIns="91425" rIns="91425" bIns="91425" anchor="t" anchorCtr="0">
            <a:noAutofit/>
          </a:bodyPr>
          <a:lstStyle>
            <a:lvl1pPr lvl="0" algn="r" rtl="0">
              <a:spcBef>
                <a:spcPts val="0"/>
              </a:spcBef>
              <a:spcAft>
                <a:spcPts val="0"/>
              </a:spcAft>
              <a:buSzPts val="3000"/>
              <a:buFont typeface="Work Sans"/>
              <a:buNone/>
              <a:defRPr sz="2000" b="1">
                <a:latin typeface="Kanit"/>
                <a:ea typeface="Kanit"/>
                <a:cs typeface="Kanit"/>
                <a:sym typeface="Kanit"/>
              </a:defRPr>
            </a:lvl1pPr>
            <a:lvl2pPr lvl="1" rtl="0">
              <a:spcBef>
                <a:spcPts val="1600"/>
              </a:spcBef>
              <a:spcAft>
                <a:spcPts val="0"/>
              </a:spcAft>
              <a:buSzPts val="3000"/>
              <a:buFont typeface="Work Sans"/>
              <a:buNone/>
              <a:defRPr sz="3000" b="1">
                <a:latin typeface="Work Sans"/>
                <a:ea typeface="Work Sans"/>
                <a:cs typeface="Work Sans"/>
                <a:sym typeface="Work Sans"/>
              </a:defRPr>
            </a:lvl2pPr>
            <a:lvl3pPr lvl="2" rtl="0">
              <a:spcBef>
                <a:spcPts val="1600"/>
              </a:spcBef>
              <a:spcAft>
                <a:spcPts val="0"/>
              </a:spcAft>
              <a:buSzPts val="3000"/>
              <a:buFont typeface="Work Sans"/>
              <a:buNone/>
              <a:defRPr sz="3000" b="1">
                <a:latin typeface="Work Sans"/>
                <a:ea typeface="Work Sans"/>
                <a:cs typeface="Work Sans"/>
                <a:sym typeface="Work Sans"/>
              </a:defRPr>
            </a:lvl3pPr>
            <a:lvl4pPr lvl="3" rtl="0">
              <a:spcBef>
                <a:spcPts val="1600"/>
              </a:spcBef>
              <a:spcAft>
                <a:spcPts val="0"/>
              </a:spcAft>
              <a:buSzPts val="3000"/>
              <a:buFont typeface="Work Sans"/>
              <a:buNone/>
              <a:defRPr sz="3000" b="1">
                <a:latin typeface="Work Sans"/>
                <a:ea typeface="Work Sans"/>
                <a:cs typeface="Work Sans"/>
                <a:sym typeface="Work Sans"/>
              </a:defRPr>
            </a:lvl4pPr>
            <a:lvl5pPr lvl="4" rtl="0">
              <a:spcBef>
                <a:spcPts val="1600"/>
              </a:spcBef>
              <a:spcAft>
                <a:spcPts val="0"/>
              </a:spcAft>
              <a:buSzPts val="3000"/>
              <a:buFont typeface="Work Sans"/>
              <a:buNone/>
              <a:defRPr sz="3000" b="1">
                <a:latin typeface="Work Sans"/>
                <a:ea typeface="Work Sans"/>
                <a:cs typeface="Work Sans"/>
                <a:sym typeface="Work Sans"/>
              </a:defRPr>
            </a:lvl5pPr>
            <a:lvl6pPr lvl="5" rtl="0">
              <a:spcBef>
                <a:spcPts val="1600"/>
              </a:spcBef>
              <a:spcAft>
                <a:spcPts val="0"/>
              </a:spcAft>
              <a:buSzPts val="3000"/>
              <a:buFont typeface="Work Sans"/>
              <a:buNone/>
              <a:defRPr sz="3000" b="1">
                <a:latin typeface="Work Sans"/>
                <a:ea typeface="Work Sans"/>
                <a:cs typeface="Work Sans"/>
                <a:sym typeface="Work Sans"/>
              </a:defRPr>
            </a:lvl6pPr>
            <a:lvl7pPr lvl="6" rtl="0">
              <a:spcBef>
                <a:spcPts val="1600"/>
              </a:spcBef>
              <a:spcAft>
                <a:spcPts val="0"/>
              </a:spcAft>
              <a:buSzPts val="3000"/>
              <a:buFont typeface="Work Sans"/>
              <a:buNone/>
              <a:defRPr sz="3000" b="1">
                <a:latin typeface="Work Sans"/>
                <a:ea typeface="Work Sans"/>
                <a:cs typeface="Work Sans"/>
                <a:sym typeface="Work Sans"/>
              </a:defRPr>
            </a:lvl7pPr>
            <a:lvl8pPr lvl="7" rtl="0">
              <a:spcBef>
                <a:spcPts val="1600"/>
              </a:spcBef>
              <a:spcAft>
                <a:spcPts val="0"/>
              </a:spcAft>
              <a:buSzPts val="3000"/>
              <a:buFont typeface="Work Sans"/>
              <a:buNone/>
              <a:defRPr sz="3000" b="1">
                <a:latin typeface="Work Sans"/>
                <a:ea typeface="Work Sans"/>
                <a:cs typeface="Work Sans"/>
                <a:sym typeface="Work Sans"/>
              </a:defRPr>
            </a:lvl8pPr>
            <a:lvl9pPr lvl="8" rtl="0">
              <a:spcBef>
                <a:spcPts val="1600"/>
              </a:spcBef>
              <a:spcAft>
                <a:spcPts val="1600"/>
              </a:spcAft>
              <a:buSzPts val="3000"/>
              <a:buFont typeface="Work Sans"/>
              <a:buNone/>
              <a:defRPr sz="3000" b="1">
                <a:latin typeface="Work Sans"/>
                <a:ea typeface="Work Sans"/>
                <a:cs typeface="Work Sans"/>
                <a:sym typeface="Work Sans"/>
              </a:defRPr>
            </a:lvl9pPr>
          </a:lstStyle>
          <a:p>
            <a:endParaRPr/>
          </a:p>
        </p:txBody>
      </p:sp>
      <p:sp>
        <p:nvSpPr>
          <p:cNvPr id="65" name="Google Shape;65;p5"/>
          <p:cNvSpPr/>
          <p:nvPr/>
        </p:nvSpPr>
        <p:spPr>
          <a:xfrm>
            <a:off x="1701888" y="2858985"/>
            <a:ext cx="2125515" cy="1672572"/>
          </a:xfrm>
          <a:custGeom>
            <a:avLst/>
            <a:gdLst/>
            <a:ahLst/>
            <a:cxnLst/>
            <a:rect l="l" t="t" r="r" b="b"/>
            <a:pathLst>
              <a:path w="44374" h="34918" extrusionOk="0">
                <a:moveTo>
                  <a:pt x="42046" y="1"/>
                </a:moveTo>
                <a:cubicBezTo>
                  <a:pt x="41498" y="1"/>
                  <a:pt x="40953" y="210"/>
                  <a:pt x="40543" y="628"/>
                </a:cubicBezTo>
                <a:lnTo>
                  <a:pt x="18853" y="22303"/>
                </a:lnTo>
                <a:cubicBezTo>
                  <a:pt x="18676" y="22511"/>
                  <a:pt x="18469" y="22598"/>
                  <a:pt x="18269" y="22598"/>
                </a:cubicBezTo>
                <a:cubicBezTo>
                  <a:pt x="17644" y="22598"/>
                  <a:pt x="17092" y="21751"/>
                  <a:pt x="17759" y="21194"/>
                </a:cubicBezTo>
                <a:lnTo>
                  <a:pt x="23462" y="15490"/>
                </a:lnTo>
                <a:cubicBezTo>
                  <a:pt x="24528" y="14468"/>
                  <a:pt x="24556" y="12754"/>
                  <a:pt x="23505" y="11688"/>
                </a:cubicBezTo>
                <a:cubicBezTo>
                  <a:pt x="22983" y="11173"/>
                  <a:pt x="22305" y="10917"/>
                  <a:pt x="21630" y="10917"/>
                </a:cubicBezTo>
                <a:cubicBezTo>
                  <a:pt x="20926" y="10917"/>
                  <a:pt x="20224" y="11195"/>
                  <a:pt x="19703" y="11746"/>
                </a:cubicBezTo>
                <a:lnTo>
                  <a:pt x="11364" y="20085"/>
                </a:lnTo>
                <a:cubicBezTo>
                  <a:pt x="11270" y="20173"/>
                  <a:pt x="11165" y="20210"/>
                  <a:pt x="11064" y="20210"/>
                </a:cubicBezTo>
                <a:cubicBezTo>
                  <a:pt x="10719" y="20210"/>
                  <a:pt x="10418" y="19774"/>
                  <a:pt x="10730" y="19451"/>
                </a:cubicBezTo>
                <a:lnTo>
                  <a:pt x="22468" y="7699"/>
                </a:lnTo>
                <a:cubicBezTo>
                  <a:pt x="23059" y="7094"/>
                  <a:pt x="23059" y="6129"/>
                  <a:pt x="22468" y="5539"/>
                </a:cubicBezTo>
                <a:cubicBezTo>
                  <a:pt x="22173" y="5236"/>
                  <a:pt x="21780" y="5085"/>
                  <a:pt x="21388" y="5085"/>
                </a:cubicBezTo>
                <a:cubicBezTo>
                  <a:pt x="20995" y="5085"/>
                  <a:pt x="20603" y="5236"/>
                  <a:pt x="20308" y="5539"/>
                </a:cubicBezTo>
                <a:lnTo>
                  <a:pt x="2320" y="23541"/>
                </a:lnTo>
                <a:cubicBezTo>
                  <a:pt x="1715" y="24132"/>
                  <a:pt x="1715" y="25097"/>
                  <a:pt x="2320" y="25702"/>
                </a:cubicBezTo>
                <a:cubicBezTo>
                  <a:pt x="2615" y="25997"/>
                  <a:pt x="3004" y="26144"/>
                  <a:pt x="3394" y="26144"/>
                </a:cubicBezTo>
                <a:cubicBezTo>
                  <a:pt x="3785" y="26144"/>
                  <a:pt x="4177" y="25997"/>
                  <a:pt x="4480" y="25702"/>
                </a:cubicBezTo>
                <a:lnTo>
                  <a:pt x="5661" y="24521"/>
                </a:lnTo>
                <a:cubicBezTo>
                  <a:pt x="5757" y="24427"/>
                  <a:pt x="5864" y="24388"/>
                  <a:pt x="5966" y="24388"/>
                </a:cubicBezTo>
                <a:cubicBezTo>
                  <a:pt x="6305" y="24388"/>
                  <a:pt x="6593" y="24822"/>
                  <a:pt x="6295" y="25154"/>
                </a:cubicBezTo>
                <a:lnTo>
                  <a:pt x="1052" y="30382"/>
                </a:lnTo>
                <a:cubicBezTo>
                  <a:pt x="1" y="31405"/>
                  <a:pt x="1" y="33104"/>
                  <a:pt x="1038" y="34141"/>
                </a:cubicBezTo>
                <a:cubicBezTo>
                  <a:pt x="1555" y="34658"/>
                  <a:pt x="2236" y="34917"/>
                  <a:pt x="2917" y="34917"/>
                </a:cubicBezTo>
                <a:cubicBezTo>
                  <a:pt x="3604" y="34917"/>
                  <a:pt x="4291" y="34654"/>
                  <a:pt x="4811" y="34127"/>
                </a:cubicBezTo>
                <a:lnTo>
                  <a:pt x="14749" y="24175"/>
                </a:lnTo>
                <a:cubicBezTo>
                  <a:pt x="14918" y="24022"/>
                  <a:pt x="15102" y="23957"/>
                  <a:pt x="15279" y="23957"/>
                </a:cubicBezTo>
                <a:cubicBezTo>
                  <a:pt x="15883" y="23957"/>
                  <a:pt x="16393" y="24718"/>
                  <a:pt x="15858" y="25298"/>
                </a:cubicBezTo>
                <a:lnTo>
                  <a:pt x="15526" y="25630"/>
                </a:lnTo>
                <a:cubicBezTo>
                  <a:pt x="14677" y="26465"/>
                  <a:pt x="14677" y="27847"/>
                  <a:pt x="15526" y="28697"/>
                </a:cubicBezTo>
                <a:cubicBezTo>
                  <a:pt x="15938" y="29095"/>
                  <a:pt x="16470" y="29293"/>
                  <a:pt x="17001" y="29293"/>
                </a:cubicBezTo>
                <a:cubicBezTo>
                  <a:pt x="17546" y="29293"/>
                  <a:pt x="18092" y="29084"/>
                  <a:pt x="18507" y="28668"/>
                </a:cubicBezTo>
                <a:lnTo>
                  <a:pt x="22439" y="24751"/>
                </a:lnTo>
                <a:cubicBezTo>
                  <a:pt x="22622" y="24562"/>
                  <a:pt x="22827" y="24483"/>
                  <a:pt x="23024" y="24483"/>
                </a:cubicBezTo>
                <a:cubicBezTo>
                  <a:pt x="23667" y="24483"/>
                  <a:pt x="24223" y="25326"/>
                  <a:pt x="23606" y="25932"/>
                </a:cubicBezTo>
                <a:lnTo>
                  <a:pt x="17672" y="31851"/>
                </a:lnTo>
                <a:cubicBezTo>
                  <a:pt x="17139" y="32456"/>
                  <a:pt x="17168" y="33378"/>
                  <a:pt x="17744" y="33939"/>
                </a:cubicBezTo>
                <a:cubicBezTo>
                  <a:pt x="18038" y="34241"/>
                  <a:pt x="18430" y="34392"/>
                  <a:pt x="18823" y="34392"/>
                </a:cubicBezTo>
                <a:cubicBezTo>
                  <a:pt x="19183" y="34392"/>
                  <a:pt x="19544" y="34266"/>
                  <a:pt x="19832" y="34012"/>
                </a:cubicBezTo>
                <a:lnTo>
                  <a:pt x="37835" y="16009"/>
                </a:lnTo>
                <a:cubicBezTo>
                  <a:pt x="38425" y="15404"/>
                  <a:pt x="38425" y="14439"/>
                  <a:pt x="37835" y="13849"/>
                </a:cubicBezTo>
                <a:cubicBezTo>
                  <a:pt x="37533" y="13546"/>
                  <a:pt x="37140" y="13395"/>
                  <a:pt x="36749" y="13395"/>
                </a:cubicBezTo>
                <a:cubicBezTo>
                  <a:pt x="36359" y="13395"/>
                  <a:pt x="35970" y="13546"/>
                  <a:pt x="35675" y="13849"/>
                </a:cubicBezTo>
                <a:lnTo>
                  <a:pt x="31023" y="18500"/>
                </a:lnTo>
                <a:cubicBezTo>
                  <a:pt x="30846" y="18667"/>
                  <a:pt x="30652" y="18737"/>
                  <a:pt x="30464" y="18737"/>
                </a:cubicBezTo>
                <a:cubicBezTo>
                  <a:pt x="29826" y="18737"/>
                  <a:pt x="29277" y="17921"/>
                  <a:pt x="29856" y="17320"/>
                </a:cubicBezTo>
                <a:lnTo>
                  <a:pt x="43524" y="3666"/>
                </a:lnTo>
                <a:cubicBezTo>
                  <a:pt x="44374" y="2817"/>
                  <a:pt x="44374" y="1434"/>
                  <a:pt x="43524" y="584"/>
                </a:cubicBezTo>
                <a:cubicBezTo>
                  <a:pt x="43107" y="195"/>
                  <a:pt x="42575" y="1"/>
                  <a:pt x="4204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5"/>
          <p:cNvSpPr/>
          <p:nvPr/>
        </p:nvSpPr>
        <p:spPr>
          <a:xfrm>
            <a:off x="1851622" y="1226657"/>
            <a:ext cx="2340729" cy="2131981"/>
          </a:xfrm>
          <a:custGeom>
            <a:avLst/>
            <a:gdLst/>
            <a:ahLst/>
            <a:cxnLst/>
            <a:rect l="l" t="t" r="r" b="b"/>
            <a:pathLst>
              <a:path w="48867" h="44509" extrusionOk="0">
                <a:moveTo>
                  <a:pt x="40931" y="0"/>
                </a:moveTo>
                <a:cubicBezTo>
                  <a:pt x="40538" y="0"/>
                  <a:pt x="40146" y="148"/>
                  <a:pt x="39851" y="443"/>
                </a:cubicBezTo>
                <a:lnTo>
                  <a:pt x="29625" y="10668"/>
                </a:lnTo>
                <a:cubicBezTo>
                  <a:pt x="29481" y="10813"/>
                  <a:pt x="29294" y="10885"/>
                  <a:pt x="29107" y="10885"/>
                </a:cubicBezTo>
                <a:cubicBezTo>
                  <a:pt x="28919" y="10885"/>
                  <a:pt x="28732" y="10813"/>
                  <a:pt x="28588" y="10668"/>
                </a:cubicBezTo>
                <a:cubicBezTo>
                  <a:pt x="28300" y="10380"/>
                  <a:pt x="28300" y="9905"/>
                  <a:pt x="28588" y="9617"/>
                </a:cubicBezTo>
                <a:lnTo>
                  <a:pt x="29856" y="8350"/>
                </a:lnTo>
                <a:cubicBezTo>
                  <a:pt x="30331" y="7874"/>
                  <a:pt x="30360" y="7111"/>
                  <a:pt x="29913" y="6607"/>
                </a:cubicBezTo>
                <a:cubicBezTo>
                  <a:pt x="29679" y="6351"/>
                  <a:pt x="29357" y="6225"/>
                  <a:pt x="29033" y="6225"/>
                </a:cubicBezTo>
                <a:cubicBezTo>
                  <a:pt x="28719" y="6225"/>
                  <a:pt x="28405" y="6344"/>
                  <a:pt x="28170" y="6578"/>
                </a:cubicBezTo>
                <a:lnTo>
                  <a:pt x="504" y="34245"/>
                </a:lnTo>
                <a:cubicBezTo>
                  <a:pt x="29" y="34720"/>
                  <a:pt x="0" y="35469"/>
                  <a:pt x="447" y="35973"/>
                </a:cubicBezTo>
                <a:cubicBezTo>
                  <a:pt x="691" y="36240"/>
                  <a:pt x="1019" y="36373"/>
                  <a:pt x="1347" y="36373"/>
                </a:cubicBezTo>
                <a:cubicBezTo>
                  <a:pt x="1657" y="36373"/>
                  <a:pt x="1966" y="36254"/>
                  <a:pt x="2204" y="36016"/>
                </a:cubicBezTo>
                <a:lnTo>
                  <a:pt x="12847" y="25373"/>
                </a:lnTo>
                <a:cubicBezTo>
                  <a:pt x="13008" y="25208"/>
                  <a:pt x="13190" y="25139"/>
                  <a:pt x="13363" y="25139"/>
                </a:cubicBezTo>
                <a:cubicBezTo>
                  <a:pt x="13933" y="25139"/>
                  <a:pt x="14424" y="25880"/>
                  <a:pt x="13884" y="26410"/>
                </a:cubicBezTo>
                <a:lnTo>
                  <a:pt x="13308" y="26986"/>
                </a:lnTo>
                <a:cubicBezTo>
                  <a:pt x="12717" y="27591"/>
                  <a:pt x="12717" y="28556"/>
                  <a:pt x="13308" y="29146"/>
                </a:cubicBezTo>
                <a:cubicBezTo>
                  <a:pt x="13610" y="29442"/>
                  <a:pt x="14002" y="29589"/>
                  <a:pt x="14393" y="29589"/>
                </a:cubicBezTo>
                <a:cubicBezTo>
                  <a:pt x="14784" y="29589"/>
                  <a:pt x="15173" y="29442"/>
                  <a:pt x="15468" y="29146"/>
                </a:cubicBezTo>
                <a:lnTo>
                  <a:pt x="20120" y="24494"/>
                </a:lnTo>
                <a:cubicBezTo>
                  <a:pt x="20295" y="24332"/>
                  <a:pt x="20487" y="24263"/>
                  <a:pt x="20672" y="24263"/>
                </a:cubicBezTo>
                <a:cubicBezTo>
                  <a:pt x="21305" y="24263"/>
                  <a:pt x="21844" y="25073"/>
                  <a:pt x="21286" y="25675"/>
                </a:cubicBezTo>
                <a:lnTo>
                  <a:pt x="11234" y="35728"/>
                </a:lnTo>
                <a:cubicBezTo>
                  <a:pt x="10413" y="36535"/>
                  <a:pt x="10355" y="37845"/>
                  <a:pt x="11118" y="38709"/>
                </a:cubicBezTo>
                <a:cubicBezTo>
                  <a:pt x="11541" y="39169"/>
                  <a:pt x="12116" y="39399"/>
                  <a:pt x="12692" y="39399"/>
                </a:cubicBezTo>
                <a:cubicBezTo>
                  <a:pt x="13236" y="39399"/>
                  <a:pt x="13781" y="39194"/>
                  <a:pt x="14201" y="38781"/>
                </a:cubicBezTo>
                <a:lnTo>
                  <a:pt x="28891" y="24091"/>
                </a:lnTo>
                <a:cubicBezTo>
                  <a:pt x="29061" y="23921"/>
                  <a:pt x="29251" y="23850"/>
                  <a:pt x="29433" y="23850"/>
                </a:cubicBezTo>
                <a:cubicBezTo>
                  <a:pt x="30040" y="23850"/>
                  <a:pt x="30564" y="24636"/>
                  <a:pt x="30000" y="25200"/>
                </a:cubicBezTo>
                <a:lnTo>
                  <a:pt x="27695" y="27519"/>
                </a:lnTo>
                <a:cubicBezTo>
                  <a:pt x="26673" y="28556"/>
                  <a:pt x="26673" y="30226"/>
                  <a:pt x="27695" y="31249"/>
                </a:cubicBezTo>
                <a:cubicBezTo>
                  <a:pt x="28216" y="31769"/>
                  <a:pt x="28895" y="32029"/>
                  <a:pt x="29575" y="32029"/>
                </a:cubicBezTo>
                <a:cubicBezTo>
                  <a:pt x="30249" y="32029"/>
                  <a:pt x="30923" y="31773"/>
                  <a:pt x="31440" y="31263"/>
                </a:cubicBezTo>
                <a:lnTo>
                  <a:pt x="34536" y="28181"/>
                </a:lnTo>
                <a:cubicBezTo>
                  <a:pt x="34633" y="28088"/>
                  <a:pt x="34739" y="28049"/>
                  <a:pt x="34841" y="28049"/>
                </a:cubicBezTo>
                <a:cubicBezTo>
                  <a:pt x="35181" y="28049"/>
                  <a:pt x="35469" y="28483"/>
                  <a:pt x="35170" y="28815"/>
                </a:cubicBezTo>
                <a:lnTo>
                  <a:pt x="22035" y="41935"/>
                </a:lnTo>
                <a:cubicBezTo>
                  <a:pt x="21474" y="42540"/>
                  <a:pt x="21488" y="43476"/>
                  <a:pt x="22064" y="44067"/>
                </a:cubicBezTo>
                <a:cubicBezTo>
                  <a:pt x="22365" y="44360"/>
                  <a:pt x="22755" y="44508"/>
                  <a:pt x="23146" y="44508"/>
                </a:cubicBezTo>
                <a:cubicBezTo>
                  <a:pt x="23522" y="44508"/>
                  <a:pt x="23899" y="44371"/>
                  <a:pt x="24196" y="44096"/>
                </a:cubicBezTo>
                <a:lnTo>
                  <a:pt x="46346" y="21945"/>
                </a:lnTo>
                <a:cubicBezTo>
                  <a:pt x="46879" y="21340"/>
                  <a:pt x="46864" y="20419"/>
                  <a:pt x="46288" y="19843"/>
                </a:cubicBezTo>
                <a:cubicBezTo>
                  <a:pt x="45989" y="19551"/>
                  <a:pt x="45596" y="19403"/>
                  <a:pt x="45203" y="19403"/>
                </a:cubicBezTo>
                <a:cubicBezTo>
                  <a:pt x="44840" y="19403"/>
                  <a:pt x="44476" y="19529"/>
                  <a:pt x="44186" y="19785"/>
                </a:cubicBezTo>
                <a:lnTo>
                  <a:pt x="43005" y="20966"/>
                </a:lnTo>
                <a:cubicBezTo>
                  <a:pt x="42906" y="21071"/>
                  <a:pt x="42795" y="21115"/>
                  <a:pt x="42687" y="21115"/>
                </a:cubicBezTo>
                <a:cubicBezTo>
                  <a:pt x="42337" y="21115"/>
                  <a:pt x="42029" y="20652"/>
                  <a:pt x="42371" y="20332"/>
                </a:cubicBezTo>
                <a:lnTo>
                  <a:pt x="47786" y="14917"/>
                </a:lnTo>
                <a:cubicBezTo>
                  <a:pt x="48837" y="13866"/>
                  <a:pt x="48866" y="12109"/>
                  <a:pt x="47800" y="11086"/>
                </a:cubicBezTo>
                <a:cubicBezTo>
                  <a:pt x="47287" y="10587"/>
                  <a:pt x="46623" y="10339"/>
                  <a:pt x="45959" y="10339"/>
                </a:cubicBezTo>
                <a:cubicBezTo>
                  <a:pt x="45280" y="10339"/>
                  <a:pt x="44601" y="10598"/>
                  <a:pt x="44085" y="11115"/>
                </a:cubicBezTo>
                <a:lnTo>
                  <a:pt x="36380" y="18820"/>
                </a:lnTo>
                <a:cubicBezTo>
                  <a:pt x="36205" y="19012"/>
                  <a:pt x="36006" y="19091"/>
                  <a:pt x="35814" y="19091"/>
                </a:cubicBezTo>
                <a:cubicBezTo>
                  <a:pt x="35196" y="19091"/>
                  <a:pt x="34656" y="18271"/>
                  <a:pt x="35271" y="17711"/>
                </a:cubicBezTo>
                <a:lnTo>
                  <a:pt x="35602" y="17380"/>
                </a:lnTo>
                <a:cubicBezTo>
                  <a:pt x="36423" y="16573"/>
                  <a:pt x="36480" y="15263"/>
                  <a:pt x="35717" y="14399"/>
                </a:cubicBezTo>
                <a:cubicBezTo>
                  <a:pt x="35293" y="13938"/>
                  <a:pt x="34712" y="13703"/>
                  <a:pt x="34132" y="13703"/>
                </a:cubicBezTo>
                <a:cubicBezTo>
                  <a:pt x="33588" y="13703"/>
                  <a:pt x="33046" y="13909"/>
                  <a:pt x="32635" y="14327"/>
                </a:cubicBezTo>
                <a:lnTo>
                  <a:pt x="28718" y="18244"/>
                </a:lnTo>
                <a:cubicBezTo>
                  <a:pt x="28538" y="18408"/>
                  <a:pt x="28341" y="18477"/>
                  <a:pt x="28154" y="18477"/>
                </a:cubicBezTo>
                <a:cubicBezTo>
                  <a:pt x="27516" y="18477"/>
                  <a:pt x="26980" y="17678"/>
                  <a:pt x="27537" y="17077"/>
                </a:cubicBezTo>
                <a:lnTo>
                  <a:pt x="42011" y="2603"/>
                </a:lnTo>
                <a:cubicBezTo>
                  <a:pt x="42601" y="2013"/>
                  <a:pt x="42601" y="1048"/>
                  <a:pt x="42011" y="443"/>
                </a:cubicBezTo>
                <a:cubicBezTo>
                  <a:pt x="41716" y="148"/>
                  <a:pt x="41323" y="0"/>
                  <a:pt x="4093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5"/>
          <p:cNvSpPr/>
          <p:nvPr/>
        </p:nvSpPr>
        <p:spPr>
          <a:xfrm>
            <a:off x="4145341" y="996738"/>
            <a:ext cx="344305" cy="341719"/>
          </a:xfrm>
          <a:custGeom>
            <a:avLst/>
            <a:gdLst/>
            <a:ahLst/>
            <a:cxnLst/>
            <a:rect l="l" t="t" r="r" b="b"/>
            <a:pathLst>
              <a:path w="7188" h="7134" extrusionOk="0">
                <a:moveTo>
                  <a:pt x="6899" y="1"/>
                </a:moveTo>
                <a:cubicBezTo>
                  <a:pt x="6831" y="1"/>
                  <a:pt x="6763" y="29"/>
                  <a:pt x="6712" y="87"/>
                </a:cubicBezTo>
                <a:lnTo>
                  <a:pt x="102" y="6683"/>
                </a:lnTo>
                <a:cubicBezTo>
                  <a:pt x="1" y="6784"/>
                  <a:pt x="1" y="6957"/>
                  <a:pt x="102" y="7058"/>
                </a:cubicBezTo>
                <a:cubicBezTo>
                  <a:pt x="159" y="7108"/>
                  <a:pt x="231" y="7133"/>
                  <a:pt x="302" y="7133"/>
                </a:cubicBezTo>
                <a:cubicBezTo>
                  <a:pt x="372" y="7133"/>
                  <a:pt x="440" y="7108"/>
                  <a:pt x="491" y="7058"/>
                </a:cubicBezTo>
                <a:lnTo>
                  <a:pt x="7087" y="462"/>
                </a:lnTo>
                <a:cubicBezTo>
                  <a:pt x="7187" y="361"/>
                  <a:pt x="7187" y="188"/>
                  <a:pt x="7087" y="87"/>
                </a:cubicBezTo>
                <a:cubicBezTo>
                  <a:pt x="7036" y="29"/>
                  <a:pt x="6968" y="1"/>
                  <a:pt x="689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5"/>
          <p:cNvSpPr/>
          <p:nvPr/>
        </p:nvSpPr>
        <p:spPr>
          <a:xfrm>
            <a:off x="2793951" y="2977297"/>
            <a:ext cx="156968" cy="113667"/>
          </a:xfrm>
          <a:custGeom>
            <a:avLst/>
            <a:gdLst/>
            <a:ahLst/>
            <a:cxnLst/>
            <a:rect l="l" t="t" r="r" b="b"/>
            <a:pathLst>
              <a:path w="3277" h="2373" extrusionOk="0">
                <a:moveTo>
                  <a:pt x="1657" y="1"/>
                </a:moveTo>
                <a:cubicBezTo>
                  <a:pt x="360" y="1"/>
                  <a:pt x="0" y="1787"/>
                  <a:pt x="1196" y="2277"/>
                </a:cubicBezTo>
                <a:cubicBezTo>
                  <a:pt x="1357" y="2343"/>
                  <a:pt x="1515" y="2372"/>
                  <a:pt x="1665" y="2372"/>
                </a:cubicBezTo>
                <a:cubicBezTo>
                  <a:pt x="2628" y="2372"/>
                  <a:pt x="3277" y="1144"/>
                  <a:pt x="2492" y="347"/>
                </a:cubicBezTo>
                <a:cubicBezTo>
                  <a:pt x="2261" y="131"/>
                  <a:pt x="1959" y="1"/>
                  <a:pt x="1657" y="1"/>
                </a:cubicBezTo>
                <a:close/>
              </a:path>
            </a:pathLst>
          </a:custGeom>
          <a:solidFill>
            <a:srgbClr val="733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5"/>
          <p:cNvSpPr/>
          <p:nvPr/>
        </p:nvSpPr>
        <p:spPr>
          <a:xfrm>
            <a:off x="2901773" y="2869666"/>
            <a:ext cx="157256" cy="113188"/>
          </a:xfrm>
          <a:custGeom>
            <a:avLst/>
            <a:gdLst/>
            <a:ahLst/>
            <a:cxnLst/>
            <a:rect l="l" t="t" r="r" b="b"/>
            <a:pathLst>
              <a:path w="3283" h="2363" extrusionOk="0">
                <a:moveTo>
                  <a:pt x="1700" y="0"/>
                </a:moveTo>
                <a:cubicBezTo>
                  <a:pt x="1684" y="0"/>
                  <a:pt x="1668" y="1"/>
                  <a:pt x="1652" y="1"/>
                </a:cubicBezTo>
                <a:cubicBezTo>
                  <a:pt x="1647" y="1"/>
                  <a:pt x="1642" y="1"/>
                  <a:pt x="1637" y="1"/>
                </a:cubicBezTo>
                <a:cubicBezTo>
                  <a:pt x="353" y="1"/>
                  <a:pt x="1" y="1775"/>
                  <a:pt x="1191" y="2262"/>
                </a:cubicBezTo>
                <a:cubicBezTo>
                  <a:pt x="1355" y="2332"/>
                  <a:pt x="1516" y="2363"/>
                  <a:pt x="1669" y="2363"/>
                </a:cubicBezTo>
                <a:cubicBezTo>
                  <a:pt x="2631" y="2363"/>
                  <a:pt x="3283" y="1130"/>
                  <a:pt x="2488" y="347"/>
                </a:cubicBezTo>
                <a:cubicBezTo>
                  <a:pt x="2269" y="128"/>
                  <a:pt x="1998" y="0"/>
                  <a:pt x="1700" y="0"/>
                </a:cubicBezTo>
                <a:close/>
              </a:path>
            </a:pathLst>
          </a:custGeom>
          <a:solidFill>
            <a:srgbClr val="733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5"/>
          <p:cNvSpPr/>
          <p:nvPr/>
        </p:nvSpPr>
        <p:spPr>
          <a:xfrm>
            <a:off x="3010409" y="2761413"/>
            <a:ext cx="156777" cy="113858"/>
          </a:xfrm>
          <a:custGeom>
            <a:avLst/>
            <a:gdLst/>
            <a:ahLst/>
            <a:cxnLst/>
            <a:rect l="l" t="t" r="r" b="b"/>
            <a:pathLst>
              <a:path w="3273" h="2377" extrusionOk="0">
                <a:moveTo>
                  <a:pt x="1601" y="1"/>
                </a:moveTo>
                <a:cubicBezTo>
                  <a:pt x="642" y="1"/>
                  <a:pt x="0" y="1236"/>
                  <a:pt x="796" y="2031"/>
                </a:cubicBezTo>
                <a:cubicBezTo>
                  <a:pt x="1012" y="2247"/>
                  <a:pt x="1314" y="2376"/>
                  <a:pt x="1631" y="2376"/>
                </a:cubicBezTo>
                <a:cubicBezTo>
                  <a:pt x="2927" y="2376"/>
                  <a:pt x="3273" y="591"/>
                  <a:pt x="2077" y="101"/>
                </a:cubicBezTo>
                <a:cubicBezTo>
                  <a:pt x="1913" y="32"/>
                  <a:pt x="1753" y="1"/>
                  <a:pt x="1601" y="1"/>
                </a:cubicBezTo>
                <a:close/>
              </a:path>
            </a:pathLst>
          </a:custGeom>
          <a:solidFill>
            <a:srgbClr val="733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5"/>
          <p:cNvSpPr/>
          <p:nvPr/>
        </p:nvSpPr>
        <p:spPr>
          <a:xfrm>
            <a:off x="2015391" y="3018874"/>
            <a:ext cx="83250" cy="66437"/>
          </a:xfrm>
          <a:custGeom>
            <a:avLst/>
            <a:gdLst/>
            <a:ahLst/>
            <a:cxnLst/>
            <a:rect l="l" t="t" r="r" b="b"/>
            <a:pathLst>
              <a:path w="1738" h="1387" extrusionOk="0">
                <a:moveTo>
                  <a:pt x="993" y="0"/>
                </a:moveTo>
                <a:cubicBezTo>
                  <a:pt x="455" y="0"/>
                  <a:pt x="0" y="694"/>
                  <a:pt x="498" y="1192"/>
                </a:cubicBezTo>
                <a:cubicBezTo>
                  <a:pt x="635" y="1322"/>
                  <a:pt x="808" y="1387"/>
                  <a:pt x="983" y="1387"/>
                </a:cubicBezTo>
                <a:cubicBezTo>
                  <a:pt x="1157" y="1387"/>
                  <a:pt x="1334" y="1322"/>
                  <a:pt x="1478" y="1192"/>
                </a:cubicBezTo>
                <a:cubicBezTo>
                  <a:pt x="1737" y="933"/>
                  <a:pt x="1737" y="487"/>
                  <a:pt x="1478" y="213"/>
                </a:cubicBezTo>
                <a:cubicBezTo>
                  <a:pt x="1325" y="63"/>
                  <a:pt x="1155" y="0"/>
                  <a:pt x="99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5"/>
          <p:cNvSpPr/>
          <p:nvPr/>
        </p:nvSpPr>
        <p:spPr>
          <a:xfrm>
            <a:off x="2137200" y="2900753"/>
            <a:ext cx="89046" cy="65910"/>
          </a:xfrm>
          <a:custGeom>
            <a:avLst/>
            <a:gdLst/>
            <a:ahLst/>
            <a:cxnLst/>
            <a:rect l="l" t="t" r="r" b="b"/>
            <a:pathLst>
              <a:path w="1859" h="1376" extrusionOk="0">
                <a:moveTo>
                  <a:pt x="922" y="0"/>
                </a:moveTo>
                <a:cubicBezTo>
                  <a:pt x="317" y="0"/>
                  <a:pt x="1" y="735"/>
                  <a:pt x="447" y="1181"/>
                </a:cubicBezTo>
                <a:cubicBezTo>
                  <a:pt x="577" y="1311"/>
                  <a:pt x="749" y="1376"/>
                  <a:pt x="924" y="1376"/>
                </a:cubicBezTo>
                <a:cubicBezTo>
                  <a:pt x="1099" y="1376"/>
                  <a:pt x="1275" y="1311"/>
                  <a:pt x="1412" y="1181"/>
                </a:cubicBezTo>
                <a:cubicBezTo>
                  <a:pt x="1858" y="735"/>
                  <a:pt x="1542" y="0"/>
                  <a:pt x="92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5"/>
          <p:cNvSpPr/>
          <p:nvPr/>
        </p:nvSpPr>
        <p:spPr>
          <a:xfrm>
            <a:off x="2256565" y="2781387"/>
            <a:ext cx="88328" cy="66485"/>
          </a:xfrm>
          <a:custGeom>
            <a:avLst/>
            <a:gdLst/>
            <a:ahLst/>
            <a:cxnLst/>
            <a:rect l="l" t="t" r="r" b="b"/>
            <a:pathLst>
              <a:path w="1844" h="1388" extrusionOk="0">
                <a:moveTo>
                  <a:pt x="922" y="1"/>
                </a:moveTo>
                <a:cubicBezTo>
                  <a:pt x="303" y="1"/>
                  <a:pt x="0" y="750"/>
                  <a:pt x="432" y="1182"/>
                </a:cubicBezTo>
                <a:cubicBezTo>
                  <a:pt x="569" y="1319"/>
                  <a:pt x="745" y="1387"/>
                  <a:pt x="922" y="1387"/>
                </a:cubicBezTo>
                <a:cubicBezTo>
                  <a:pt x="1098" y="1387"/>
                  <a:pt x="1275" y="1319"/>
                  <a:pt x="1412" y="1182"/>
                </a:cubicBezTo>
                <a:cubicBezTo>
                  <a:pt x="1844" y="750"/>
                  <a:pt x="1541" y="1"/>
                  <a:pt x="92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5"/>
          <p:cNvSpPr/>
          <p:nvPr/>
        </p:nvSpPr>
        <p:spPr>
          <a:xfrm>
            <a:off x="2386948" y="2663602"/>
            <a:ext cx="66246" cy="64378"/>
          </a:xfrm>
          <a:custGeom>
            <a:avLst/>
            <a:gdLst/>
            <a:ahLst/>
            <a:cxnLst/>
            <a:rect l="l" t="t" r="r" b="b"/>
            <a:pathLst>
              <a:path w="1383" h="1344" extrusionOk="0">
                <a:moveTo>
                  <a:pt x="686" y="1"/>
                </a:moveTo>
                <a:cubicBezTo>
                  <a:pt x="353" y="1"/>
                  <a:pt x="22" y="220"/>
                  <a:pt x="0" y="660"/>
                </a:cubicBezTo>
                <a:cubicBezTo>
                  <a:pt x="0" y="847"/>
                  <a:pt x="72" y="1020"/>
                  <a:pt x="202" y="1149"/>
                </a:cubicBezTo>
                <a:cubicBezTo>
                  <a:pt x="339" y="1279"/>
                  <a:pt x="511" y="1344"/>
                  <a:pt x="686" y="1344"/>
                </a:cubicBezTo>
                <a:cubicBezTo>
                  <a:pt x="861" y="1344"/>
                  <a:pt x="1037" y="1279"/>
                  <a:pt x="1181" y="1149"/>
                </a:cubicBezTo>
                <a:cubicBezTo>
                  <a:pt x="1296" y="1020"/>
                  <a:pt x="1368" y="847"/>
                  <a:pt x="1383" y="660"/>
                </a:cubicBezTo>
                <a:cubicBezTo>
                  <a:pt x="1354" y="220"/>
                  <a:pt x="1019" y="1"/>
                  <a:pt x="6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5"/>
          <p:cNvSpPr/>
          <p:nvPr/>
        </p:nvSpPr>
        <p:spPr>
          <a:xfrm>
            <a:off x="2083408" y="4512916"/>
            <a:ext cx="80759" cy="65958"/>
          </a:xfrm>
          <a:custGeom>
            <a:avLst/>
            <a:gdLst/>
            <a:ahLst/>
            <a:cxnLst/>
            <a:rect l="l" t="t" r="r" b="b"/>
            <a:pathLst>
              <a:path w="1686" h="1377" extrusionOk="0">
                <a:moveTo>
                  <a:pt x="922" y="1"/>
                </a:moveTo>
                <a:cubicBezTo>
                  <a:pt x="303" y="1"/>
                  <a:pt x="0" y="750"/>
                  <a:pt x="432" y="1182"/>
                </a:cubicBezTo>
                <a:cubicBezTo>
                  <a:pt x="576" y="1312"/>
                  <a:pt x="753" y="1376"/>
                  <a:pt x="927" y="1376"/>
                </a:cubicBezTo>
                <a:cubicBezTo>
                  <a:pt x="1102" y="1376"/>
                  <a:pt x="1275" y="1312"/>
                  <a:pt x="1412" y="1182"/>
                </a:cubicBezTo>
                <a:cubicBezTo>
                  <a:pt x="1685" y="908"/>
                  <a:pt x="1685" y="476"/>
                  <a:pt x="1412" y="203"/>
                </a:cubicBezTo>
                <a:cubicBezTo>
                  <a:pt x="1282" y="73"/>
                  <a:pt x="1109" y="1"/>
                  <a:pt x="92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5"/>
          <p:cNvSpPr/>
          <p:nvPr/>
        </p:nvSpPr>
        <p:spPr>
          <a:xfrm>
            <a:off x="2200666" y="4394268"/>
            <a:ext cx="91106" cy="66246"/>
          </a:xfrm>
          <a:custGeom>
            <a:avLst/>
            <a:gdLst/>
            <a:ahLst/>
            <a:cxnLst/>
            <a:rect l="l" t="t" r="r" b="b"/>
            <a:pathLst>
              <a:path w="1902" h="1383" extrusionOk="0">
                <a:moveTo>
                  <a:pt x="951" y="1"/>
                </a:moveTo>
                <a:cubicBezTo>
                  <a:pt x="202" y="1"/>
                  <a:pt x="1" y="1038"/>
                  <a:pt x="692" y="1326"/>
                </a:cubicBezTo>
                <a:cubicBezTo>
                  <a:pt x="787" y="1365"/>
                  <a:pt x="880" y="1382"/>
                  <a:pt x="969" y="1382"/>
                </a:cubicBezTo>
                <a:cubicBezTo>
                  <a:pt x="1533" y="1382"/>
                  <a:pt x="1902" y="663"/>
                  <a:pt x="1441" y="202"/>
                </a:cubicBezTo>
                <a:cubicBezTo>
                  <a:pt x="1311" y="73"/>
                  <a:pt x="1138" y="1"/>
                  <a:pt x="9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5"/>
          <p:cNvSpPr/>
          <p:nvPr/>
        </p:nvSpPr>
        <p:spPr>
          <a:xfrm>
            <a:off x="2320703" y="4275620"/>
            <a:ext cx="88328" cy="65958"/>
          </a:xfrm>
          <a:custGeom>
            <a:avLst/>
            <a:gdLst/>
            <a:ahLst/>
            <a:cxnLst/>
            <a:rect l="l" t="t" r="r" b="b"/>
            <a:pathLst>
              <a:path w="1844" h="1377" extrusionOk="0">
                <a:moveTo>
                  <a:pt x="922" y="1"/>
                </a:moveTo>
                <a:cubicBezTo>
                  <a:pt x="317" y="1"/>
                  <a:pt x="0" y="750"/>
                  <a:pt x="447" y="1182"/>
                </a:cubicBezTo>
                <a:cubicBezTo>
                  <a:pt x="584" y="1311"/>
                  <a:pt x="757" y="1376"/>
                  <a:pt x="929" y="1376"/>
                </a:cubicBezTo>
                <a:cubicBezTo>
                  <a:pt x="1102" y="1376"/>
                  <a:pt x="1275" y="1311"/>
                  <a:pt x="1412" y="1182"/>
                </a:cubicBezTo>
                <a:cubicBezTo>
                  <a:pt x="1844" y="750"/>
                  <a:pt x="1542" y="1"/>
                  <a:pt x="92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5"/>
          <p:cNvSpPr/>
          <p:nvPr/>
        </p:nvSpPr>
        <p:spPr>
          <a:xfrm>
            <a:off x="1972760" y="1450684"/>
            <a:ext cx="156920" cy="113619"/>
          </a:xfrm>
          <a:custGeom>
            <a:avLst/>
            <a:gdLst/>
            <a:ahLst/>
            <a:cxnLst/>
            <a:rect l="l" t="t" r="r" b="b"/>
            <a:pathLst>
              <a:path w="3276" h="2372" extrusionOk="0">
                <a:moveTo>
                  <a:pt x="1633" y="0"/>
                </a:moveTo>
                <a:cubicBezTo>
                  <a:pt x="1316" y="0"/>
                  <a:pt x="1014" y="115"/>
                  <a:pt x="798" y="346"/>
                </a:cubicBezTo>
                <a:cubicBezTo>
                  <a:pt x="1" y="1143"/>
                  <a:pt x="658" y="2372"/>
                  <a:pt x="1615" y="2372"/>
                </a:cubicBezTo>
                <a:cubicBezTo>
                  <a:pt x="1764" y="2372"/>
                  <a:pt x="1920" y="2342"/>
                  <a:pt x="2080" y="2276"/>
                </a:cubicBezTo>
                <a:cubicBezTo>
                  <a:pt x="3275" y="1772"/>
                  <a:pt x="2929" y="0"/>
                  <a:pt x="163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5"/>
          <p:cNvSpPr/>
          <p:nvPr/>
        </p:nvSpPr>
        <p:spPr>
          <a:xfrm>
            <a:off x="2152144" y="1272018"/>
            <a:ext cx="156872" cy="113619"/>
          </a:xfrm>
          <a:custGeom>
            <a:avLst/>
            <a:gdLst/>
            <a:ahLst/>
            <a:cxnLst/>
            <a:rect l="l" t="t" r="r" b="b"/>
            <a:pathLst>
              <a:path w="3275" h="2372" extrusionOk="0">
                <a:moveTo>
                  <a:pt x="1633" y="0"/>
                </a:moveTo>
                <a:cubicBezTo>
                  <a:pt x="1316" y="0"/>
                  <a:pt x="1014" y="115"/>
                  <a:pt x="798" y="346"/>
                </a:cubicBezTo>
                <a:cubicBezTo>
                  <a:pt x="0" y="1143"/>
                  <a:pt x="647" y="2372"/>
                  <a:pt x="1610" y="2372"/>
                </a:cubicBezTo>
                <a:cubicBezTo>
                  <a:pt x="1760" y="2372"/>
                  <a:pt x="1918" y="2342"/>
                  <a:pt x="2079" y="2276"/>
                </a:cubicBezTo>
                <a:cubicBezTo>
                  <a:pt x="3275" y="1772"/>
                  <a:pt x="2915" y="0"/>
                  <a:pt x="163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5"/>
          <p:cNvSpPr/>
          <p:nvPr/>
        </p:nvSpPr>
        <p:spPr>
          <a:xfrm>
            <a:off x="2351742" y="1092681"/>
            <a:ext cx="126121" cy="113810"/>
          </a:xfrm>
          <a:custGeom>
            <a:avLst/>
            <a:gdLst/>
            <a:ahLst/>
            <a:cxnLst/>
            <a:rect l="l" t="t" r="r" b="b"/>
            <a:pathLst>
              <a:path w="2633" h="2376" extrusionOk="0">
                <a:moveTo>
                  <a:pt x="1169" y="1"/>
                </a:moveTo>
                <a:cubicBezTo>
                  <a:pt x="885" y="1"/>
                  <a:pt x="593" y="109"/>
                  <a:pt x="346" y="360"/>
                </a:cubicBezTo>
                <a:cubicBezTo>
                  <a:pt x="130" y="576"/>
                  <a:pt x="1" y="878"/>
                  <a:pt x="1" y="1195"/>
                </a:cubicBezTo>
                <a:cubicBezTo>
                  <a:pt x="1" y="1944"/>
                  <a:pt x="597" y="2376"/>
                  <a:pt x="1195" y="2376"/>
                </a:cubicBezTo>
                <a:cubicBezTo>
                  <a:pt x="1632" y="2376"/>
                  <a:pt x="2069" y="2146"/>
                  <a:pt x="2276" y="1641"/>
                </a:cubicBezTo>
                <a:cubicBezTo>
                  <a:pt x="2632" y="771"/>
                  <a:pt x="1929" y="1"/>
                  <a:pt x="116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5"/>
          <p:cNvSpPr/>
          <p:nvPr/>
        </p:nvSpPr>
        <p:spPr>
          <a:xfrm>
            <a:off x="843719" y="3511954"/>
            <a:ext cx="130432" cy="113571"/>
          </a:xfrm>
          <a:custGeom>
            <a:avLst/>
            <a:gdLst/>
            <a:ahLst/>
            <a:cxnLst/>
            <a:rect l="l" t="t" r="r" b="b"/>
            <a:pathLst>
              <a:path w="2723" h="2371" extrusionOk="0">
                <a:moveTo>
                  <a:pt x="1427" y="1"/>
                </a:moveTo>
                <a:cubicBezTo>
                  <a:pt x="577" y="1"/>
                  <a:pt x="1" y="865"/>
                  <a:pt x="318" y="1642"/>
                </a:cubicBezTo>
                <a:cubicBezTo>
                  <a:pt x="517" y="2111"/>
                  <a:pt x="962" y="2370"/>
                  <a:pt x="1417" y="2370"/>
                </a:cubicBezTo>
                <a:cubicBezTo>
                  <a:pt x="1717" y="2370"/>
                  <a:pt x="2021" y="2257"/>
                  <a:pt x="2262" y="2017"/>
                </a:cubicBezTo>
                <a:cubicBezTo>
                  <a:pt x="2723" y="1556"/>
                  <a:pt x="2723" y="807"/>
                  <a:pt x="2262" y="346"/>
                </a:cubicBezTo>
                <a:cubicBezTo>
                  <a:pt x="2031" y="130"/>
                  <a:pt x="1729" y="1"/>
                  <a:pt x="142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5"/>
          <p:cNvSpPr/>
          <p:nvPr/>
        </p:nvSpPr>
        <p:spPr>
          <a:xfrm>
            <a:off x="1011368" y="3333240"/>
            <a:ext cx="157016" cy="113667"/>
          </a:xfrm>
          <a:custGeom>
            <a:avLst/>
            <a:gdLst/>
            <a:ahLst/>
            <a:cxnLst/>
            <a:rect l="l" t="t" r="r" b="b"/>
            <a:pathLst>
              <a:path w="3278" h="2373" extrusionOk="0">
                <a:moveTo>
                  <a:pt x="1690" y="0"/>
                </a:moveTo>
                <a:cubicBezTo>
                  <a:pt x="1674" y="0"/>
                  <a:pt x="1658" y="1"/>
                  <a:pt x="1642" y="1"/>
                </a:cubicBezTo>
                <a:cubicBezTo>
                  <a:pt x="346" y="1"/>
                  <a:pt x="0" y="1773"/>
                  <a:pt x="1196" y="2277"/>
                </a:cubicBezTo>
                <a:cubicBezTo>
                  <a:pt x="1356" y="2343"/>
                  <a:pt x="1513" y="2372"/>
                  <a:pt x="1662" y="2372"/>
                </a:cubicBezTo>
                <a:cubicBezTo>
                  <a:pt x="2627" y="2372"/>
                  <a:pt x="3278" y="1133"/>
                  <a:pt x="2492" y="347"/>
                </a:cubicBezTo>
                <a:cubicBezTo>
                  <a:pt x="2273" y="128"/>
                  <a:pt x="1989" y="0"/>
                  <a:pt x="16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5"/>
          <p:cNvSpPr/>
          <p:nvPr/>
        </p:nvSpPr>
        <p:spPr>
          <a:xfrm>
            <a:off x="1212115" y="3153999"/>
            <a:ext cx="126121" cy="113810"/>
          </a:xfrm>
          <a:custGeom>
            <a:avLst/>
            <a:gdLst/>
            <a:ahLst/>
            <a:cxnLst/>
            <a:rect l="l" t="t" r="r" b="b"/>
            <a:pathLst>
              <a:path w="2633" h="2376" extrusionOk="0">
                <a:moveTo>
                  <a:pt x="1175" y="0"/>
                </a:moveTo>
                <a:cubicBezTo>
                  <a:pt x="891" y="0"/>
                  <a:pt x="597" y="108"/>
                  <a:pt x="346" y="359"/>
                </a:cubicBezTo>
                <a:cubicBezTo>
                  <a:pt x="130" y="575"/>
                  <a:pt x="0" y="877"/>
                  <a:pt x="0" y="1194"/>
                </a:cubicBezTo>
                <a:cubicBezTo>
                  <a:pt x="9" y="1944"/>
                  <a:pt x="604" y="2375"/>
                  <a:pt x="1200" y="2375"/>
                </a:cubicBezTo>
                <a:cubicBezTo>
                  <a:pt x="1634" y="2375"/>
                  <a:pt x="2069" y="2145"/>
                  <a:pt x="2276" y="1641"/>
                </a:cubicBezTo>
                <a:cubicBezTo>
                  <a:pt x="2632" y="771"/>
                  <a:pt x="1936" y="0"/>
                  <a:pt x="117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5"/>
          <p:cNvSpPr/>
          <p:nvPr/>
        </p:nvSpPr>
        <p:spPr>
          <a:xfrm>
            <a:off x="1189363" y="2595153"/>
            <a:ext cx="353215" cy="263929"/>
          </a:xfrm>
          <a:custGeom>
            <a:avLst/>
            <a:gdLst/>
            <a:ahLst/>
            <a:cxnLst/>
            <a:rect l="l" t="t" r="r" b="b"/>
            <a:pathLst>
              <a:path w="7374" h="5510" extrusionOk="0">
                <a:moveTo>
                  <a:pt x="3687" y="0"/>
                </a:moveTo>
                <a:cubicBezTo>
                  <a:pt x="1224" y="0"/>
                  <a:pt x="0" y="2967"/>
                  <a:pt x="1728" y="4710"/>
                </a:cubicBezTo>
                <a:cubicBezTo>
                  <a:pt x="2268" y="5243"/>
                  <a:pt x="2974" y="5509"/>
                  <a:pt x="3680" y="5509"/>
                </a:cubicBezTo>
                <a:cubicBezTo>
                  <a:pt x="4386" y="5509"/>
                  <a:pt x="5091" y="5243"/>
                  <a:pt x="5631" y="4710"/>
                </a:cubicBezTo>
                <a:cubicBezTo>
                  <a:pt x="7374" y="2967"/>
                  <a:pt x="6135" y="0"/>
                  <a:pt x="368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5"/>
          <p:cNvSpPr/>
          <p:nvPr/>
        </p:nvSpPr>
        <p:spPr>
          <a:xfrm>
            <a:off x="3805254" y="1610717"/>
            <a:ext cx="72473" cy="65431"/>
          </a:xfrm>
          <a:custGeom>
            <a:avLst/>
            <a:gdLst/>
            <a:ahLst/>
            <a:cxnLst/>
            <a:rect l="l" t="t" r="r" b="b"/>
            <a:pathLst>
              <a:path w="1513" h="1366" extrusionOk="0">
                <a:moveTo>
                  <a:pt x="764" y="1"/>
                </a:moveTo>
                <a:cubicBezTo>
                  <a:pt x="577" y="1"/>
                  <a:pt x="404" y="73"/>
                  <a:pt x="274" y="202"/>
                </a:cubicBezTo>
                <a:cubicBezTo>
                  <a:pt x="1" y="461"/>
                  <a:pt x="1" y="908"/>
                  <a:pt x="274" y="1181"/>
                </a:cubicBezTo>
                <a:cubicBezTo>
                  <a:pt x="411" y="1304"/>
                  <a:pt x="588" y="1365"/>
                  <a:pt x="764" y="1365"/>
                </a:cubicBezTo>
                <a:cubicBezTo>
                  <a:pt x="940" y="1365"/>
                  <a:pt x="1117" y="1304"/>
                  <a:pt x="1254" y="1181"/>
                </a:cubicBezTo>
                <a:cubicBezTo>
                  <a:pt x="1513" y="908"/>
                  <a:pt x="1513" y="476"/>
                  <a:pt x="1254" y="202"/>
                </a:cubicBezTo>
                <a:cubicBezTo>
                  <a:pt x="1124" y="73"/>
                  <a:pt x="951" y="1"/>
                  <a:pt x="76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5"/>
          <p:cNvSpPr/>
          <p:nvPr/>
        </p:nvSpPr>
        <p:spPr>
          <a:xfrm>
            <a:off x="3916333" y="1491351"/>
            <a:ext cx="89046" cy="65958"/>
          </a:xfrm>
          <a:custGeom>
            <a:avLst/>
            <a:gdLst/>
            <a:ahLst/>
            <a:cxnLst/>
            <a:rect l="l" t="t" r="r" b="b"/>
            <a:pathLst>
              <a:path w="1859" h="1377" extrusionOk="0">
                <a:moveTo>
                  <a:pt x="937" y="1"/>
                </a:moveTo>
                <a:cubicBezTo>
                  <a:pt x="317" y="1"/>
                  <a:pt x="0" y="750"/>
                  <a:pt x="447" y="1182"/>
                </a:cubicBezTo>
                <a:cubicBezTo>
                  <a:pt x="584" y="1312"/>
                  <a:pt x="760" y="1376"/>
                  <a:pt x="937" y="1376"/>
                </a:cubicBezTo>
                <a:cubicBezTo>
                  <a:pt x="1113" y="1376"/>
                  <a:pt x="1289" y="1312"/>
                  <a:pt x="1426" y="1182"/>
                </a:cubicBezTo>
                <a:cubicBezTo>
                  <a:pt x="1858" y="750"/>
                  <a:pt x="1541" y="1"/>
                  <a:pt x="93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5"/>
          <p:cNvSpPr/>
          <p:nvPr/>
        </p:nvSpPr>
        <p:spPr>
          <a:xfrm>
            <a:off x="4033591" y="1372033"/>
            <a:ext cx="91824" cy="66916"/>
          </a:xfrm>
          <a:custGeom>
            <a:avLst/>
            <a:gdLst/>
            <a:ahLst/>
            <a:cxnLst/>
            <a:rect l="l" t="t" r="r" b="b"/>
            <a:pathLst>
              <a:path w="1917" h="1397" extrusionOk="0">
                <a:moveTo>
                  <a:pt x="966" y="0"/>
                </a:moveTo>
                <a:cubicBezTo>
                  <a:pt x="217" y="0"/>
                  <a:pt x="1" y="1037"/>
                  <a:pt x="706" y="1340"/>
                </a:cubicBezTo>
                <a:cubicBezTo>
                  <a:pt x="800" y="1379"/>
                  <a:pt x="892" y="1396"/>
                  <a:pt x="979" y="1396"/>
                </a:cubicBezTo>
                <a:cubicBezTo>
                  <a:pt x="1537" y="1396"/>
                  <a:pt x="1916" y="677"/>
                  <a:pt x="1455" y="216"/>
                </a:cubicBezTo>
                <a:cubicBezTo>
                  <a:pt x="1326" y="72"/>
                  <a:pt x="1153" y="0"/>
                  <a:pt x="96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5"/>
          <p:cNvSpPr/>
          <p:nvPr/>
        </p:nvSpPr>
        <p:spPr>
          <a:xfrm>
            <a:off x="3572798" y="1704553"/>
            <a:ext cx="193181" cy="193181"/>
          </a:xfrm>
          <a:custGeom>
            <a:avLst/>
            <a:gdLst/>
            <a:ahLst/>
            <a:cxnLst/>
            <a:rect l="l" t="t" r="r" b="b"/>
            <a:pathLst>
              <a:path w="4033" h="4033" extrusionOk="0">
                <a:moveTo>
                  <a:pt x="2016" y="0"/>
                </a:moveTo>
                <a:cubicBezTo>
                  <a:pt x="893" y="0"/>
                  <a:pt x="0" y="893"/>
                  <a:pt x="0" y="2016"/>
                </a:cubicBezTo>
                <a:cubicBezTo>
                  <a:pt x="0" y="3125"/>
                  <a:pt x="893" y="4033"/>
                  <a:pt x="2016" y="4033"/>
                </a:cubicBezTo>
                <a:cubicBezTo>
                  <a:pt x="3125" y="4033"/>
                  <a:pt x="4033" y="3125"/>
                  <a:pt x="4033" y="2016"/>
                </a:cubicBezTo>
                <a:cubicBezTo>
                  <a:pt x="4033" y="893"/>
                  <a:pt x="3125" y="0"/>
                  <a:pt x="201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5"/>
          <p:cNvSpPr/>
          <p:nvPr/>
        </p:nvSpPr>
        <p:spPr>
          <a:xfrm>
            <a:off x="3540370" y="3344305"/>
            <a:ext cx="151795" cy="151843"/>
          </a:xfrm>
          <a:custGeom>
            <a:avLst/>
            <a:gdLst/>
            <a:ahLst/>
            <a:cxnLst/>
            <a:rect l="l" t="t" r="r" b="b"/>
            <a:pathLst>
              <a:path w="3169" h="3170" extrusionOk="0">
                <a:moveTo>
                  <a:pt x="1585" y="1"/>
                </a:moveTo>
                <a:cubicBezTo>
                  <a:pt x="706" y="1"/>
                  <a:pt x="0" y="707"/>
                  <a:pt x="0" y="1585"/>
                </a:cubicBezTo>
                <a:cubicBezTo>
                  <a:pt x="0" y="2464"/>
                  <a:pt x="706" y="3169"/>
                  <a:pt x="1585" y="3169"/>
                </a:cubicBezTo>
                <a:cubicBezTo>
                  <a:pt x="2463" y="3169"/>
                  <a:pt x="3169" y="2464"/>
                  <a:pt x="3169" y="1585"/>
                </a:cubicBezTo>
                <a:cubicBezTo>
                  <a:pt x="3169" y="707"/>
                  <a:pt x="2463" y="1"/>
                  <a:pt x="158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5"/>
          <p:cNvSpPr/>
          <p:nvPr/>
        </p:nvSpPr>
        <p:spPr>
          <a:xfrm>
            <a:off x="3690726" y="3247739"/>
            <a:ext cx="111846" cy="84208"/>
          </a:xfrm>
          <a:custGeom>
            <a:avLst/>
            <a:gdLst/>
            <a:ahLst/>
            <a:cxnLst/>
            <a:rect l="l" t="t" r="r" b="b"/>
            <a:pathLst>
              <a:path w="2335" h="1758" extrusionOk="0">
                <a:moveTo>
                  <a:pt x="1167" y="1"/>
                </a:moveTo>
                <a:cubicBezTo>
                  <a:pt x="944" y="1"/>
                  <a:pt x="721" y="87"/>
                  <a:pt x="548" y="260"/>
                </a:cubicBezTo>
                <a:cubicBezTo>
                  <a:pt x="1" y="807"/>
                  <a:pt x="390" y="1758"/>
                  <a:pt x="1167" y="1758"/>
                </a:cubicBezTo>
                <a:cubicBezTo>
                  <a:pt x="1945" y="1758"/>
                  <a:pt x="2334" y="807"/>
                  <a:pt x="1787" y="260"/>
                </a:cubicBezTo>
                <a:cubicBezTo>
                  <a:pt x="1614" y="87"/>
                  <a:pt x="1391" y="1"/>
                  <a:pt x="116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5"/>
          <p:cNvSpPr/>
          <p:nvPr/>
        </p:nvSpPr>
        <p:spPr>
          <a:xfrm>
            <a:off x="483611" y="2905591"/>
            <a:ext cx="152514" cy="152514"/>
          </a:xfrm>
          <a:custGeom>
            <a:avLst/>
            <a:gdLst/>
            <a:ahLst/>
            <a:cxnLst/>
            <a:rect l="l" t="t" r="r" b="b"/>
            <a:pathLst>
              <a:path w="3184" h="3184" extrusionOk="0">
                <a:moveTo>
                  <a:pt x="1600" y="0"/>
                </a:moveTo>
                <a:cubicBezTo>
                  <a:pt x="721" y="0"/>
                  <a:pt x="1" y="720"/>
                  <a:pt x="1" y="1599"/>
                </a:cubicBezTo>
                <a:cubicBezTo>
                  <a:pt x="1" y="2477"/>
                  <a:pt x="721" y="3183"/>
                  <a:pt x="1600" y="3183"/>
                </a:cubicBezTo>
                <a:cubicBezTo>
                  <a:pt x="2478" y="3183"/>
                  <a:pt x="3184" y="2477"/>
                  <a:pt x="3184" y="1599"/>
                </a:cubicBezTo>
                <a:cubicBezTo>
                  <a:pt x="3184" y="720"/>
                  <a:pt x="2478" y="0"/>
                  <a:pt x="160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5"/>
          <p:cNvSpPr/>
          <p:nvPr/>
        </p:nvSpPr>
        <p:spPr>
          <a:xfrm>
            <a:off x="373250" y="3070462"/>
            <a:ext cx="112517" cy="84208"/>
          </a:xfrm>
          <a:custGeom>
            <a:avLst/>
            <a:gdLst/>
            <a:ahLst/>
            <a:cxnLst/>
            <a:rect l="l" t="t" r="r" b="b"/>
            <a:pathLst>
              <a:path w="2349" h="1758" extrusionOk="0">
                <a:moveTo>
                  <a:pt x="1176" y="0"/>
                </a:moveTo>
                <a:cubicBezTo>
                  <a:pt x="951" y="0"/>
                  <a:pt x="728" y="87"/>
                  <a:pt x="562" y="260"/>
                </a:cubicBezTo>
                <a:cubicBezTo>
                  <a:pt x="1" y="807"/>
                  <a:pt x="404" y="1757"/>
                  <a:pt x="1182" y="1757"/>
                </a:cubicBezTo>
                <a:cubicBezTo>
                  <a:pt x="1959" y="1757"/>
                  <a:pt x="2348" y="807"/>
                  <a:pt x="1801" y="260"/>
                </a:cubicBezTo>
                <a:cubicBezTo>
                  <a:pt x="1628" y="87"/>
                  <a:pt x="1401" y="0"/>
                  <a:pt x="117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5"/>
          <p:cNvSpPr/>
          <p:nvPr/>
        </p:nvSpPr>
        <p:spPr>
          <a:xfrm>
            <a:off x="591959" y="732475"/>
            <a:ext cx="2155117" cy="2382450"/>
          </a:xfrm>
          <a:custGeom>
            <a:avLst/>
            <a:gdLst/>
            <a:ahLst/>
            <a:cxnLst/>
            <a:rect l="l" t="t" r="r" b="b"/>
            <a:pathLst>
              <a:path w="44992" h="49738" extrusionOk="0">
                <a:moveTo>
                  <a:pt x="36920" y="1"/>
                </a:moveTo>
                <a:cubicBezTo>
                  <a:pt x="36688" y="1"/>
                  <a:pt x="36456" y="91"/>
                  <a:pt x="36279" y="275"/>
                </a:cubicBezTo>
                <a:lnTo>
                  <a:pt x="29726" y="6828"/>
                </a:lnTo>
                <a:cubicBezTo>
                  <a:pt x="29546" y="7005"/>
                  <a:pt x="29346" y="7079"/>
                  <a:pt x="29154" y="7079"/>
                </a:cubicBezTo>
                <a:cubicBezTo>
                  <a:pt x="28518" y="7079"/>
                  <a:pt x="27976" y="6263"/>
                  <a:pt x="28574" y="5676"/>
                </a:cubicBezTo>
                <a:lnTo>
                  <a:pt x="29582" y="4654"/>
                </a:lnTo>
                <a:cubicBezTo>
                  <a:pt x="30331" y="3919"/>
                  <a:pt x="30359" y="2724"/>
                  <a:pt x="29654" y="1960"/>
                </a:cubicBezTo>
                <a:cubicBezTo>
                  <a:pt x="29283" y="1568"/>
                  <a:pt x="28788" y="1373"/>
                  <a:pt x="28291" y="1373"/>
                </a:cubicBezTo>
                <a:cubicBezTo>
                  <a:pt x="27805" y="1373"/>
                  <a:pt x="27317" y="1561"/>
                  <a:pt x="26946" y="1932"/>
                </a:cubicBezTo>
                <a:lnTo>
                  <a:pt x="16447" y="12416"/>
                </a:lnTo>
                <a:cubicBezTo>
                  <a:pt x="15698" y="13165"/>
                  <a:pt x="15713" y="14389"/>
                  <a:pt x="16476" y="15138"/>
                </a:cubicBezTo>
                <a:cubicBezTo>
                  <a:pt x="16844" y="15479"/>
                  <a:pt x="17313" y="15648"/>
                  <a:pt x="17783" y="15648"/>
                </a:cubicBezTo>
                <a:cubicBezTo>
                  <a:pt x="18286" y="15648"/>
                  <a:pt x="18789" y="15454"/>
                  <a:pt x="19169" y="15066"/>
                </a:cubicBezTo>
                <a:lnTo>
                  <a:pt x="21013" y="13237"/>
                </a:lnTo>
                <a:cubicBezTo>
                  <a:pt x="21191" y="13055"/>
                  <a:pt x="21392" y="12979"/>
                  <a:pt x="21583" y="12979"/>
                </a:cubicBezTo>
                <a:cubicBezTo>
                  <a:pt x="22211" y="12979"/>
                  <a:pt x="22749" y="13794"/>
                  <a:pt x="22165" y="14389"/>
                </a:cubicBezTo>
                <a:lnTo>
                  <a:pt x="6481" y="30073"/>
                </a:lnTo>
                <a:cubicBezTo>
                  <a:pt x="6135" y="30404"/>
                  <a:pt x="6092" y="30937"/>
                  <a:pt x="6380" y="31312"/>
                </a:cubicBezTo>
                <a:cubicBezTo>
                  <a:pt x="6564" y="31534"/>
                  <a:pt x="6825" y="31646"/>
                  <a:pt x="7086" y="31646"/>
                </a:cubicBezTo>
                <a:cubicBezTo>
                  <a:pt x="7315" y="31646"/>
                  <a:pt x="7544" y="31559"/>
                  <a:pt x="7719" y="31384"/>
                </a:cubicBezTo>
                <a:lnTo>
                  <a:pt x="12717" y="26386"/>
                </a:lnTo>
                <a:cubicBezTo>
                  <a:pt x="12857" y="26238"/>
                  <a:pt x="13044" y="26162"/>
                  <a:pt x="13232" y="26162"/>
                </a:cubicBezTo>
                <a:cubicBezTo>
                  <a:pt x="13391" y="26162"/>
                  <a:pt x="13550" y="26216"/>
                  <a:pt x="13682" y="26329"/>
                </a:cubicBezTo>
                <a:cubicBezTo>
                  <a:pt x="14013" y="26588"/>
                  <a:pt x="14028" y="27063"/>
                  <a:pt x="13740" y="27366"/>
                </a:cubicBezTo>
                <a:lnTo>
                  <a:pt x="1469" y="39622"/>
                </a:lnTo>
                <a:cubicBezTo>
                  <a:pt x="101" y="41004"/>
                  <a:pt x="0" y="43251"/>
                  <a:pt x="1325" y="44677"/>
                </a:cubicBezTo>
                <a:cubicBezTo>
                  <a:pt x="2032" y="45435"/>
                  <a:pt x="2990" y="45817"/>
                  <a:pt x="3953" y="45817"/>
                </a:cubicBezTo>
                <a:cubicBezTo>
                  <a:pt x="4874" y="45817"/>
                  <a:pt x="5799" y="45467"/>
                  <a:pt x="6510" y="44763"/>
                </a:cubicBezTo>
                <a:lnTo>
                  <a:pt x="23979" y="27294"/>
                </a:lnTo>
                <a:cubicBezTo>
                  <a:pt x="24139" y="27126"/>
                  <a:pt x="24355" y="27043"/>
                  <a:pt x="24573" y="27043"/>
                </a:cubicBezTo>
                <a:cubicBezTo>
                  <a:pt x="24749" y="27043"/>
                  <a:pt x="24926" y="27098"/>
                  <a:pt x="25074" y="27207"/>
                </a:cubicBezTo>
                <a:cubicBezTo>
                  <a:pt x="25434" y="27510"/>
                  <a:pt x="25463" y="28057"/>
                  <a:pt x="25132" y="28388"/>
                </a:cubicBezTo>
                <a:lnTo>
                  <a:pt x="19126" y="34394"/>
                </a:lnTo>
                <a:cubicBezTo>
                  <a:pt x="17945" y="35546"/>
                  <a:pt x="17902" y="37418"/>
                  <a:pt x="18996" y="38642"/>
                </a:cubicBezTo>
                <a:cubicBezTo>
                  <a:pt x="19592" y="39282"/>
                  <a:pt x="20397" y="39602"/>
                  <a:pt x="21203" y="39602"/>
                </a:cubicBezTo>
                <a:cubicBezTo>
                  <a:pt x="21978" y="39602"/>
                  <a:pt x="22753" y="39307"/>
                  <a:pt x="23346" y="38714"/>
                </a:cubicBezTo>
                <a:lnTo>
                  <a:pt x="24224" y="37836"/>
                </a:lnTo>
                <a:cubicBezTo>
                  <a:pt x="24383" y="37677"/>
                  <a:pt x="24600" y="37592"/>
                  <a:pt x="24817" y="37592"/>
                </a:cubicBezTo>
                <a:cubicBezTo>
                  <a:pt x="24993" y="37592"/>
                  <a:pt x="25170" y="37648"/>
                  <a:pt x="25319" y="37764"/>
                </a:cubicBezTo>
                <a:cubicBezTo>
                  <a:pt x="25679" y="38066"/>
                  <a:pt x="25708" y="38614"/>
                  <a:pt x="25376" y="38945"/>
                </a:cubicBezTo>
                <a:lnTo>
                  <a:pt x="16706" y="47615"/>
                </a:lnTo>
                <a:cubicBezTo>
                  <a:pt x="16217" y="48090"/>
                  <a:pt x="16188" y="48853"/>
                  <a:pt x="16634" y="49358"/>
                </a:cubicBezTo>
                <a:cubicBezTo>
                  <a:pt x="16874" y="49611"/>
                  <a:pt x="17193" y="49737"/>
                  <a:pt x="17514" y="49737"/>
                </a:cubicBezTo>
                <a:cubicBezTo>
                  <a:pt x="17831" y="49737"/>
                  <a:pt x="18148" y="49615"/>
                  <a:pt x="18391" y="49372"/>
                </a:cubicBezTo>
                <a:lnTo>
                  <a:pt x="43120" y="24644"/>
                </a:lnTo>
                <a:cubicBezTo>
                  <a:pt x="43595" y="24168"/>
                  <a:pt x="43624" y="23419"/>
                  <a:pt x="43192" y="22915"/>
                </a:cubicBezTo>
                <a:cubicBezTo>
                  <a:pt x="42949" y="22658"/>
                  <a:pt x="42623" y="22528"/>
                  <a:pt x="42298" y="22528"/>
                </a:cubicBezTo>
                <a:cubicBezTo>
                  <a:pt x="41986" y="22528"/>
                  <a:pt x="41674" y="22647"/>
                  <a:pt x="41435" y="22887"/>
                </a:cubicBezTo>
                <a:lnTo>
                  <a:pt x="34248" y="30073"/>
                </a:lnTo>
                <a:cubicBezTo>
                  <a:pt x="34091" y="30238"/>
                  <a:pt x="33879" y="30322"/>
                  <a:pt x="33664" y="30322"/>
                </a:cubicBezTo>
                <a:cubicBezTo>
                  <a:pt x="33485" y="30322"/>
                  <a:pt x="33304" y="30263"/>
                  <a:pt x="33153" y="30145"/>
                </a:cubicBezTo>
                <a:cubicBezTo>
                  <a:pt x="32793" y="29857"/>
                  <a:pt x="32765" y="29310"/>
                  <a:pt x="33096" y="28964"/>
                </a:cubicBezTo>
                <a:lnTo>
                  <a:pt x="43768" y="18307"/>
                </a:lnTo>
                <a:cubicBezTo>
                  <a:pt x="44934" y="17155"/>
                  <a:pt x="44992" y="15282"/>
                  <a:pt x="43897" y="14058"/>
                </a:cubicBezTo>
                <a:cubicBezTo>
                  <a:pt x="43299" y="13415"/>
                  <a:pt x="42488" y="13091"/>
                  <a:pt x="41677" y="13091"/>
                </a:cubicBezTo>
                <a:cubicBezTo>
                  <a:pt x="40907" y="13091"/>
                  <a:pt x="40137" y="13383"/>
                  <a:pt x="39548" y="13972"/>
                </a:cubicBezTo>
                <a:lnTo>
                  <a:pt x="28847" y="24672"/>
                </a:lnTo>
                <a:cubicBezTo>
                  <a:pt x="28690" y="24837"/>
                  <a:pt x="28478" y="24921"/>
                  <a:pt x="28263" y="24921"/>
                </a:cubicBezTo>
                <a:cubicBezTo>
                  <a:pt x="28084" y="24921"/>
                  <a:pt x="27903" y="24862"/>
                  <a:pt x="27753" y="24744"/>
                </a:cubicBezTo>
                <a:cubicBezTo>
                  <a:pt x="27393" y="24456"/>
                  <a:pt x="27364" y="23909"/>
                  <a:pt x="27695" y="23578"/>
                </a:cubicBezTo>
                <a:lnTo>
                  <a:pt x="28502" y="22771"/>
                </a:lnTo>
                <a:cubicBezTo>
                  <a:pt x="29884" y="21389"/>
                  <a:pt x="29985" y="19142"/>
                  <a:pt x="28660" y="17716"/>
                </a:cubicBezTo>
                <a:cubicBezTo>
                  <a:pt x="27944" y="16949"/>
                  <a:pt x="26979" y="16563"/>
                  <a:pt x="26015" y="16563"/>
                </a:cubicBezTo>
                <a:cubicBezTo>
                  <a:pt x="25096" y="16563"/>
                  <a:pt x="24178" y="16913"/>
                  <a:pt x="23475" y="17615"/>
                </a:cubicBezTo>
                <a:lnTo>
                  <a:pt x="20552" y="20553"/>
                </a:lnTo>
                <a:cubicBezTo>
                  <a:pt x="20411" y="20694"/>
                  <a:pt x="20223" y="20767"/>
                  <a:pt x="20034" y="20767"/>
                </a:cubicBezTo>
                <a:cubicBezTo>
                  <a:pt x="19876" y="20767"/>
                  <a:pt x="19718" y="20716"/>
                  <a:pt x="19587" y="20611"/>
                </a:cubicBezTo>
                <a:cubicBezTo>
                  <a:pt x="19256" y="20337"/>
                  <a:pt x="19241" y="19862"/>
                  <a:pt x="19529" y="19574"/>
                </a:cubicBezTo>
                <a:lnTo>
                  <a:pt x="37532" y="1572"/>
                </a:lnTo>
                <a:cubicBezTo>
                  <a:pt x="37863" y="1240"/>
                  <a:pt x="37906" y="707"/>
                  <a:pt x="37618" y="333"/>
                </a:cubicBezTo>
                <a:cubicBezTo>
                  <a:pt x="37436" y="113"/>
                  <a:pt x="37178" y="1"/>
                  <a:pt x="3692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5"/>
          <p:cNvSpPr/>
          <p:nvPr/>
        </p:nvSpPr>
        <p:spPr>
          <a:xfrm>
            <a:off x="2048202" y="3136756"/>
            <a:ext cx="299471" cy="279880"/>
          </a:xfrm>
          <a:custGeom>
            <a:avLst/>
            <a:gdLst/>
            <a:ahLst/>
            <a:cxnLst/>
            <a:rect l="l" t="t" r="r" b="b"/>
            <a:pathLst>
              <a:path w="6252" h="5843" extrusionOk="0">
                <a:moveTo>
                  <a:pt x="3966" y="1"/>
                </a:moveTo>
                <a:cubicBezTo>
                  <a:pt x="3446" y="1"/>
                  <a:pt x="2926" y="191"/>
                  <a:pt x="2521" y="575"/>
                </a:cubicBezTo>
                <a:lnTo>
                  <a:pt x="822" y="2289"/>
                </a:lnTo>
                <a:cubicBezTo>
                  <a:pt x="1" y="3095"/>
                  <a:pt x="1" y="4420"/>
                  <a:pt x="822" y="5227"/>
                </a:cubicBezTo>
                <a:cubicBezTo>
                  <a:pt x="1225" y="5637"/>
                  <a:pt x="1758" y="5843"/>
                  <a:pt x="2291" y="5843"/>
                </a:cubicBezTo>
                <a:cubicBezTo>
                  <a:pt x="2823" y="5843"/>
                  <a:pt x="3356" y="5637"/>
                  <a:pt x="3760" y="5227"/>
                </a:cubicBezTo>
                <a:lnTo>
                  <a:pt x="5473" y="3527"/>
                </a:lnTo>
                <a:cubicBezTo>
                  <a:pt x="6251" y="2706"/>
                  <a:pt x="6237" y="1410"/>
                  <a:pt x="5445" y="604"/>
                </a:cubicBezTo>
                <a:cubicBezTo>
                  <a:pt x="5036" y="202"/>
                  <a:pt x="4501" y="1"/>
                  <a:pt x="3966" y="1"/>
                </a:cubicBezTo>
                <a:close/>
              </a:path>
            </a:pathLst>
          </a:custGeom>
          <a:solidFill>
            <a:srgbClr val="733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5"/>
          <p:cNvSpPr/>
          <p:nvPr/>
        </p:nvSpPr>
        <p:spPr>
          <a:xfrm>
            <a:off x="1855071" y="3420226"/>
            <a:ext cx="199408" cy="199408"/>
          </a:xfrm>
          <a:custGeom>
            <a:avLst/>
            <a:gdLst/>
            <a:ahLst/>
            <a:cxnLst/>
            <a:rect l="l" t="t" r="r" b="b"/>
            <a:pathLst>
              <a:path w="4163" h="4163" extrusionOk="0">
                <a:moveTo>
                  <a:pt x="2088" y="0"/>
                </a:moveTo>
                <a:cubicBezTo>
                  <a:pt x="936" y="0"/>
                  <a:pt x="0" y="922"/>
                  <a:pt x="0" y="2074"/>
                </a:cubicBezTo>
                <a:cubicBezTo>
                  <a:pt x="0" y="3226"/>
                  <a:pt x="936" y="4162"/>
                  <a:pt x="2088" y="4162"/>
                </a:cubicBezTo>
                <a:cubicBezTo>
                  <a:pt x="3226" y="4162"/>
                  <a:pt x="4162" y="3226"/>
                  <a:pt x="4162" y="2074"/>
                </a:cubicBezTo>
                <a:cubicBezTo>
                  <a:pt x="4162" y="922"/>
                  <a:pt x="3226" y="0"/>
                  <a:pt x="2088" y="0"/>
                </a:cubicBezTo>
                <a:close/>
              </a:path>
            </a:pathLst>
          </a:custGeom>
          <a:solidFill>
            <a:srgbClr val="733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5"/>
          <p:cNvSpPr/>
          <p:nvPr/>
        </p:nvSpPr>
        <p:spPr>
          <a:xfrm>
            <a:off x="1142421" y="2995595"/>
            <a:ext cx="705040" cy="695077"/>
          </a:xfrm>
          <a:custGeom>
            <a:avLst/>
            <a:gdLst/>
            <a:ahLst/>
            <a:cxnLst/>
            <a:rect l="l" t="t" r="r" b="b"/>
            <a:pathLst>
              <a:path w="14719" h="14511" extrusionOk="0">
                <a:moveTo>
                  <a:pt x="14325" y="0"/>
                </a:moveTo>
                <a:cubicBezTo>
                  <a:pt x="14263" y="0"/>
                  <a:pt x="14200" y="24"/>
                  <a:pt x="14144" y="80"/>
                </a:cubicBezTo>
                <a:lnTo>
                  <a:pt x="174" y="14050"/>
                </a:lnTo>
                <a:cubicBezTo>
                  <a:pt x="1" y="14223"/>
                  <a:pt x="116" y="14511"/>
                  <a:pt x="361" y="14511"/>
                </a:cubicBezTo>
                <a:cubicBezTo>
                  <a:pt x="433" y="14511"/>
                  <a:pt x="490" y="14482"/>
                  <a:pt x="548" y="14439"/>
                </a:cubicBezTo>
                <a:lnTo>
                  <a:pt x="14518" y="469"/>
                </a:lnTo>
                <a:cubicBezTo>
                  <a:pt x="14718" y="269"/>
                  <a:pt x="14532" y="0"/>
                  <a:pt x="143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5"/>
          <p:cNvSpPr/>
          <p:nvPr/>
        </p:nvSpPr>
        <p:spPr>
          <a:xfrm>
            <a:off x="1024492" y="3682190"/>
            <a:ext cx="807163" cy="805295"/>
          </a:xfrm>
          <a:custGeom>
            <a:avLst/>
            <a:gdLst/>
            <a:ahLst/>
            <a:cxnLst/>
            <a:rect l="l" t="t" r="r" b="b"/>
            <a:pathLst>
              <a:path w="16851" h="16812" extrusionOk="0">
                <a:moveTo>
                  <a:pt x="16562" y="0"/>
                </a:moveTo>
                <a:cubicBezTo>
                  <a:pt x="16494" y="0"/>
                  <a:pt x="16426" y="26"/>
                  <a:pt x="16375" y="76"/>
                </a:cubicBezTo>
                <a:lnTo>
                  <a:pt x="101" y="16350"/>
                </a:lnTo>
                <a:cubicBezTo>
                  <a:pt x="0" y="16451"/>
                  <a:pt x="0" y="16624"/>
                  <a:pt x="101" y="16725"/>
                </a:cubicBezTo>
                <a:cubicBezTo>
                  <a:pt x="158" y="16782"/>
                  <a:pt x="216" y="16811"/>
                  <a:pt x="288" y="16811"/>
                </a:cubicBezTo>
                <a:cubicBezTo>
                  <a:pt x="360" y="16811"/>
                  <a:pt x="432" y="16782"/>
                  <a:pt x="490" y="16725"/>
                </a:cubicBezTo>
                <a:lnTo>
                  <a:pt x="16750" y="465"/>
                </a:lnTo>
                <a:cubicBezTo>
                  <a:pt x="16850" y="364"/>
                  <a:pt x="16850" y="191"/>
                  <a:pt x="16750" y="76"/>
                </a:cubicBezTo>
                <a:cubicBezTo>
                  <a:pt x="16699" y="26"/>
                  <a:pt x="16631" y="0"/>
                  <a:pt x="1656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5"/>
          <p:cNvSpPr/>
          <p:nvPr/>
        </p:nvSpPr>
        <p:spPr>
          <a:xfrm>
            <a:off x="919592" y="1502224"/>
            <a:ext cx="420897" cy="415533"/>
          </a:xfrm>
          <a:custGeom>
            <a:avLst/>
            <a:gdLst/>
            <a:ahLst/>
            <a:cxnLst/>
            <a:rect l="l" t="t" r="r" b="b"/>
            <a:pathLst>
              <a:path w="8787" h="8675" extrusionOk="0">
                <a:moveTo>
                  <a:pt x="8491" y="1"/>
                </a:moveTo>
                <a:cubicBezTo>
                  <a:pt x="8423" y="1"/>
                  <a:pt x="8354" y="26"/>
                  <a:pt x="8297" y="76"/>
                </a:cubicBezTo>
                <a:lnTo>
                  <a:pt x="174" y="8214"/>
                </a:lnTo>
                <a:cubicBezTo>
                  <a:pt x="1" y="8386"/>
                  <a:pt x="116" y="8674"/>
                  <a:pt x="361" y="8674"/>
                </a:cubicBezTo>
                <a:cubicBezTo>
                  <a:pt x="433" y="8674"/>
                  <a:pt x="505" y="8646"/>
                  <a:pt x="548" y="8602"/>
                </a:cubicBezTo>
                <a:lnTo>
                  <a:pt x="8685" y="465"/>
                </a:lnTo>
                <a:cubicBezTo>
                  <a:pt x="8786" y="364"/>
                  <a:pt x="8786" y="192"/>
                  <a:pt x="8685" y="76"/>
                </a:cubicBezTo>
                <a:cubicBezTo>
                  <a:pt x="8628" y="26"/>
                  <a:pt x="8559" y="1"/>
                  <a:pt x="84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5"/>
          <p:cNvSpPr/>
          <p:nvPr/>
        </p:nvSpPr>
        <p:spPr>
          <a:xfrm>
            <a:off x="3819049" y="2302677"/>
            <a:ext cx="547689" cy="540168"/>
          </a:xfrm>
          <a:custGeom>
            <a:avLst/>
            <a:gdLst/>
            <a:ahLst/>
            <a:cxnLst/>
            <a:rect l="l" t="t" r="r" b="b"/>
            <a:pathLst>
              <a:path w="11434" h="11277" extrusionOk="0">
                <a:moveTo>
                  <a:pt x="11038" y="1"/>
                </a:moveTo>
                <a:cubicBezTo>
                  <a:pt x="10973" y="1"/>
                  <a:pt x="10906" y="26"/>
                  <a:pt x="10845" y="86"/>
                </a:cubicBezTo>
                <a:lnTo>
                  <a:pt x="116" y="10816"/>
                </a:lnTo>
                <a:cubicBezTo>
                  <a:pt x="1" y="10931"/>
                  <a:pt x="1" y="11089"/>
                  <a:pt x="116" y="11205"/>
                </a:cubicBezTo>
                <a:cubicBezTo>
                  <a:pt x="159" y="11248"/>
                  <a:pt x="231" y="11277"/>
                  <a:pt x="303" y="11277"/>
                </a:cubicBezTo>
                <a:cubicBezTo>
                  <a:pt x="375" y="11277"/>
                  <a:pt x="447" y="11248"/>
                  <a:pt x="490" y="11205"/>
                </a:cubicBezTo>
                <a:lnTo>
                  <a:pt x="11234" y="461"/>
                </a:lnTo>
                <a:cubicBezTo>
                  <a:pt x="11433" y="273"/>
                  <a:pt x="11251" y="1"/>
                  <a:pt x="1103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5"/>
          <p:cNvSpPr/>
          <p:nvPr/>
        </p:nvSpPr>
        <p:spPr>
          <a:xfrm>
            <a:off x="3107836" y="3847684"/>
            <a:ext cx="334965" cy="328642"/>
          </a:xfrm>
          <a:custGeom>
            <a:avLst/>
            <a:gdLst/>
            <a:ahLst/>
            <a:cxnLst/>
            <a:rect l="l" t="t" r="r" b="b"/>
            <a:pathLst>
              <a:path w="6993" h="6861" extrusionOk="0">
                <a:moveTo>
                  <a:pt x="6598" y="0"/>
                </a:moveTo>
                <a:cubicBezTo>
                  <a:pt x="6533" y="0"/>
                  <a:pt x="6467" y="27"/>
                  <a:pt x="6409" y="92"/>
                </a:cubicBezTo>
                <a:lnTo>
                  <a:pt x="101" y="6400"/>
                </a:lnTo>
                <a:cubicBezTo>
                  <a:pt x="0" y="6501"/>
                  <a:pt x="0" y="6674"/>
                  <a:pt x="101" y="6774"/>
                </a:cubicBezTo>
                <a:cubicBezTo>
                  <a:pt x="151" y="6832"/>
                  <a:pt x="220" y="6861"/>
                  <a:pt x="290" y="6861"/>
                </a:cubicBezTo>
                <a:cubicBezTo>
                  <a:pt x="360" y="6861"/>
                  <a:pt x="432" y="6832"/>
                  <a:pt x="490" y="6774"/>
                </a:cubicBezTo>
                <a:lnTo>
                  <a:pt x="6784" y="481"/>
                </a:lnTo>
                <a:cubicBezTo>
                  <a:pt x="6993" y="283"/>
                  <a:pt x="6807" y="0"/>
                  <a:pt x="659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5"/>
          <p:cNvSpPr/>
          <p:nvPr/>
        </p:nvSpPr>
        <p:spPr>
          <a:xfrm>
            <a:off x="3283724" y="736499"/>
            <a:ext cx="66294" cy="66102"/>
          </a:xfrm>
          <a:custGeom>
            <a:avLst/>
            <a:gdLst/>
            <a:ahLst/>
            <a:cxnLst/>
            <a:rect l="l" t="t" r="r" b="b"/>
            <a:pathLst>
              <a:path w="1384" h="1380" extrusionOk="0">
                <a:moveTo>
                  <a:pt x="692" y="0"/>
                </a:moveTo>
                <a:cubicBezTo>
                  <a:pt x="516" y="0"/>
                  <a:pt x="339" y="69"/>
                  <a:pt x="202" y="206"/>
                </a:cubicBezTo>
                <a:cubicBezTo>
                  <a:pt x="73" y="335"/>
                  <a:pt x="1" y="508"/>
                  <a:pt x="1" y="695"/>
                </a:cubicBezTo>
                <a:cubicBezTo>
                  <a:pt x="1" y="883"/>
                  <a:pt x="73" y="1055"/>
                  <a:pt x="217" y="1185"/>
                </a:cubicBezTo>
                <a:cubicBezTo>
                  <a:pt x="354" y="1315"/>
                  <a:pt x="526" y="1379"/>
                  <a:pt x="699" y="1379"/>
                </a:cubicBezTo>
                <a:cubicBezTo>
                  <a:pt x="872" y="1379"/>
                  <a:pt x="1045" y="1315"/>
                  <a:pt x="1182" y="1185"/>
                </a:cubicBezTo>
                <a:cubicBezTo>
                  <a:pt x="1311" y="1055"/>
                  <a:pt x="1383" y="883"/>
                  <a:pt x="1383" y="695"/>
                </a:cubicBezTo>
                <a:cubicBezTo>
                  <a:pt x="1383" y="508"/>
                  <a:pt x="1311" y="335"/>
                  <a:pt x="1182" y="206"/>
                </a:cubicBezTo>
                <a:cubicBezTo>
                  <a:pt x="1045" y="69"/>
                  <a:pt x="868" y="0"/>
                  <a:pt x="69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5"/>
          <p:cNvSpPr/>
          <p:nvPr/>
        </p:nvSpPr>
        <p:spPr>
          <a:xfrm>
            <a:off x="2836725" y="1173344"/>
            <a:ext cx="88328" cy="65910"/>
          </a:xfrm>
          <a:custGeom>
            <a:avLst/>
            <a:gdLst/>
            <a:ahLst/>
            <a:cxnLst/>
            <a:rect l="l" t="t" r="r" b="b"/>
            <a:pathLst>
              <a:path w="1844" h="1376" extrusionOk="0">
                <a:moveTo>
                  <a:pt x="922" y="1"/>
                </a:moveTo>
                <a:cubicBezTo>
                  <a:pt x="303" y="1"/>
                  <a:pt x="0" y="735"/>
                  <a:pt x="432" y="1182"/>
                </a:cubicBezTo>
                <a:cubicBezTo>
                  <a:pt x="569" y="1311"/>
                  <a:pt x="746" y="1376"/>
                  <a:pt x="922" y="1376"/>
                </a:cubicBezTo>
                <a:cubicBezTo>
                  <a:pt x="1098" y="1376"/>
                  <a:pt x="1275" y="1311"/>
                  <a:pt x="1412" y="1182"/>
                </a:cubicBezTo>
                <a:cubicBezTo>
                  <a:pt x="1844" y="735"/>
                  <a:pt x="1527" y="1"/>
                  <a:pt x="92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5"/>
          <p:cNvSpPr/>
          <p:nvPr/>
        </p:nvSpPr>
        <p:spPr>
          <a:xfrm>
            <a:off x="2945696" y="1064372"/>
            <a:ext cx="88376" cy="65719"/>
          </a:xfrm>
          <a:custGeom>
            <a:avLst/>
            <a:gdLst/>
            <a:ahLst/>
            <a:cxnLst/>
            <a:rect l="l" t="t" r="r" b="b"/>
            <a:pathLst>
              <a:path w="1845" h="1372" extrusionOk="0">
                <a:moveTo>
                  <a:pt x="922" y="0"/>
                </a:moveTo>
                <a:cubicBezTo>
                  <a:pt x="303" y="0"/>
                  <a:pt x="1" y="735"/>
                  <a:pt x="433" y="1167"/>
                </a:cubicBezTo>
                <a:cubicBezTo>
                  <a:pt x="570" y="1303"/>
                  <a:pt x="746" y="1372"/>
                  <a:pt x="922" y="1372"/>
                </a:cubicBezTo>
                <a:cubicBezTo>
                  <a:pt x="1099" y="1372"/>
                  <a:pt x="1275" y="1303"/>
                  <a:pt x="1412" y="1167"/>
                </a:cubicBezTo>
                <a:cubicBezTo>
                  <a:pt x="1844" y="735"/>
                  <a:pt x="1527" y="0"/>
                  <a:pt x="92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5"/>
          <p:cNvSpPr/>
          <p:nvPr/>
        </p:nvSpPr>
        <p:spPr>
          <a:xfrm>
            <a:off x="3050549" y="954490"/>
            <a:ext cx="84208" cy="67539"/>
          </a:xfrm>
          <a:custGeom>
            <a:avLst/>
            <a:gdLst/>
            <a:ahLst/>
            <a:cxnLst/>
            <a:rect l="l" t="t" r="r" b="b"/>
            <a:pathLst>
              <a:path w="1758" h="1410" extrusionOk="0">
                <a:moveTo>
                  <a:pt x="1009" y="1"/>
                </a:moveTo>
                <a:cubicBezTo>
                  <a:pt x="833" y="1"/>
                  <a:pt x="656" y="69"/>
                  <a:pt x="519" y="206"/>
                </a:cubicBezTo>
                <a:cubicBezTo>
                  <a:pt x="1" y="702"/>
                  <a:pt x="471" y="1410"/>
                  <a:pt x="1011" y="1410"/>
                </a:cubicBezTo>
                <a:cubicBezTo>
                  <a:pt x="1175" y="1410"/>
                  <a:pt x="1347" y="1344"/>
                  <a:pt x="1499" y="1185"/>
                </a:cubicBezTo>
                <a:cubicBezTo>
                  <a:pt x="1758" y="911"/>
                  <a:pt x="1758" y="479"/>
                  <a:pt x="1499" y="206"/>
                </a:cubicBezTo>
                <a:cubicBezTo>
                  <a:pt x="1362" y="69"/>
                  <a:pt x="1185" y="1"/>
                  <a:pt x="100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5"/>
          <p:cNvSpPr/>
          <p:nvPr/>
        </p:nvSpPr>
        <p:spPr>
          <a:xfrm>
            <a:off x="3163687" y="845662"/>
            <a:ext cx="88376" cy="66437"/>
          </a:xfrm>
          <a:custGeom>
            <a:avLst/>
            <a:gdLst/>
            <a:ahLst/>
            <a:cxnLst/>
            <a:rect l="l" t="t" r="r" b="b"/>
            <a:pathLst>
              <a:path w="1845" h="1387" extrusionOk="0">
                <a:moveTo>
                  <a:pt x="923" y="1"/>
                </a:moveTo>
                <a:cubicBezTo>
                  <a:pt x="303" y="1"/>
                  <a:pt x="1" y="750"/>
                  <a:pt x="433" y="1182"/>
                </a:cubicBezTo>
                <a:cubicBezTo>
                  <a:pt x="570" y="1318"/>
                  <a:pt x="746" y="1387"/>
                  <a:pt x="923" y="1387"/>
                </a:cubicBezTo>
                <a:cubicBezTo>
                  <a:pt x="1099" y="1387"/>
                  <a:pt x="1275" y="1318"/>
                  <a:pt x="1412" y="1182"/>
                </a:cubicBezTo>
                <a:cubicBezTo>
                  <a:pt x="1844" y="750"/>
                  <a:pt x="1542" y="1"/>
                  <a:pt x="92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5"/>
          <p:cNvSpPr/>
          <p:nvPr/>
        </p:nvSpPr>
        <p:spPr>
          <a:xfrm>
            <a:off x="2735321" y="1282364"/>
            <a:ext cx="80041" cy="65910"/>
          </a:xfrm>
          <a:custGeom>
            <a:avLst/>
            <a:gdLst/>
            <a:ahLst/>
            <a:cxnLst/>
            <a:rect l="l" t="t" r="r" b="b"/>
            <a:pathLst>
              <a:path w="1671" h="1376" extrusionOk="0">
                <a:moveTo>
                  <a:pt x="763" y="0"/>
                </a:moveTo>
                <a:cubicBezTo>
                  <a:pt x="576" y="0"/>
                  <a:pt x="403" y="72"/>
                  <a:pt x="274" y="202"/>
                </a:cubicBezTo>
                <a:cubicBezTo>
                  <a:pt x="0" y="475"/>
                  <a:pt x="0" y="907"/>
                  <a:pt x="274" y="1181"/>
                </a:cubicBezTo>
                <a:cubicBezTo>
                  <a:pt x="411" y="1311"/>
                  <a:pt x="583" y="1376"/>
                  <a:pt x="758" y="1376"/>
                </a:cubicBezTo>
                <a:cubicBezTo>
                  <a:pt x="933" y="1376"/>
                  <a:pt x="1109" y="1311"/>
                  <a:pt x="1253" y="1181"/>
                </a:cubicBezTo>
                <a:cubicBezTo>
                  <a:pt x="1671" y="749"/>
                  <a:pt x="1368" y="0"/>
                  <a:pt x="76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5"/>
          <p:cNvSpPr/>
          <p:nvPr/>
        </p:nvSpPr>
        <p:spPr>
          <a:xfrm>
            <a:off x="2729095" y="1099387"/>
            <a:ext cx="679653" cy="673474"/>
          </a:xfrm>
          <a:custGeom>
            <a:avLst/>
            <a:gdLst/>
            <a:ahLst/>
            <a:cxnLst/>
            <a:rect l="l" t="t" r="r" b="b"/>
            <a:pathLst>
              <a:path w="14189" h="14060" extrusionOk="0">
                <a:moveTo>
                  <a:pt x="13792" y="1"/>
                </a:moveTo>
                <a:cubicBezTo>
                  <a:pt x="13725" y="1"/>
                  <a:pt x="13655" y="31"/>
                  <a:pt x="13596" y="104"/>
                </a:cubicBezTo>
                <a:lnTo>
                  <a:pt x="101" y="13599"/>
                </a:lnTo>
                <a:cubicBezTo>
                  <a:pt x="0" y="13700"/>
                  <a:pt x="0" y="13873"/>
                  <a:pt x="101" y="13974"/>
                </a:cubicBezTo>
                <a:cubicBezTo>
                  <a:pt x="145" y="14017"/>
                  <a:pt x="217" y="14046"/>
                  <a:pt x="289" y="14060"/>
                </a:cubicBezTo>
                <a:cubicBezTo>
                  <a:pt x="361" y="14060"/>
                  <a:pt x="433" y="14031"/>
                  <a:pt x="476" y="13974"/>
                </a:cubicBezTo>
                <a:lnTo>
                  <a:pt x="13970" y="479"/>
                </a:lnTo>
                <a:cubicBezTo>
                  <a:pt x="14189" y="293"/>
                  <a:pt x="14002" y="1"/>
                  <a:pt x="1379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5"/>
          <p:cNvSpPr/>
          <p:nvPr/>
        </p:nvSpPr>
        <p:spPr>
          <a:xfrm>
            <a:off x="1331433" y="3209803"/>
            <a:ext cx="586440" cy="571878"/>
          </a:xfrm>
          <a:custGeom>
            <a:avLst/>
            <a:gdLst/>
            <a:ahLst/>
            <a:cxnLst/>
            <a:rect l="l" t="t" r="r" b="b"/>
            <a:pathLst>
              <a:path w="12243" h="11939" extrusionOk="0">
                <a:moveTo>
                  <a:pt x="10622" y="0"/>
                </a:moveTo>
                <a:cubicBezTo>
                  <a:pt x="10244" y="0"/>
                  <a:pt x="9866" y="145"/>
                  <a:pt x="9578" y="433"/>
                </a:cubicBezTo>
                <a:lnTo>
                  <a:pt x="548" y="9448"/>
                </a:lnTo>
                <a:cubicBezTo>
                  <a:pt x="1" y="10039"/>
                  <a:pt x="15" y="10946"/>
                  <a:pt x="577" y="11508"/>
                </a:cubicBezTo>
                <a:cubicBezTo>
                  <a:pt x="863" y="11794"/>
                  <a:pt x="1243" y="11938"/>
                  <a:pt x="1623" y="11938"/>
                </a:cubicBezTo>
                <a:cubicBezTo>
                  <a:pt x="1989" y="11938"/>
                  <a:pt x="2354" y="11805"/>
                  <a:pt x="2637" y="11537"/>
                </a:cubicBezTo>
                <a:lnTo>
                  <a:pt x="11667" y="2521"/>
                </a:lnTo>
                <a:cubicBezTo>
                  <a:pt x="12243" y="1945"/>
                  <a:pt x="12243" y="1009"/>
                  <a:pt x="11667" y="433"/>
                </a:cubicBezTo>
                <a:cubicBezTo>
                  <a:pt x="11379" y="145"/>
                  <a:pt x="11001" y="0"/>
                  <a:pt x="1062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5"/>
          <p:cNvSpPr/>
          <p:nvPr/>
        </p:nvSpPr>
        <p:spPr>
          <a:xfrm>
            <a:off x="3951492" y="1011922"/>
            <a:ext cx="152514" cy="151795"/>
          </a:xfrm>
          <a:custGeom>
            <a:avLst/>
            <a:gdLst/>
            <a:ahLst/>
            <a:cxnLst/>
            <a:rect l="l" t="t" r="r" b="b"/>
            <a:pathLst>
              <a:path w="3184" h="3169" extrusionOk="0">
                <a:moveTo>
                  <a:pt x="1585" y="1"/>
                </a:moveTo>
                <a:cubicBezTo>
                  <a:pt x="721" y="1"/>
                  <a:pt x="1" y="706"/>
                  <a:pt x="1" y="1585"/>
                </a:cubicBezTo>
                <a:cubicBezTo>
                  <a:pt x="1" y="2463"/>
                  <a:pt x="721" y="3169"/>
                  <a:pt x="1585" y="3169"/>
                </a:cubicBezTo>
                <a:cubicBezTo>
                  <a:pt x="2464" y="3169"/>
                  <a:pt x="3184" y="2463"/>
                  <a:pt x="3184" y="1585"/>
                </a:cubicBezTo>
                <a:cubicBezTo>
                  <a:pt x="3184" y="706"/>
                  <a:pt x="2464" y="1"/>
                  <a:pt x="158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5"/>
          <p:cNvSpPr/>
          <p:nvPr/>
        </p:nvSpPr>
        <p:spPr>
          <a:xfrm>
            <a:off x="4101896" y="915356"/>
            <a:ext cx="112517" cy="84208"/>
          </a:xfrm>
          <a:custGeom>
            <a:avLst/>
            <a:gdLst/>
            <a:ahLst/>
            <a:cxnLst/>
            <a:rect l="l" t="t" r="r" b="b"/>
            <a:pathLst>
              <a:path w="2349" h="1758" extrusionOk="0">
                <a:moveTo>
                  <a:pt x="1182" y="0"/>
                </a:moveTo>
                <a:cubicBezTo>
                  <a:pt x="389" y="0"/>
                  <a:pt x="1" y="951"/>
                  <a:pt x="562" y="1498"/>
                </a:cubicBezTo>
                <a:cubicBezTo>
                  <a:pt x="728" y="1671"/>
                  <a:pt x="951" y="1757"/>
                  <a:pt x="1176" y="1757"/>
                </a:cubicBezTo>
                <a:cubicBezTo>
                  <a:pt x="1401" y="1757"/>
                  <a:pt x="1628" y="1671"/>
                  <a:pt x="1801" y="1498"/>
                </a:cubicBezTo>
                <a:cubicBezTo>
                  <a:pt x="2348" y="951"/>
                  <a:pt x="1959" y="0"/>
                  <a:pt x="118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5"/>
          <p:cNvSpPr/>
          <p:nvPr/>
        </p:nvSpPr>
        <p:spPr>
          <a:xfrm>
            <a:off x="3725933" y="2045312"/>
            <a:ext cx="156872" cy="113858"/>
          </a:xfrm>
          <a:custGeom>
            <a:avLst/>
            <a:gdLst/>
            <a:ahLst/>
            <a:cxnLst/>
            <a:rect l="l" t="t" r="r" b="b"/>
            <a:pathLst>
              <a:path w="3275" h="2377" extrusionOk="0">
                <a:moveTo>
                  <a:pt x="1657" y="1"/>
                </a:moveTo>
                <a:cubicBezTo>
                  <a:pt x="346" y="1"/>
                  <a:pt x="0" y="1787"/>
                  <a:pt x="1196" y="2276"/>
                </a:cubicBezTo>
                <a:cubicBezTo>
                  <a:pt x="1360" y="2345"/>
                  <a:pt x="1520" y="2377"/>
                  <a:pt x="1673" y="2377"/>
                </a:cubicBezTo>
                <a:cubicBezTo>
                  <a:pt x="2632" y="2377"/>
                  <a:pt x="3275" y="1142"/>
                  <a:pt x="2492" y="346"/>
                </a:cubicBezTo>
                <a:cubicBezTo>
                  <a:pt x="2262" y="116"/>
                  <a:pt x="1959" y="1"/>
                  <a:pt x="165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5"/>
          <p:cNvSpPr/>
          <p:nvPr/>
        </p:nvSpPr>
        <p:spPr>
          <a:xfrm>
            <a:off x="3833754" y="1937681"/>
            <a:ext cx="156825" cy="113619"/>
          </a:xfrm>
          <a:custGeom>
            <a:avLst/>
            <a:gdLst/>
            <a:ahLst/>
            <a:cxnLst/>
            <a:rect l="l" t="t" r="r" b="b"/>
            <a:pathLst>
              <a:path w="3274" h="2372" extrusionOk="0">
                <a:moveTo>
                  <a:pt x="1637" y="1"/>
                </a:moveTo>
                <a:cubicBezTo>
                  <a:pt x="353" y="1"/>
                  <a:pt x="1" y="1775"/>
                  <a:pt x="1192" y="2277"/>
                </a:cubicBezTo>
                <a:cubicBezTo>
                  <a:pt x="1352" y="2342"/>
                  <a:pt x="1508" y="2372"/>
                  <a:pt x="1658" y="2372"/>
                </a:cubicBezTo>
                <a:cubicBezTo>
                  <a:pt x="2623" y="2372"/>
                  <a:pt x="3273" y="1132"/>
                  <a:pt x="2488" y="347"/>
                </a:cubicBezTo>
                <a:cubicBezTo>
                  <a:pt x="2257" y="116"/>
                  <a:pt x="1955" y="1"/>
                  <a:pt x="1652" y="1"/>
                </a:cubicBezTo>
                <a:cubicBezTo>
                  <a:pt x="1647" y="1"/>
                  <a:pt x="1642" y="1"/>
                  <a:pt x="163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5"/>
          <p:cNvSpPr/>
          <p:nvPr/>
        </p:nvSpPr>
        <p:spPr>
          <a:xfrm>
            <a:off x="3963946" y="1829715"/>
            <a:ext cx="132491" cy="113571"/>
          </a:xfrm>
          <a:custGeom>
            <a:avLst/>
            <a:gdLst/>
            <a:ahLst/>
            <a:cxnLst/>
            <a:rect l="l" t="t" r="r" b="b"/>
            <a:pathLst>
              <a:path w="2766" h="2371" extrusionOk="0">
                <a:moveTo>
                  <a:pt x="1182" y="1"/>
                </a:moveTo>
                <a:cubicBezTo>
                  <a:pt x="577" y="1"/>
                  <a:pt x="0" y="471"/>
                  <a:pt x="0" y="1189"/>
                </a:cubicBezTo>
                <a:cubicBezTo>
                  <a:pt x="0" y="1837"/>
                  <a:pt x="533" y="2370"/>
                  <a:pt x="1181" y="2370"/>
                </a:cubicBezTo>
                <a:cubicBezTo>
                  <a:pt x="2232" y="2370"/>
                  <a:pt x="2765" y="1089"/>
                  <a:pt x="2016" y="354"/>
                </a:cubicBezTo>
                <a:cubicBezTo>
                  <a:pt x="1773" y="110"/>
                  <a:pt x="1474" y="1"/>
                  <a:pt x="118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5"/>
          <p:cNvSpPr/>
          <p:nvPr/>
        </p:nvSpPr>
        <p:spPr>
          <a:xfrm>
            <a:off x="3482842" y="2946641"/>
            <a:ext cx="256600" cy="232171"/>
          </a:xfrm>
          <a:custGeom>
            <a:avLst/>
            <a:gdLst/>
            <a:ahLst/>
            <a:cxnLst/>
            <a:rect l="l" t="t" r="r" b="b"/>
            <a:pathLst>
              <a:path w="5357" h="4847" extrusionOk="0">
                <a:moveTo>
                  <a:pt x="4452" y="1"/>
                </a:moveTo>
                <a:cubicBezTo>
                  <a:pt x="4304" y="1"/>
                  <a:pt x="4150" y="58"/>
                  <a:pt x="4010" y="195"/>
                </a:cubicBezTo>
                <a:lnTo>
                  <a:pt x="452" y="3766"/>
                </a:lnTo>
                <a:cubicBezTo>
                  <a:pt x="1" y="4218"/>
                  <a:pt x="417" y="4846"/>
                  <a:pt x="902" y="4846"/>
                </a:cubicBezTo>
                <a:cubicBezTo>
                  <a:pt x="1051" y="4846"/>
                  <a:pt x="1206" y="4787"/>
                  <a:pt x="1345" y="4645"/>
                </a:cubicBezTo>
                <a:lnTo>
                  <a:pt x="4903" y="1087"/>
                </a:lnTo>
                <a:cubicBezTo>
                  <a:pt x="5357" y="633"/>
                  <a:pt x="4942" y="1"/>
                  <a:pt x="44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5"/>
          <p:cNvSpPr/>
          <p:nvPr/>
        </p:nvSpPr>
        <p:spPr>
          <a:xfrm>
            <a:off x="1571506" y="2414762"/>
            <a:ext cx="122193" cy="91441"/>
          </a:xfrm>
          <a:custGeom>
            <a:avLst/>
            <a:gdLst/>
            <a:ahLst/>
            <a:cxnLst/>
            <a:rect l="l" t="t" r="r" b="b"/>
            <a:pathLst>
              <a:path w="2551" h="1909" extrusionOk="0">
                <a:moveTo>
                  <a:pt x="1270" y="0"/>
                </a:moveTo>
                <a:cubicBezTo>
                  <a:pt x="1027" y="0"/>
                  <a:pt x="786" y="94"/>
                  <a:pt x="606" y="281"/>
                </a:cubicBezTo>
                <a:cubicBezTo>
                  <a:pt x="1" y="871"/>
                  <a:pt x="419" y="1908"/>
                  <a:pt x="1268" y="1908"/>
                </a:cubicBezTo>
                <a:cubicBezTo>
                  <a:pt x="2118" y="1908"/>
                  <a:pt x="2550" y="871"/>
                  <a:pt x="1945" y="281"/>
                </a:cubicBezTo>
                <a:cubicBezTo>
                  <a:pt x="1758" y="94"/>
                  <a:pt x="1513" y="0"/>
                  <a:pt x="127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5"/>
          <p:cNvSpPr/>
          <p:nvPr/>
        </p:nvSpPr>
        <p:spPr>
          <a:xfrm>
            <a:off x="1678465" y="2235713"/>
            <a:ext cx="204246" cy="152514"/>
          </a:xfrm>
          <a:custGeom>
            <a:avLst/>
            <a:gdLst/>
            <a:ahLst/>
            <a:cxnLst/>
            <a:rect l="l" t="t" r="r" b="b"/>
            <a:pathLst>
              <a:path w="4264" h="3184" extrusionOk="0">
                <a:moveTo>
                  <a:pt x="2132" y="1"/>
                </a:moveTo>
                <a:cubicBezTo>
                  <a:pt x="1725" y="1"/>
                  <a:pt x="1318" y="159"/>
                  <a:pt x="1008" y="476"/>
                </a:cubicBezTo>
                <a:cubicBezTo>
                  <a:pt x="0" y="1470"/>
                  <a:pt x="720" y="3184"/>
                  <a:pt x="2132" y="3184"/>
                </a:cubicBezTo>
                <a:cubicBezTo>
                  <a:pt x="3558" y="3184"/>
                  <a:pt x="4263" y="1470"/>
                  <a:pt x="3255" y="476"/>
                </a:cubicBezTo>
                <a:cubicBezTo>
                  <a:pt x="2945" y="159"/>
                  <a:pt x="2539" y="1"/>
                  <a:pt x="213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5"/>
          <p:cNvSpPr/>
          <p:nvPr/>
        </p:nvSpPr>
        <p:spPr>
          <a:xfrm>
            <a:off x="785090" y="2632371"/>
            <a:ext cx="144227" cy="113571"/>
          </a:xfrm>
          <a:custGeom>
            <a:avLst/>
            <a:gdLst/>
            <a:ahLst/>
            <a:cxnLst/>
            <a:rect l="l" t="t" r="r" b="b"/>
            <a:pathLst>
              <a:path w="3011" h="2371" extrusionOk="0">
                <a:moveTo>
                  <a:pt x="1426" y="1"/>
                </a:moveTo>
                <a:cubicBezTo>
                  <a:pt x="577" y="1"/>
                  <a:pt x="1" y="865"/>
                  <a:pt x="332" y="1643"/>
                </a:cubicBezTo>
                <a:cubicBezTo>
                  <a:pt x="523" y="2111"/>
                  <a:pt x="970" y="2371"/>
                  <a:pt x="1424" y="2371"/>
                </a:cubicBezTo>
                <a:cubicBezTo>
                  <a:pt x="1724" y="2371"/>
                  <a:pt x="2027" y="2258"/>
                  <a:pt x="2262" y="2017"/>
                </a:cubicBezTo>
                <a:cubicBezTo>
                  <a:pt x="3011" y="1268"/>
                  <a:pt x="2478" y="1"/>
                  <a:pt x="142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5"/>
          <p:cNvSpPr/>
          <p:nvPr/>
        </p:nvSpPr>
        <p:spPr>
          <a:xfrm>
            <a:off x="903738" y="2513723"/>
            <a:ext cx="143556" cy="113571"/>
          </a:xfrm>
          <a:custGeom>
            <a:avLst/>
            <a:gdLst/>
            <a:ahLst/>
            <a:cxnLst/>
            <a:rect l="l" t="t" r="r" b="b"/>
            <a:pathLst>
              <a:path w="2997" h="2371" extrusionOk="0">
                <a:moveTo>
                  <a:pt x="1412" y="1"/>
                </a:moveTo>
                <a:cubicBezTo>
                  <a:pt x="577" y="1"/>
                  <a:pt x="1" y="865"/>
                  <a:pt x="332" y="1643"/>
                </a:cubicBezTo>
                <a:cubicBezTo>
                  <a:pt x="523" y="2111"/>
                  <a:pt x="965" y="2371"/>
                  <a:pt x="1418" y="2371"/>
                </a:cubicBezTo>
                <a:cubicBezTo>
                  <a:pt x="1717" y="2371"/>
                  <a:pt x="2021" y="2258"/>
                  <a:pt x="2262" y="2017"/>
                </a:cubicBezTo>
                <a:cubicBezTo>
                  <a:pt x="2996" y="1268"/>
                  <a:pt x="2463" y="1"/>
                  <a:pt x="14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5"/>
          <p:cNvSpPr/>
          <p:nvPr/>
        </p:nvSpPr>
        <p:spPr>
          <a:xfrm>
            <a:off x="1010697" y="2395076"/>
            <a:ext cx="157543" cy="113858"/>
          </a:xfrm>
          <a:custGeom>
            <a:avLst/>
            <a:gdLst/>
            <a:ahLst/>
            <a:cxnLst/>
            <a:rect l="l" t="t" r="r" b="b"/>
            <a:pathLst>
              <a:path w="3289" h="2377" extrusionOk="0">
                <a:moveTo>
                  <a:pt x="1671" y="1"/>
                </a:moveTo>
                <a:cubicBezTo>
                  <a:pt x="360" y="1"/>
                  <a:pt x="0" y="1787"/>
                  <a:pt x="1210" y="2276"/>
                </a:cubicBezTo>
                <a:cubicBezTo>
                  <a:pt x="1374" y="2345"/>
                  <a:pt x="1534" y="2377"/>
                  <a:pt x="1687" y="2377"/>
                </a:cubicBezTo>
                <a:cubicBezTo>
                  <a:pt x="2646" y="2377"/>
                  <a:pt x="3289" y="1142"/>
                  <a:pt x="2506" y="346"/>
                </a:cubicBezTo>
                <a:cubicBezTo>
                  <a:pt x="2276" y="130"/>
                  <a:pt x="1973" y="1"/>
                  <a:pt x="167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20"/>
        <p:cNvGrpSpPr/>
        <p:nvPr/>
      </p:nvGrpSpPr>
      <p:grpSpPr>
        <a:xfrm>
          <a:off x="0" y="0"/>
          <a:ext cx="0" cy="0"/>
          <a:chOff x="0" y="0"/>
          <a:chExt cx="0" cy="0"/>
        </a:xfrm>
      </p:grpSpPr>
      <p:sp>
        <p:nvSpPr>
          <p:cNvPr id="121" name="Google Shape;121;p6"/>
          <p:cNvSpPr txBox="1">
            <a:spLocks noGrp="1"/>
          </p:cNvSpPr>
          <p:nvPr>
            <p:ph type="title"/>
          </p:nvPr>
        </p:nvSpPr>
        <p:spPr>
          <a:xfrm>
            <a:off x="713225" y="539500"/>
            <a:ext cx="7717500" cy="612900"/>
          </a:xfrm>
          <a:prstGeom prst="rect">
            <a:avLst/>
          </a:prstGeom>
        </p:spPr>
        <p:txBody>
          <a:bodyPr spcFirstLastPara="1" wrap="square" lIns="91425" tIns="91425" rIns="91425" bIns="91425" anchor="t" anchorCtr="0">
            <a:noAutofit/>
          </a:bodyPr>
          <a:lstStyle>
            <a:lvl1pPr lvl="0" algn="ctr">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122" name="Google Shape;122;p6"/>
          <p:cNvSpPr/>
          <p:nvPr/>
        </p:nvSpPr>
        <p:spPr>
          <a:xfrm>
            <a:off x="4" y="1284700"/>
            <a:ext cx="229615" cy="322565"/>
          </a:xfrm>
          <a:custGeom>
            <a:avLst/>
            <a:gdLst/>
            <a:ahLst/>
            <a:cxnLst/>
            <a:rect l="l" t="t" r="r" b="b"/>
            <a:pathLst>
              <a:path w="5862" h="8235" extrusionOk="0">
                <a:moveTo>
                  <a:pt x="3881" y="0"/>
                </a:moveTo>
                <a:cubicBezTo>
                  <a:pt x="3421" y="0"/>
                  <a:pt x="2960" y="177"/>
                  <a:pt x="2607" y="529"/>
                </a:cubicBezTo>
                <a:lnTo>
                  <a:pt x="0" y="3136"/>
                </a:lnTo>
                <a:lnTo>
                  <a:pt x="0" y="8235"/>
                </a:lnTo>
                <a:lnTo>
                  <a:pt x="5156" y="3079"/>
                </a:lnTo>
                <a:cubicBezTo>
                  <a:pt x="5862" y="2373"/>
                  <a:pt x="5862" y="1235"/>
                  <a:pt x="5156" y="529"/>
                </a:cubicBezTo>
                <a:cubicBezTo>
                  <a:pt x="4803" y="177"/>
                  <a:pt x="4342" y="0"/>
                  <a:pt x="388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6"/>
          <p:cNvSpPr/>
          <p:nvPr/>
        </p:nvSpPr>
        <p:spPr>
          <a:xfrm>
            <a:off x="4" y="665759"/>
            <a:ext cx="503805" cy="633496"/>
          </a:xfrm>
          <a:custGeom>
            <a:avLst/>
            <a:gdLst/>
            <a:ahLst/>
            <a:cxnLst/>
            <a:rect l="l" t="t" r="r" b="b"/>
            <a:pathLst>
              <a:path w="12862" h="16173" extrusionOk="0">
                <a:moveTo>
                  <a:pt x="10121" y="0"/>
                </a:moveTo>
                <a:cubicBezTo>
                  <a:pt x="9480" y="0"/>
                  <a:pt x="8841" y="245"/>
                  <a:pt x="8353" y="733"/>
                </a:cubicBezTo>
                <a:lnTo>
                  <a:pt x="0" y="9086"/>
                </a:lnTo>
                <a:lnTo>
                  <a:pt x="0" y="16172"/>
                </a:lnTo>
                <a:lnTo>
                  <a:pt x="11853" y="4319"/>
                </a:lnTo>
                <a:cubicBezTo>
                  <a:pt x="12861" y="3325"/>
                  <a:pt x="12861" y="1698"/>
                  <a:pt x="11867" y="704"/>
                </a:cubicBezTo>
                <a:cubicBezTo>
                  <a:pt x="11376" y="234"/>
                  <a:pt x="10748" y="0"/>
                  <a:pt x="101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6"/>
          <p:cNvSpPr/>
          <p:nvPr/>
        </p:nvSpPr>
        <p:spPr>
          <a:xfrm>
            <a:off x="4" y="7"/>
            <a:ext cx="767223" cy="845093"/>
          </a:xfrm>
          <a:custGeom>
            <a:avLst/>
            <a:gdLst/>
            <a:ahLst/>
            <a:cxnLst/>
            <a:rect l="l" t="t" r="r" b="b"/>
            <a:pathLst>
              <a:path w="19587" h="21575" extrusionOk="0">
                <a:moveTo>
                  <a:pt x="0" y="0"/>
                </a:moveTo>
                <a:lnTo>
                  <a:pt x="0" y="14460"/>
                </a:lnTo>
                <a:cubicBezTo>
                  <a:pt x="490" y="14301"/>
                  <a:pt x="936" y="14042"/>
                  <a:pt x="1311" y="13668"/>
                </a:cubicBezTo>
                <a:lnTo>
                  <a:pt x="4954" y="10024"/>
                </a:lnTo>
                <a:cubicBezTo>
                  <a:pt x="5068" y="9910"/>
                  <a:pt x="5196" y="9863"/>
                  <a:pt x="5318" y="9863"/>
                </a:cubicBezTo>
                <a:cubicBezTo>
                  <a:pt x="5725" y="9863"/>
                  <a:pt x="6079" y="10386"/>
                  <a:pt x="5703" y="10773"/>
                </a:cubicBezTo>
                <a:lnTo>
                  <a:pt x="0" y="16476"/>
                </a:lnTo>
                <a:lnTo>
                  <a:pt x="0" y="21574"/>
                </a:lnTo>
                <a:lnTo>
                  <a:pt x="18881" y="2679"/>
                </a:lnTo>
                <a:cubicBezTo>
                  <a:pt x="19587" y="1973"/>
                  <a:pt x="19587" y="835"/>
                  <a:pt x="18881" y="130"/>
                </a:cubicBezTo>
                <a:cubicBezTo>
                  <a:pt x="18824" y="86"/>
                  <a:pt x="18780" y="43"/>
                  <a:pt x="18723" y="0"/>
                </a:cubicBezTo>
                <a:lnTo>
                  <a:pt x="16490" y="0"/>
                </a:lnTo>
                <a:cubicBezTo>
                  <a:pt x="16433" y="43"/>
                  <a:pt x="16390" y="86"/>
                  <a:pt x="16332" y="130"/>
                </a:cubicBezTo>
                <a:lnTo>
                  <a:pt x="14949" y="1527"/>
                </a:lnTo>
                <a:cubicBezTo>
                  <a:pt x="14832" y="1645"/>
                  <a:pt x="14700" y="1694"/>
                  <a:pt x="14575" y="1694"/>
                </a:cubicBezTo>
                <a:cubicBezTo>
                  <a:pt x="14164" y="1694"/>
                  <a:pt x="13814" y="1164"/>
                  <a:pt x="14201" y="778"/>
                </a:cubicBezTo>
                <a:lnTo>
                  <a:pt x="1497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6"/>
          <p:cNvSpPr/>
          <p:nvPr/>
        </p:nvSpPr>
        <p:spPr>
          <a:xfrm>
            <a:off x="226772" y="1132795"/>
            <a:ext cx="147279" cy="147279"/>
          </a:xfrm>
          <a:custGeom>
            <a:avLst/>
            <a:gdLst/>
            <a:ahLst/>
            <a:cxnLst/>
            <a:rect l="l" t="t" r="r" b="b"/>
            <a:pathLst>
              <a:path w="3760" h="3760" extrusionOk="0">
                <a:moveTo>
                  <a:pt x="1887" y="0"/>
                </a:moveTo>
                <a:cubicBezTo>
                  <a:pt x="850" y="0"/>
                  <a:pt x="1" y="850"/>
                  <a:pt x="1" y="1887"/>
                </a:cubicBezTo>
                <a:cubicBezTo>
                  <a:pt x="1" y="2924"/>
                  <a:pt x="850" y="3759"/>
                  <a:pt x="1887" y="3759"/>
                </a:cubicBezTo>
                <a:cubicBezTo>
                  <a:pt x="2924" y="3759"/>
                  <a:pt x="3760" y="2924"/>
                  <a:pt x="3760" y="1887"/>
                </a:cubicBezTo>
                <a:cubicBezTo>
                  <a:pt x="3760" y="850"/>
                  <a:pt x="2924" y="0"/>
                  <a:pt x="188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6"/>
          <p:cNvSpPr/>
          <p:nvPr/>
        </p:nvSpPr>
        <p:spPr>
          <a:xfrm>
            <a:off x="372336" y="1040273"/>
            <a:ext cx="107796" cy="80690"/>
          </a:xfrm>
          <a:custGeom>
            <a:avLst/>
            <a:gdLst/>
            <a:ahLst/>
            <a:cxnLst/>
            <a:rect l="l" t="t" r="r" b="b"/>
            <a:pathLst>
              <a:path w="2752" h="2060" extrusionOk="0">
                <a:moveTo>
                  <a:pt x="1376" y="0"/>
                </a:moveTo>
                <a:cubicBezTo>
                  <a:pt x="1113" y="0"/>
                  <a:pt x="850" y="101"/>
                  <a:pt x="649" y="303"/>
                </a:cubicBezTo>
                <a:cubicBezTo>
                  <a:pt x="0" y="951"/>
                  <a:pt x="461" y="2060"/>
                  <a:pt x="1383" y="2060"/>
                </a:cubicBezTo>
                <a:cubicBezTo>
                  <a:pt x="2290" y="2060"/>
                  <a:pt x="2751" y="951"/>
                  <a:pt x="2103" y="303"/>
                </a:cubicBezTo>
                <a:cubicBezTo>
                  <a:pt x="1902" y="101"/>
                  <a:pt x="1639" y="0"/>
                  <a:pt x="137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6"/>
          <p:cNvSpPr/>
          <p:nvPr/>
        </p:nvSpPr>
        <p:spPr>
          <a:xfrm>
            <a:off x="493613" y="129076"/>
            <a:ext cx="529578" cy="520843"/>
          </a:xfrm>
          <a:custGeom>
            <a:avLst/>
            <a:gdLst/>
            <a:ahLst/>
            <a:cxnLst/>
            <a:rect l="l" t="t" r="r" b="b"/>
            <a:pathLst>
              <a:path w="13520" h="13297" extrusionOk="0">
                <a:moveTo>
                  <a:pt x="13072" y="1"/>
                </a:moveTo>
                <a:cubicBezTo>
                  <a:pt x="13001" y="1"/>
                  <a:pt x="12928" y="27"/>
                  <a:pt x="12862" y="90"/>
                </a:cubicBezTo>
                <a:lnTo>
                  <a:pt x="12862" y="104"/>
                </a:lnTo>
                <a:lnTo>
                  <a:pt x="203" y="12749"/>
                </a:lnTo>
                <a:cubicBezTo>
                  <a:pt x="1" y="12951"/>
                  <a:pt x="145" y="13282"/>
                  <a:pt x="419" y="13296"/>
                </a:cubicBezTo>
                <a:cubicBezTo>
                  <a:pt x="505" y="13296"/>
                  <a:pt x="591" y="13253"/>
                  <a:pt x="649" y="13195"/>
                </a:cubicBezTo>
                <a:lnTo>
                  <a:pt x="13308" y="536"/>
                </a:lnTo>
                <a:cubicBezTo>
                  <a:pt x="13520" y="303"/>
                  <a:pt x="13310" y="1"/>
                  <a:pt x="1307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6"/>
          <p:cNvSpPr/>
          <p:nvPr/>
        </p:nvSpPr>
        <p:spPr>
          <a:xfrm>
            <a:off x="4" y="1619848"/>
            <a:ext cx="132512" cy="144811"/>
          </a:xfrm>
          <a:custGeom>
            <a:avLst/>
            <a:gdLst/>
            <a:ahLst/>
            <a:cxnLst/>
            <a:rect l="l" t="t" r="r" b="b"/>
            <a:pathLst>
              <a:path w="3383" h="3697" extrusionOk="0">
                <a:moveTo>
                  <a:pt x="2924" y="1"/>
                </a:moveTo>
                <a:cubicBezTo>
                  <a:pt x="2856" y="1"/>
                  <a:pt x="2785" y="25"/>
                  <a:pt x="2722" y="82"/>
                </a:cubicBezTo>
                <a:lnTo>
                  <a:pt x="0" y="2804"/>
                </a:lnTo>
                <a:lnTo>
                  <a:pt x="0" y="3697"/>
                </a:lnTo>
                <a:lnTo>
                  <a:pt x="3154" y="543"/>
                </a:lnTo>
                <a:lnTo>
                  <a:pt x="3169" y="543"/>
                </a:lnTo>
                <a:cubicBezTo>
                  <a:pt x="3382" y="307"/>
                  <a:pt x="3166" y="1"/>
                  <a:pt x="292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6"/>
          <p:cNvSpPr/>
          <p:nvPr/>
        </p:nvSpPr>
        <p:spPr>
          <a:xfrm>
            <a:off x="171344" y="751112"/>
            <a:ext cx="246575" cy="222995"/>
          </a:xfrm>
          <a:custGeom>
            <a:avLst/>
            <a:gdLst/>
            <a:ahLst/>
            <a:cxnLst/>
            <a:rect l="l" t="t" r="r" b="b"/>
            <a:pathLst>
              <a:path w="6295" h="5693" extrusionOk="0">
                <a:moveTo>
                  <a:pt x="5247" y="0"/>
                </a:moveTo>
                <a:cubicBezTo>
                  <a:pt x="5079" y="0"/>
                  <a:pt x="4903" y="63"/>
                  <a:pt x="4743" y="210"/>
                </a:cubicBezTo>
                <a:lnTo>
                  <a:pt x="552" y="4401"/>
                </a:lnTo>
                <a:cubicBezTo>
                  <a:pt x="1" y="4941"/>
                  <a:pt x="495" y="5692"/>
                  <a:pt x="1074" y="5692"/>
                </a:cubicBezTo>
                <a:cubicBezTo>
                  <a:pt x="1252" y="5692"/>
                  <a:pt x="1437" y="5622"/>
                  <a:pt x="1603" y="5453"/>
                </a:cubicBezTo>
                <a:lnTo>
                  <a:pt x="5794" y="1262"/>
                </a:lnTo>
                <a:cubicBezTo>
                  <a:pt x="6294" y="717"/>
                  <a:pt x="5816" y="0"/>
                  <a:pt x="524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6"/>
          <p:cNvSpPr/>
          <p:nvPr/>
        </p:nvSpPr>
        <p:spPr>
          <a:xfrm>
            <a:off x="8788419" y="61416"/>
            <a:ext cx="348078" cy="341892"/>
          </a:xfrm>
          <a:custGeom>
            <a:avLst/>
            <a:gdLst/>
            <a:ahLst/>
            <a:cxnLst/>
            <a:rect l="l" t="t" r="r" b="b"/>
            <a:pathLst>
              <a:path w="9848" h="9673" extrusionOk="0">
                <a:moveTo>
                  <a:pt x="9445" y="1"/>
                </a:moveTo>
                <a:cubicBezTo>
                  <a:pt x="9351" y="1"/>
                  <a:pt x="9257" y="37"/>
                  <a:pt x="9185" y="109"/>
                </a:cubicBezTo>
                <a:lnTo>
                  <a:pt x="242" y="9038"/>
                </a:lnTo>
                <a:cubicBezTo>
                  <a:pt x="1" y="9265"/>
                  <a:pt x="164" y="9672"/>
                  <a:pt x="484" y="9672"/>
                </a:cubicBezTo>
                <a:cubicBezTo>
                  <a:pt x="490" y="9672"/>
                  <a:pt x="495" y="9672"/>
                  <a:pt x="501" y="9672"/>
                </a:cubicBezTo>
                <a:cubicBezTo>
                  <a:pt x="602" y="9672"/>
                  <a:pt x="688" y="9629"/>
                  <a:pt x="760" y="9557"/>
                </a:cubicBezTo>
                <a:lnTo>
                  <a:pt x="9704" y="613"/>
                </a:lnTo>
                <a:cubicBezTo>
                  <a:pt x="9848" y="483"/>
                  <a:pt x="9848" y="239"/>
                  <a:pt x="9704" y="109"/>
                </a:cubicBezTo>
                <a:cubicBezTo>
                  <a:pt x="9632" y="37"/>
                  <a:pt x="9538" y="1"/>
                  <a:pt x="94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6"/>
          <p:cNvSpPr/>
          <p:nvPr/>
        </p:nvSpPr>
        <p:spPr>
          <a:xfrm>
            <a:off x="8528509" y="598520"/>
            <a:ext cx="72316" cy="65600"/>
          </a:xfrm>
          <a:custGeom>
            <a:avLst/>
            <a:gdLst/>
            <a:ahLst/>
            <a:cxnLst/>
            <a:rect l="l" t="t" r="r" b="b"/>
            <a:pathLst>
              <a:path w="2046" h="1856" extrusionOk="0">
                <a:moveTo>
                  <a:pt x="1028" y="1"/>
                </a:moveTo>
                <a:cubicBezTo>
                  <a:pt x="789" y="1"/>
                  <a:pt x="548" y="91"/>
                  <a:pt x="361" y="271"/>
                </a:cubicBezTo>
                <a:cubicBezTo>
                  <a:pt x="1" y="631"/>
                  <a:pt x="1" y="1236"/>
                  <a:pt x="361" y="1596"/>
                </a:cubicBezTo>
                <a:cubicBezTo>
                  <a:pt x="548" y="1769"/>
                  <a:pt x="785" y="1855"/>
                  <a:pt x="1023" y="1855"/>
                </a:cubicBezTo>
                <a:cubicBezTo>
                  <a:pt x="1261" y="1855"/>
                  <a:pt x="1498" y="1769"/>
                  <a:pt x="1686" y="1596"/>
                </a:cubicBezTo>
                <a:cubicBezTo>
                  <a:pt x="2046" y="1221"/>
                  <a:pt x="2046" y="631"/>
                  <a:pt x="1686" y="271"/>
                </a:cubicBezTo>
                <a:cubicBezTo>
                  <a:pt x="1506" y="91"/>
                  <a:pt x="1268" y="1"/>
                  <a:pt x="102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6"/>
          <p:cNvSpPr/>
          <p:nvPr/>
        </p:nvSpPr>
        <p:spPr>
          <a:xfrm>
            <a:off x="8639497" y="479295"/>
            <a:ext cx="88610" cy="66449"/>
          </a:xfrm>
          <a:custGeom>
            <a:avLst/>
            <a:gdLst/>
            <a:ahLst/>
            <a:cxnLst/>
            <a:rect l="l" t="t" r="r" b="b"/>
            <a:pathLst>
              <a:path w="2507" h="1880" extrusionOk="0">
                <a:moveTo>
                  <a:pt x="1253" y="0"/>
                </a:moveTo>
                <a:cubicBezTo>
                  <a:pt x="418" y="0"/>
                  <a:pt x="0" y="1008"/>
                  <a:pt x="591" y="1599"/>
                </a:cubicBezTo>
                <a:cubicBezTo>
                  <a:pt x="778" y="1786"/>
                  <a:pt x="1019" y="1880"/>
                  <a:pt x="1259" y="1880"/>
                </a:cubicBezTo>
                <a:cubicBezTo>
                  <a:pt x="1498" y="1880"/>
                  <a:pt x="1736" y="1786"/>
                  <a:pt x="1916" y="1599"/>
                </a:cubicBezTo>
                <a:cubicBezTo>
                  <a:pt x="2506" y="1008"/>
                  <a:pt x="2088" y="0"/>
                  <a:pt x="125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6"/>
          <p:cNvSpPr/>
          <p:nvPr/>
        </p:nvSpPr>
        <p:spPr>
          <a:xfrm>
            <a:off x="8295859" y="692578"/>
            <a:ext cx="192984" cy="192948"/>
          </a:xfrm>
          <a:custGeom>
            <a:avLst/>
            <a:gdLst/>
            <a:ahLst/>
            <a:cxnLst/>
            <a:rect l="l" t="t" r="r" b="b"/>
            <a:pathLst>
              <a:path w="5460" h="5459" extrusionOk="0">
                <a:moveTo>
                  <a:pt x="2723" y="1"/>
                </a:moveTo>
                <a:cubicBezTo>
                  <a:pt x="1225" y="1"/>
                  <a:pt x="1" y="1225"/>
                  <a:pt x="1" y="2723"/>
                </a:cubicBezTo>
                <a:cubicBezTo>
                  <a:pt x="1" y="4235"/>
                  <a:pt x="1225" y="5459"/>
                  <a:pt x="2723" y="5459"/>
                </a:cubicBezTo>
                <a:cubicBezTo>
                  <a:pt x="4235" y="5459"/>
                  <a:pt x="5459" y="4235"/>
                  <a:pt x="5459" y="2723"/>
                </a:cubicBezTo>
                <a:cubicBezTo>
                  <a:pt x="5459" y="1225"/>
                  <a:pt x="4235" y="1"/>
                  <a:pt x="27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6"/>
          <p:cNvSpPr/>
          <p:nvPr/>
        </p:nvSpPr>
        <p:spPr>
          <a:xfrm>
            <a:off x="8522196" y="152144"/>
            <a:ext cx="152266" cy="152726"/>
          </a:xfrm>
          <a:custGeom>
            <a:avLst/>
            <a:gdLst/>
            <a:ahLst/>
            <a:cxnLst/>
            <a:rect l="l" t="t" r="r" b="b"/>
            <a:pathLst>
              <a:path w="4308" h="4321" extrusionOk="0">
                <a:moveTo>
                  <a:pt x="2147" y="0"/>
                </a:moveTo>
                <a:cubicBezTo>
                  <a:pt x="966" y="0"/>
                  <a:pt x="1" y="965"/>
                  <a:pt x="1" y="2161"/>
                </a:cubicBezTo>
                <a:cubicBezTo>
                  <a:pt x="1" y="3356"/>
                  <a:pt x="966" y="4321"/>
                  <a:pt x="2147" y="4321"/>
                </a:cubicBezTo>
                <a:cubicBezTo>
                  <a:pt x="3342" y="4321"/>
                  <a:pt x="4307" y="3356"/>
                  <a:pt x="4307" y="2161"/>
                </a:cubicBezTo>
                <a:cubicBezTo>
                  <a:pt x="4307" y="965"/>
                  <a:pt x="3342" y="0"/>
                  <a:pt x="214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6"/>
          <p:cNvSpPr/>
          <p:nvPr/>
        </p:nvSpPr>
        <p:spPr>
          <a:xfrm>
            <a:off x="8682563" y="60525"/>
            <a:ext cx="92180" cy="79420"/>
          </a:xfrm>
          <a:custGeom>
            <a:avLst/>
            <a:gdLst/>
            <a:ahLst/>
            <a:cxnLst/>
            <a:rect l="l" t="t" r="r" b="b"/>
            <a:pathLst>
              <a:path w="2608" h="2247" extrusionOk="0">
                <a:moveTo>
                  <a:pt x="793" y="0"/>
                </a:moveTo>
                <a:cubicBezTo>
                  <a:pt x="663" y="58"/>
                  <a:pt x="562" y="130"/>
                  <a:pt x="461" y="230"/>
                </a:cubicBezTo>
                <a:cubicBezTo>
                  <a:pt x="1" y="691"/>
                  <a:pt x="1" y="1440"/>
                  <a:pt x="461" y="1901"/>
                </a:cubicBezTo>
                <a:cubicBezTo>
                  <a:pt x="699" y="2132"/>
                  <a:pt x="1005" y="2247"/>
                  <a:pt x="1309" y="2247"/>
                </a:cubicBezTo>
                <a:cubicBezTo>
                  <a:pt x="1614" y="2247"/>
                  <a:pt x="1916" y="2132"/>
                  <a:pt x="2146" y="1901"/>
                </a:cubicBezTo>
                <a:cubicBezTo>
                  <a:pt x="2607" y="1440"/>
                  <a:pt x="2607" y="691"/>
                  <a:pt x="2146" y="230"/>
                </a:cubicBezTo>
                <a:cubicBezTo>
                  <a:pt x="2046" y="130"/>
                  <a:pt x="1945" y="58"/>
                  <a:pt x="181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6"/>
          <p:cNvSpPr/>
          <p:nvPr/>
        </p:nvSpPr>
        <p:spPr>
          <a:xfrm>
            <a:off x="8753886" y="728345"/>
            <a:ext cx="156896" cy="113705"/>
          </a:xfrm>
          <a:custGeom>
            <a:avLst/>
            <a:gdLst/>
            <a:ahLst/>
            <a:cxnLst/>
            <a:rect l="l" t="t" r="r" b="b"/>
            <a:pathLst>
              <a:path w="4439" h="3217" extrusionOk="0">
                <a:moveTo>
                  <a:pt x="2233" y="1"/>
                </a:moveTo>
                <a:cubicBezTo>
                  <a:pt x="476" y="1"/>
                  <a:pt x="1" y="2406"/>
                  <a:pt x="1614" y="3083"/>
                </a:cubicBezTo>
                <a:cubicBezTo>
                  <a:pt x="1836" y="3175"/>
                  <a:pt x="2053" y="3217"/>
                  <a:pt x="2259" y="3217"/>
                </a:cubicBezTo>
                <a:cubicBezTo>
                  <a:pt x="3566" y="3217"/>
                  <a:pt x="4439" y="1545"/>
                  <a:pt x="3356" y="476"/>
                </a:cubicBezTo>
                <a:cubicBezTo>
                  <a:pt x="3068" y="173"/>
                  <a:pt x="2651" y="1"/>
                  <a:pt x="223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6"/>
          <p:cNvSpPr/>
          <p:nvPr/>
        </p:nvSpPr>
        <p:spPr>
          <a:xfrm>
            <a:off x="8861304" y="620431"/>
            <a:ext cx="156967" cy="113705"/>
          </a:xfrm>
          <a:custGeom>
            <a:avLst/>
            <a:gdLst/>
            <a:ahLst/>
            <a:cxnLst/>
            <a:rect l="l" t="t" r="r" b="b"/>
            <a:pathLst>
              <a:path w="4441" h="3217" extrusionOk="0">
                <a:moveTo>
                  <a:pt x="2247" y="0"/>
                </a:moveTo>
                <a:cubicBezTo>
                  <a:pt x="490" y="0"/>
                  <a:pt x="1" y="2420"/>
                  <a:pt x="1628" y="3082"/>
                </a:cubicBezTo>
                <a:cubicBezTo>
                  <a:pt x="1848" y="3175"/>
                  <a:pt x="2064" y="3216"/>
                  <a:pt x="2268" y="3216"/>
                </a:cubicBezTo>
                <a:cubicBezTo>
                  <a:pt x="3566" y="3216"/>
                  <a:pt x="4440" y="1545"/>
                  <a:pt x="3371" y="476"/>
                </a:cubicBezTo>
                <a:cubicBezTo>
                  <a:pt x="3068" y="173"/>
                  <a:pt x="2665" y="0"/>
                  <a:pt x="224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6"/>
          <p:cNvSpPr/>
          <p:nvPr/>
        </p:nvSpPr>
        <p:spPr>
          <a:xfrm>
            <a:off x="8978230" y="512340"/>
            <a:ext cx="126429" cy="113988"/>
          </a:xfrm>
          <a:custGeom>
            <a:avLst/>
            <a:gdLst/>
            <a:ahLst/>
            <a:cxnLst/>
            <a:rect l="l" t="t" r="r" b="b"/>
            <a:pathLst>
              <a:path w="3577" h="3225" extrusionOk="0">
                <a:moveTo>
                  <a:pt x="1995" y="1"/>
                </a:moveTo>
                <a:cubicBezTo>
                  <a:pt x="956" y="1"/>
                  <a:pt x="1" y="1050"/>
                  <a:pt x="495" y="2237"/>
                </a:cubicBezTo>
                <a:cubicBezTo>
                  <a:pt x="773" y="2915"/>
                  <a:pt x="1362" y="3224"/>
                  <a:pt x="1951" y="3224"/>
                </a:cubicBezTo>
                <a:cubicBezTo>
                  <a:pt x="2764" y="3224"/>
                  <a:pt x="3577" y="2637"/>
                  <a:pt x="3577" y="1618"/>
                </a:cubicBezTo>
                <a:cubicBezTo>
                  <a:pt x="3577" y="1200"/>
                  <a:pt x="3404" y="783"/>
                  <a:pt x="3116" y="480"/>
                </a:cubicBezTo>
                <a:cubicBezTo>
                  <a:pt x="2777" y="145"/>
                  <a:pt x="2380" y="1"/>
                  <a:pt x="199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6"/>
          <p:cNvSpPr/>
          <p:nvPr/>
        </p:nvSpPr>
        <p:spPr>
          <a:xfrm rot="10800000">
            <a:off x="8137552" y="-11269"/>
            <a:ext cx="346899" cy="223004"/>
          </a:xfrm>
          <a:custGeom>
            <a:avLst/>
            <a:gdLst/>
            <a:ahLst/>
            <a:cxnLst/>
            <a:rect l="l" t="t" r="r" b="b"/>
            <a:pathLst>
              <a:path w="6366" h="4092" extrusionOk="0">
                <a:moveTo>
                  <a:pt x="4708" y="1"/>
                </a:moveTo>
                <a:cubicBezTo>
                  <a:pt x="4324" y="1"/>
                  <a:pt x="3939" y="145"/>
                  <a:pt x="3644" y="433"/>
                </a:cubicBezTo>
                <a:lnTo>
                  <a:pt x="0" y="4091"/>
                </a:lnTo>
                <a:lnTo>
                  <a:pt x="4278" y="4091"/>
                </a:lnTo>
                <a:lnTo>
                  <a:pt x="5747" y="2622"/>
                </a:lnTo>
                <a:cubicBezTo>
                  <a:pt x="6337" y="2046"/>
                  <a:pt x="6366" y="1096"/>
                  <a:pt x="5819" y="476"/>
                </a:cubicBezTo>
                <a:cubicBezTo>
                  <a:pt x="5516" y="159"/>
                  <a:pt x="5112" y="1"/>
                  <a:pt x="47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40"/>
        <p:cNvGrpSpPr/>
        <p:nvPr/>
      </p:nvGrpSpPr>
      <p:grpSpPr>
        <a:xfrm>
          <a:off x="0" y="0"/>
          <a:ext cx="0" cy="0"/>
          <a:chOff x="0" y="0"/>
          <a:chExt cx="0" cy="0"/>
        </a:xfrm>
      </p:grpSpPr>
      <p:sp>
        <p:nvSpPr>
          <p:cNvPr id="141" name="Google Shape;141;p7"/>
          <p:cNvSpPr txBox="1">
            <a:spLocks noGrp="1"/>
          </p:cNvSpPr>
          <p:nvPr>
            <p:ph type="subTitle" idx="1"/>
          </p:nvPr>
        </p:nvSpPr>
        <p:spPr>
          <a:xfrm>
            <a:off x="713225" y="1718200"/>
            <a:ext cx="4383600" cy="2255400"/>
          </a:xfrm>
          <a:prstGeom prst="rect">
            <a:avLst/>
          </a:prstGeom>
        </p:spPr>
        <p:txBody>
          <a:bodyPr spcFirstLastPara="1" wrap="square" lIns="91425" tIns="91425" rIns="91425" bIns="91425" anchor="t" anchorCtr="0">
            <a:noAutofit/>
          </a:bodyPr>
          <a:lstStyle>
            <a:lvl1pPr lvl="0">
              <a:spcBef>
                <a:spcPts val="0"/>
              </a:spcBef>
              <a:spcAft>
                <a:spcPts val="0"/>
              </a:spcAft>
              <a:buSzPts val="1600"/>
              <a:buChar char="●"/>
              <a:defRPr sz="1600"/>
            </a:lvl1pPr>
            <a:lvl2pPr lvl="1">
              <a:spcBef>
                <a:spcPts val="1600"/>
              </a:spcBef>
              <a:spcAft>
                <a:spcPts val="0"/>
              </a:spcAft>
              <a:buSzPts val="1600"/>
              <a:buChar char="○"/>
              <a:defRPr sz="1600"/>
            </a:lvl2pPr>
            <a:lvl3pPr lvl="2">
              <a:spcBef>
                <a:spcPts val="1600"/>
              </a:spcBef>
              <a:spcAft>
                <a:spcPts val="0"/>
              </a:spcAft>
              <a:buSzPts val="1600"/>
              <a:buChar char="■"/>
              <a:defRPr sz="1600"/>
            </a:lvl3pPr>
            <a:lvl4pPr lvl="3">
              <a:spcBef>
                <a:spcPts val="1600"/>
              </a:spcBef>
              <a:spcAft>
                <a:spcPts val="0"/>
              </a:spcAft>
              <a:buSzPts val="1600"/>
              <a:buChar char="●"/>
              <a:defRPr sz="1600"/>
            </a:lvl4pPr>
            <a:lvl5pPr lvl="4">
              <a:spcBef>
                <a:spcPts val="1600"/>
              </a:spcBef>
              <a:spcAft>
                <a:spcPts val="0"/>
              </a:spcAft>
              <a:buSzPts val="1600"/>
              <a:buChar char="○"/>
              <a:defRPr sz="1600"/>
            </a:lvl5pPr>
            <a:lvl6pPr lvl="5">
              <a:spcBef>
                <a:spcPts val="1600"/>
              </a:spcBef>
              <a:spcAft>
                <a:spcPts val="0"/>
              </a:spcAft>
              <a:buSzPts val="1600"/>
              <a:buChar char="■"/>
              <a:defRPr sz="1600"/>
            </a:lvl6pPr>
            <a:lvl7pPr lvl="6">
              <a:spcBef>
                <a:spcPts val="1600"/>
              </a:spcBef>
              <a:spcAft>
                <a:spcPts val="0"/>
              </a:spcAft>
              <a:buSzPts val="1600"/>
              <a:buChar char="●"/>
              <a:defRPr sz="1600"/>
            </a:lvl7pPr>
            <a:lvl8pPr lvl="7">
              <a:spcBef>
                <a:spcPts val="1600"/>
              </a:spcBef>
              <a:spcAft>
                <a:spcPts val="0"/>
              </a:spcAft>
              <a:buSzPts val="1600"/>
              <a:buChar char="○"/>
              <a:defRPr sz="1600"/>
            </a:lvl8pPr>
            <a:lvl9pPr lvl="8">
              <a:spcBef>
                <a:spcPts val="1600"/>
              </a:spcBef>
              <a:spcAft>
                <a:spcPts val="1600"/>
              </a:spcAft>
              <a:buSzPts val="1600"/>
              <a:buChar char="■"/>
              <a:defRPr sz="1600"/>
            </a:lvl9pPr>
          </a:lstStyle>
          <a:p>
            <a:endParaRPr/>
          </a:p>
        </p:txBody>
      </p:sp>
      <p:sp>
        <p:nvSpPr>
          <p:cNvPr id="142" name="Google Shape;142;p7"/>
          <p:cNvSpPr txBox="1">
            <a:spLocks noGrp="1"/>
          </p:cNvSpPr>
          <p:nvPr>
            <p:ph type="title"/>
          </p:nvPr>
        </p:nvSpPr>
        <p:spPr>
          <a:xfrm>
            <a:off x="713225" y="539500"/>
            <a:ext cx="4383600" cy="612900"/>
          </a:xfrm>
          <a:prstGeom prst="rect">
            <a:avLst/>
          </a:prstGeom>
        </p:spPr>
        <p:txBody>
          <a:bodyPr spcFirstLastPara="1" wrap="square" lIns="91425" tIns="91425" rIns="91425" bIns="91425" anchor="t" anchorCtr="0">
            <a:noAutofit/>
          </a:bodyPr>
          <a:lstStyle>
            <a:lvl1pPr lvl="0" algn="l"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endParaRPr/>
          </a:p>
        </p:txBody>
      </p:sp>
      <p:sp>
        <p:nvSpPr>
          <p:cNvPr id="143" name="Google Shape;143;p7"/>
          <p:cNvSpPr/>
          <p:nvPr/>
        </p:nvSpPr>
        <p:spPr>
          <a:xfrm>
            <a:off x="5197725" y="1846301"/>
            <a:ext cx="1315996" cy="1234764"/>
          </a:xfrm>
          <a:custGeom>
            <a:avLst/>
            <a:gdLst/>
            <a:ahLst/>
            <a:cxnLst/>
            <a:rect l="l" t="t" r="r" b="b"/>
            <a:pathLst>
              <a:path w="18015" h="16903" extrusionOk="0">
                <a:moveTo>
                  <a:pt x="13114" y="0"/>
                </a:moveTo>
                <a:cubicBezTo>
                  <a:pt x="12082" y="0"/>
                  <a:pt x="11038" y="385"/>
                  <a:pt x="10215" y="1204"/>
                </a:cubicBezTo>
                <a:lnTo>
                  <a:pt x="10215" y="1193"/>
                </a:lnTo>
                <a:cubicBezTo>
                  <a:pt x="9384" y="2012"/>
                  <a:pt x="8952" y="3149"/>
                  <a:pt x="9009" y="4320"/>
                </a:cubicBezTo>
                <a:cubicBezTo>
                  <a:pt x="9020" y="4480"/>
                  <a:pt x="9032" y="4628"/>
                  <a:pt x="9054" y="4787"/>
                </a:cubicBezTo>
                <a:cubicBezTo>
                  <a:pt x="9066" y="4832"/>
                  <a:pt x="9077" y="4889"/>
                  <a:pt x="9089" y="4935"/>
                </a:cubicBezTo>
                <a:cubicBezTo>
                  <a:pt x="9423" y="6986"/>
                  <a:pt x="7823" y="8787"/>
                  <a:pt x="5829" y="8787"/>
                </a:cubicBezTo>
                <a:cubicBezTo>
                  <a:pt x="5655" y="8787"/>
                  <a:pt x="5479" y="8773"/>
                  <a:pt x="5301" y="8745"/>
                </a:cubicBezTo>
                <a:cubicBezTo>
                  <a:pt x="5244" y="8733"/>
                  <a:pt x="5187" y="8722"/>
                  <a:pt x="5131" y="8711"/>
                </a:cubicBezTo>
                <a:cubicBezTo>
                  <a:pt x="4971" y="8688"/>
                  <a:pt x="4823" y="8677"/>
                  <a:pt x="4676" y="8665"/>
                </a:cubicBezTo>
                <a:cubicBezTo>
                  <a:pt x="4602" y="8661"/>
                  <a:pt x="4529" y="8659"/>
                  <a:pt x="4456" y="8659"/>
                </a:cubicBezTo>
                <a:cubicBezTo>
                  <a:pt x="2835" y="8659"/>
                  <a:pt x="1359" y="9619"/>
                  <a:pt x="695" y="11111"/>
                </a:cubicBezTo>
                <a:cubicBezTo>
                  <a:pt x="1" y="12669"/>
                  <a:pt x="342" y="14489"/>
                  <a:pt x="1548" y="15694"/>
                </a:cubicBezTo>
                <a:cubicBezTo>
                  <a:pt x="2338" y="16484"/>
                  <a:pt x="3396" y="16903"/>
                  <a:pt x="4470" y="16903"/>
                </a:cubicBezTo>
                <a:cubicBezTo>
                  <a:pt x="5035" y="16903"/>
                  <a:pt x="5605" y="16787"/>
                  <a:pt x="6143" y="16547"/>
                </a:cubicBezTo>
                <a:cubicBezTo>
                  <a:pt x="7701" y="15853"/>
                  <a:pt x="8668" y="14272"/>
                  <a:pt x="8577" y="12578"/>
                </a:cubicBezTo>
                <a:cubicBezTo>
                  <a:pt x="8577" y="12430"/>
                  <a:pt x="8554" y="12293"/>
                  <a:pt x="8531" y="12146"/>
                </a:cubicBezTo>
                <a:cubicBezTo>
                  <a:pt x="8520" y="12077"/>
                  <a:pt x="8509" y="12009"/>
                  <a:pt x="8497" y="11929"/>
                </a:cubicBezTo>
                <a:cubicBezTo>
                  <a:pt x="8193" y="9886"/>
                  <a:pt x="9781" y="8114"/>
                  <a:pt x="11767" y="8114"/>
                </a:cubicBezTo>
                <a:cubicBezTo>
                  <a:pt x="11937" y="8114"/>
                  <a:pt x="12110" y="8127"/>
                  <a:pt x="12285" y="8153"/>
                </a:cubicBezTo>
                <a:cubicBezTo>
                  <a:pt x="12341" y="8165"/>
                  <a:pt x="12410" y="8176"/>
                  <a:pt x="12478" y="8199"/>
                </a:cubicBezTo>
                <a:cubicBezTo>
                  <a:pt x="12626" y="8222"/>
                  <a:pt x="12774" y="8233"/>
                  <a:pt x="12922" y="8244"/>
                </a:cubicBezTo>
                <a:cubicBezTo>
                  <a:pt x="12993" y="8248"/>
                  <a:pt x="13064" y="8250"/>
                  <a:pt x="13134" y="8250"/>
                </a:cubicBezTo>
                <a:cubicBezTo>
                  <a:pt x="15992" y="8250"/>
                  <a:pt x="18014" y="5357"/>
                  <a:pt x="16971" y="2648"/>
                </a:cubicBezTo>
                <a:cubicBezTo>
                  <a:pt x="16318" y="947"/>
                  <a:pt x="14732" y="0"/>
                  <a:pt x="1311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7"/>
          <p:cNvSpPr/>
          <p:nvPr/>
        </p:nvSpPr>
        <p:spPr>
          <a:xfrm>
            <a:off x="5503600" y="1455057"/>
            <a:ext cx="2899563" cy="3399997"/>
          </a:xfrm>
          <a:custGeom>
            <a:avLst/>
            <a:gdLst/>
            <a:ahLst/>
            <a:cxnLst/>
            <a:rect l="l" t="t" r="r" b="b"/>
            <a:pathLst>
              <a:path w="24159" h="28328" extrusionOk="0">
                <a:moveTo>
                  <a:pt x="21439" y="1"/>
                </a:moveTo>
                <a:cubicBezTo>
                  <a:pt x="20958" y="1"/>
                  <a:pt x="20480" y="186"/>
                  <a:pt x="20121" y="551"/>
                </a:cubicBezTo>
                <a:lnTo>
                  <a:pt x="4880" y="15792"/>
                </a:lnTo>
                <a:cubicBezTo>
                  <a:pt x="4243" y="16486"/>
                  <a:pt x="4220" y="17544"/>
                  <a:pt x="4835" y="18260"/>
                </a:cubicBezTo>
                <a:cubicBezTo>
                  <a:pt x="5203" y="18683"/>
                  <a:pt x="5727" y="18906"/>
                  <a:pt x="6256" y="18906"/>
                </a:cubicBezTo>
                <a:cubicBezTo>
                  <a:pt x="6610" y="18906"/>
                  <a:pt x="6966" y="18806"/>
                  <a:pt x="7280" y="18601"/>
                </a:cubicBezTo>
                <a:lnTo>
                  <a:pt x="7280" y="18601"/>
                </a:lnTo>
                <a:lnTo>
                  <a:pt x="729" y="25153"/>
                </a:lnTo>
                <a:cubicBezTo>
                  <a:pt x="1" y="25881"/>
                  <a:pt x="1" y="27052"/>
                  <a:pt x="729" y="27780"/>
                </a:cubicBezTo>
                <a:cubicBezTo>
                  <a:pt x="1094" y="28145"/>
                  <a:pt x="1571" y="28327"/>
                  <a:pt x="2048" y="28327"/>
                </a:cubicBezTo>
                <a:cubicBezTo>
                  <a:pt x="2521" y="28327"/>
                  <a:pt x="2993" y="28148"/>
                  <a:pt x="3356" y="27791"/>
                </a:cubicBezTo>
                <a:lnTo>
                  <a:pt x="5631" y="25517"/>
                </a:lnTo>
                <a:lnTo>
                  <a:pt x="5631" y="25517"/>
                </a:lnTo>
                <a:cubicBezTo>
                  <a:pt x="5312" y="26336"/>
                  <a:pt x="5608" y="27280"/>
                  <a:pt x="6347" y="27757"/>
                </a:cubicBezTo>
                <a:cubicBezTo>
                  <a:pt x="6656" y="27965"/>
                  <a:pt x="7009" y="28066"/>
                  <a:pt x="7362" y="28066"/>
                </a:cubicBezTo>
                <a:cubicBezTo>
                  <a:pt x="7841" y="28066"/>
                  <a:pt x="8318" y="27879"/>
                  <a:pt x="8679" y="27518"/>
                </a:cubicBezTo>
                <a:lnTo>
                  <a:pt x="23431" y="12767"/>
                </a:lnTo>
                <a:cubicBezTo>
                  <a:pt x="24159" y="12039"/>
                  <a:pt x="24159" y="10867"/>
                  <a:pt x="23431" y="10139"/>
                </a:cubicBezTo>
                <a:cubicBezTo>
                  <a:pt x="23067" y="9775"/>
                  <a:pt x="22589" y="9593"/>
                  <a:pt x="22111" y="9593"/>
                </a:cubicBezTo>
                <a:cubicBezTo>
                  <a:pt x="21634" y="9593"/>
                  <a:pt x="21156" y="9775"/>
                  <a:pt x="20792" y="10139"/>
                </a:cubicBezTo>
                <a:lnTo>
                  <a:pt x="19518" y="11413"/>
                </a:lnTo>
                <a:cubicBezTo>
                  <a:pt x="19277" y="11509"/>
                  <a:pt x="19039" y="11552"/>
                  <a:pt x="18811" y="11552"/>
                </a:cubicBezTo>
                <a:cubicBezTo>
                  <a:pt x="17435" y="11552"/>
                  <a:pt x="16419" y="9968"/>
                  <a:pt x="17277" y="8661"/>
                </a:cubicBezTo>
                <a:lnTo>
                  <a:pt x="22816" y="3122"/>
                </a:lnTo>
                <a:cubicBezTo>
                  <a:pt x="23499" y="2371"/>
                  <a:pt x="23453" y="1211"/>
                  <a:pt x="22725" y="517"/>
                </a:cubicBezTo>
                <a:cubicBezTo>
                  <a:pt x="22363" y="172"/>
                  <a:pt x="21900" y="1"/>
                  <a:pt x="2143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7"/>
          <p:cNvSpPr/>
          <p:nvPr/>
        </p:nvSpPr>
        <p:spPr>
          <a:xfrm>
            <a:off x="0" y="0"/>
            <a:ext cx="1059499" cy="893788"/>
          </a:xfrm>
          <a:custGeom>
            <a:avLst/>
            <a:gdLst/>
            <a:ahLst/>
            <a:cxnLst/>
            <a:rect l="l" t="t" r="r" b="b"/>
            <a:pathLst>
              <a:path w="17676" h="14912" extrusionOk="0">
                <a:moveTo>
                  <a:pt x="11806" y="1"/>
                </a:moveTo>
                <a:lnTo>
                  <a:pt x="0" y="9964"/>
                </a:lnTo>
                <a:lnTo>
                  <a:pt x="0" y="14912"/>
                </a:lnTo>
                <a:lnTo>
                  <a:pt x="17675"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7"/>
          <p:cNvSpPr/>
          <p:nvPr/>
        </p:nvSpPr>
        <p:spPr>
          <a:xfrm>
            <a:off x="0" y="0"/>
            <a:ext cx="707712" cy="597277"/>
          </a:xfrm>
          <a:custGeom>
            <a:avLst/>
            <a:gdLst/>
            <a:ahLst/>
            <a:cxnLst/>
            <a:rect l="l" t="t" r="r" b="b"/>
            <a:pathLst>
              <a:path w="11807" h="9965" extrusionOk="0">
                <a:moveTo>
                  <a:pt x="0" y="1"/>
                </a:moveTo>
                <a:lnTo>
                  <a:pt x="0" y="9964"/>
                </a:lnTo>
                <a:lnTo>
                  <a:pt x="11806" y="1"/>
                </a:ln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7"/>
          <p:cNvSpPr/>
          <p:nvPr/>
        </p:nvSpPr>
        <p:spPr>
          <a:xfrm>
            <a:off x="0" y="4249723"/>
            <a:ext cx="958305" cy="893809"/>
          </a:xfrm>
          <a:custGeom>
            <a:avLst/>
            <a:gdLst/>
            <a:ahLst/>
            <a:cxnLst/>
            <a:rect l="l" t="t" r="r" b="b"/>
            <a:pathLst>
              <a:path w="16879" h="15743" extrusionOk="0">
                <a:moveTo>
                  <a:pt x="13186" y="1"/>
                </a:moveTo>
                <a:cubicBezTo>
                  <a:pt x="12817" y="1"/>
                  <a:pt x="12451" y="114"/>
                  <a:pt x="12147" y="320"/>
                </a:cubicBezTo>
                <a:cubicBezTo>
                  <a:pt x="12068" y="365"/>
                  <a:pt x="12011" y="411"/>
                  <a:pt x="11943" y="468"/>
                </a:cubicBezTo>
                <a:lnTo>
                  <a:pt x="4652" y="6655"/>
                </a:lnTo>
                <a:lnTo>
                  <a:pt x="0" y="10602"/>
                </a:lnTo>
                <a:lnTo>
                  <a:pt x="0" y="15731"/>
                </a:lnTo>
                <a:lnTo>
                  <a:pt x="1001" y="15731"/>
                </a:lnTo>
                <a:lnTo>
                  <a:pt x="8678" y="9214"/>
                </a:lnTo>
                <a:cubicBezTo>
                  <a:pt x="8849" y="9066"/>
                  <a:pt x="9065" y="8987"/>
                  <a:pt x="9293" y="8987"/>
                </a:cubicBezTo>
                <a:lnTo>
                  <a:pt x="9304" y="8987"/>
                </a:lnTo>
                <a:cubicBezTo>
                  <a:pt x="9309" y="8987"/>
                  <a:pt x="9313" y="8987"/>
                  <a:pt x="9318" y="8987"/>
                </a:cubicBezTo>
                <a:cubicBezTo>
                  <a:pt x="10184" y="8987"/>
                  <a:pt x="10586" y="10059"/>
                  <a:pt x="9918" y="10624"/>
                </a:cubicBezTo>
                <a:lnTo>
                  <a:pt x="3890" y="15743"/>
                </a:lnTo>
                <a:lnTo>
                  <a:pt x="7769" y="15743"/>
                </a:lnTo>
                <a:lnTo>
                  <a:pt x="15730" y="8987"/>
                </a:lnTo>
                <a:cubicBezTo>
                  <a:pt x="16879" y="8008"/>
                  <a:pt x="16174" y="6143"/>
                  <a:pt x="14650" y="6143"/>
                </a:cubicBezTo>
                <a:lnTo>
                  <a:pt x="14616" y="6143"/>
                </a:lnTo>
                <a:cubicBezTo>
                  <a:pt x="14229" y="6143"/>
                  <a:pt x="13854" y="6280"/>
                  <a:pt x="13546" y="6541"/>
                </a:cubicBezTo>
                <a:lnTo>
                  <a:pt x="12420" y="7497"/>
                </a:lnTo>
                <a:cubicBezTo>
                  <a:pt x="12258" y="7632"/>
                  <a:pt x="12057" y="7700"/>
                  <a:pt x="11856" y="7700"/>
                </a:cubicBezTo>
                <a:cubicBezTo>
                  <a:pt x="11635" y="7700"/>
                  <a:pt x="11416" y="7618"/>
                  <a:pt x="11249" y="7451"/>
                </a:cubicBezTo>
                <a:cubicBezTo>
                  <a:pt x="10896" y="7110"/>
                  <a:pt x="10919" y="6530"/>
                  <a:pt x="11294" y="6211"/>
                </a:cubicBezTo>
                <a:lnTo>
                  <a:pt x="14559" y="3436"/>
                </a:lnTo>
                <a:cubicBezTo>
                  <a:pt x="15958" y="2253"/>
                  <a:pt x="15105" y="1"/>
                  <a:pt x="13273" y="1"/>
                </a:cubicBezTo>
                <a:lnTo>
                  <a:pt x="13239" y="1"/>
                </a:lnTo>
                <a:cubicBezTo>
                  <a:pt x="13222" y="1"/>
                  <a:pt x="13204" y="1"/>
                  <a:pt x="131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7"/>
          <p:cNvSpPr/>
          <p:nvPr/>
        </p:nvSpPr>
        <p:spPr>
          <a:xfrm>
            <a:off x="56830" y="4760523"/>
            <a:ext cx="543564" cy="383004"/>
          </a:xfrm>
          <a:custGeom>
            <a:avLst/>
            <a:gdLst/>
            <a:ahLst/>
            <a:cxnLst/>
            <a:rect l="l" t="t" r="r" b="b"/>
            <a:pathLst>
              <a:path w="9574" h="6746" extrusionOk="0">
                <a:moveTo>
                  <a:pt x="8317" y="1"/>
                </a:moveTo>
                <a:cubicBezTo>
                  <a:pt x="8312" y="1"/>
                  <a:pt x="8308" y="1"/>
                  <a:pt x="8303" y="1"/>
                </a:cubicBezTo>
                <a:lnTo>
                  <a:pt x="8292" y="1"/>
                </a:lnTo>
                <a:cubicBezTo>
                  <a:pt x="8064" y="1"/>
                  <a:pt x="7848" y="81"/>
                  <a:pt x="7677" y="228"/>
                </a:cubicBezTo>
                <a:lnTo>
                  <a:pt x="0" y="6746"/>
                </a:lnTo>
                <a:lnTo>
                  <a:pt x="2889" y="6746"/>
                </a:lnTo>
                <a:lnTo>
                  <a:pt x="8917" y="1627"/>
                </a:lnTo>
                <a:cubicBezTo>
                  <a:pt x="9573" y="1062"/>
                  <a:pt x="9172" y="1"/>
                  <a:pt x="8317" y="1"/>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7"/>
          <p:cNvSpPr/>
          <p:nvPr/>
        </p:nvSpPr>
        <p:spPr>
          <a:xfrm>
            <a:off x="623091" y="4892296"/>
            <a:ext cx="388625" cy="251229"/>
          </a:xfrm>
          <a:custGeom>
            <a:avLst/>
            <a:gdLst/>
            <a:ahLst/>
            <a:cxnLst/>
            <a:rect l="l" t="t" r="r" b="b"/>
            <a:pathLst>
              <a:path w="6845" h="4425" extrusionOk="0">
                <a:moveTo>
                  <a:pt x="5588" y="0"/>
                </a:moveTo>
                <a:cubicBezTo>
                  <a:pt x="5583" y="0"/>
                  <a:pt x="5579" y="0"/>
                  <a:pt x="5574" y="0"/>
                </a:cubicBezTo>
                <a:lnTo>
                  <a:pt x="5551" y="0"/>
                </a:lnTo>
                <a:cubicBezTo>
                  <a:pt x="5324" y="0"/>
                  <a:pt x="5108" y="80"/>
                  <a:pt x="4937" y="228"/>
                </a:cubicBezTo>
                <a:lnTo>
                  <a:pt x="1" y="4425"/>
                </a:lnTo>
                <a:lnTo>
                  <a:pt x="2901" y="4425"/>
                </a:lnTo>
                <a:lnTo>
                  <a:pt x="6188" y="1638"/>
                </a:lnTo>
                <a:cubicBezTo>
                  <a:pt x="6845" y="1072"/>
                  <a:pt x="6443" y="0"/>
                  <a:pt x="55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7"/>
          <p:cNvSpPr/>
          <p:nvPr/>
        </p:nvSpPr>
        <p:spPr>
          <a:xfrm>
            <a:off x="7538308" y="0"/>
            <a:ext cx="1246705" cy="893814"/>
          </a:xfrm>
          <a:custGeom>
            <a:avLst/>
            <a:gdLst/>
            <a:ahLst/>
            <a:cxnLst/>
            <a:rect l="l" t="t" r="r" b="b"/>
            <a:pathLst>
              <a:path w="15708" h="11261" extrusionOk="0">
                <a:moveTo>
                  <a:pt x="10214" y="0"/>
                </a:moveTo>
                <a:lnTo>
                  <a:pt x="626" y="8155"/>
                </a:lnTo>
                <a:cubicBezTo>
                  <a:pt x="228" y="8485"/>
                  <a:pt x="0" y="8974"/>
                  <a:pt x="0" y="9486"/>
                </a:cubicBezTo>
                <a:cubicBezTo>
                  <a:pt x="0" y="10542"/>
                  <a:pt x="877" y="11261"/>
                  <a:pt x="1801" y="11261"/>
                </a:cubicBezTo>
                <a:cubicBezTo>
                  <a:pt x="2200" y="11261"/>
                  <a:pt x="2607" y="11127"/>
                  <a:pt x="2957" y="10828"/>
                </a:cubicBezTo>
                <a:lnTo>
                  <a:pt x="1570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7"/>
          <p:cNvSpPr/>
          <p:nvPr/>
        </p:nvSpPr>
        <p:spPr>
          <a:xfrm>
            <a:off x="8169268" y="873"/>
            <a:ext cx="974077" cy="809917"/>
          </a:xfrm>
          <a:custGeom>
            <a:avLst/>
            <a:gdLst/>
            <a:ahLst/>
            <a:cxnLst/>
            <a:rect l="l" t="t" r="r" b="b"/>
            <a:pathLst>
              <a:path w="12273" h="10204" extrusionOk="0">
                <a:moveTo>
                  <a:pt x="9429" y="1"/>
                </a:moveTo>
                <a:lnTo>
                  <a:pt x="8576" y="717"/>
                </a:lnTo>
                <a:lnTo>
                  <a:pt x="1320" y="6882"/>
                </a:lnTo>
                <a:lnTo>
                  <a:pt x="1070" y="7098"/>
                </a:lnTo>
                <a:cubicBezTo>
                  <a:pt x="0" y="8008"/>
                  <a:pt x="376" y="9748"/>
                  <a:pt x="1741" y="10123"/>
                </a:cubicBezTo>
                <a:lnTo>
                  <a:pt x="1832" y="10157"/>
                </a:lnTo>
                <a:cubicBezTo>
                  <a:pt x="1962" y="10188"/>
                  <a:pt x="2097" y="10203"/>
                  <a:pt x="2232" y="10203"/>
                </a:cubicBezTo>
                <a:cubicBezTo>
                  <a:pt x="2496" y="10203"/>
                  <a:pt x="2762" y="10145"/>
                  <a:pt x="3003" y="10032"/>
                </a:cubicBezTo>
                <a:cubicBezTo>
                  <a:pt x="3151" y="9964"/>
                  <a:pt x="3287" y="9873"/>
                  <a:pt x="3413" y="9771"/>
                </a:cubicBezTo>
                <a:lnTo>
                  <a:pt x="12273" y="2241"/>
                </a:lnTo>
                <a:lnTo>
                  <a:pt x="12273"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7"/>
          <p:cNvSpPr/>
          <p:nvPr/>
        </p:nvSpPr>
        <p:spPr>
          <a:xfrm>
            <a:off x="8320868" y="3877700"/>
            <a:ext cx="822483" cy="893795"/>
          </a:xfrm>
          <a:custGeom>
            <a:avLst/>
            <a:gdLst/>
            <a:ahLst/>
            <a:cxnLst/>
            <a:rect l="l" t="t" r="r" b="b"/>
            <a:pathLst>
              <a:path w="5745" h="6243" extrusionOk="0">
                <a:moveTo>
                  <a:pt x="5745" y="0"/>
                </a:moveTo>
                <a:lnTo>
                  <a:pt x="331" y="4607"/>
                </a:lnTo>
                <a:cubicBezTo>
                  <a:pt x="126" y="4789"/>
                  <a:pt x="1" y="5039"/>
                  <a:pt x="1" y="5312"/>
                </a:cubicBezTo>
                <a:cubicBezTo>
                  <a:pt x="1" y="5403"/>
                  <a:pt x="12" y="5482"/>
                  <a:pt x="35" y="5562"/>
                </a:cubicBezTo>
                <a:cubicBezTo>
                  <a:pt x="103" y="5790"/>
                  <a:pt x="240" y="5972"/>
                  <a:pt x="433" y="6097"/>
                </a:cubicBezTo>
                <a:cubicBezTo>
                  <a:pt x="591" y="6194"/>
                  <a:pt x="768" y="6242"/>
                  <a:pt x="946" y="6242"/>
                </a:cubicBezTo>
                <a:cubicBezTo>
                  <a:pt x="1101" y="6242"/>
                  <a:pt x="1257" y="6205"/>
                  <a:pt x="1400" y="6131"/>
                </a:cubicBezTo>
                <a:cubicBezTo>
                  <a:pt x="1457" y="6097"/>
                  <a:pt x="1502" y="6062"/>
                  <a:pt x="1559" y="6017"/>
                </a:cubicBezTo>
                <a:lnTo>
                  <a:pt x="5745" y="2468"/>
                </a:lnTo>
                <a:lnTo>
                  <a:pt x="5745"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226"/>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able of contents 1">
  <p:cSld name="BLANK_2_1">
    <p:spTree>
      <p:nvGrpSpPr>
        <p:cNvPr id="1" name="Shape 227"/>
        <p:cNvGrpSpPr/>
        <p:nvPr/>
      </p:nvGrpSpPr>
      <p:grpSpPr>
        <a:xfrm>
          <a:off x="0" y="0"/>
          <a:ext cx="0" cy="0"/>
          <a:chOff x="0" y="0"/>
          <a:chExt cx="0" cy="0"/>
        </a:xfrm>
      </p:grpSpPr>
      <p:sp>
        <p:nvSpPr>
          <p:cNvPr id="228" name="Google Shape;228;p13"/>
          <p:cNvSpPr/>
          <p:nvPr/>
        </p:nvSpPr>
        <p:spPr>
          <a:xfrm>
            <a:off x="5008200" y="2409513"/>
            <a:ext cx="1119045" cy="1182057"/>
          </a:xfrm>
          <a:custGeom>
            <a:avLst/>
            <a:gdLst/>
            <a:ahLst/>
            <a:cxnLst/>
            <a:rect l="l" t="t" r="r" b="b"/>
            <a:pathLst>
              <a:path w="24159" h="28328" extrusionOk="0">
                <a:moveTo>
                  <a:pt x="21439" y="1"/>
                </a:moveTo>
                <a:cubicBezTo>
                  <a:pt x="20958" y="1"/>
                  <a:pt x="20480" y="186"/>
                  <a:pt x="20121" y="551"/>
                </a:cubicBezTo>
                <a:lnTo>
                  <a:pt x="4880" y="15792"/>
                </a:lnTo>
                <a:cubicBezTo>
                  <a:pt x="4243" y="16486"/>
                  <a:pt x="4220" y="17544"/>
                  <a:pt x="4835" y="18260"/>
                </a:cubicBezTo>
                <a:cubicBezTo>
                  <a:pt x="5203" y="18683"/>
                  <a:pt x="5727" y="18906"/>
                  <a:pt x="6256" y="18906"/>
                </a:cubicBezTo>
                <a:cubicBezTo>
                  <a:pt x="6610" y="18906"/>
                  <a:pt x="6966" y="18806"/>
                  <a:pt x="7280" y="18601"/>
                </a:cubicBezTo>
                <a:lnTo>
                  <a:pt x="7280" y="18601"/>
                </a:lnTo>
                <a:lnTo>
                  <a:pt x="729" y="25153"/>
                </a:lnTo>
                <a:cubicBezTo>
                  <a:pt x="1" y="25881"/>
                  <a:pt x="1" y="27052"/>
                  <a:pt x="729" y="27780"/>
                </a:cubicBezTo>
                <a:cubicBezTo>
                  <a:pt x="1094" y="28145"/>
                  <a:pt x="1571" y="28327"/>
                  <a:pt x="2048" y="28327"/>
                </a:cubicBezTo>
                <a:cubicBezTo>
                  <a:pt x="2521" y="28327"/>
                  <a:pt x="2993" y="28148"/>
                  <a:pt x="3356" y="27791"/>
                </a:cubicBezTo>
                <a:lnTo>
                  <a:pt x="5631" y="25517"/>
                </a:lnTo>
                <a:lnTo>
                  <a:pt x="5631" y="25517"/>
                </a:lnTo>
                <a:cubicBezTo>
                  <a:pt x="5312" y="26336"/>
                  <a:pt x="5608" y="27280"/>
                  <a:pt x="6347" y="27757"/>
                </a:cubicBezTo>
                <a:cubicBezTo>
                  <a:pt x="6656" y="27965"/>
                  <a:pt x="7009" y="28066"/>
                  <a:pt x="7362" y="28066"/>
                </a:cubicBezTo>
                <a:cubicBezTo>
                  <a:pt x="7841" y="28066"/>
                  <a:pt x="8318" y="27879"/>
                  <a:pt x="8679" y="27518"/>
                </a:cubicBezTo>
                <a:lnTo>
                  <a:pt x="23431" y="12767"/>
                </a:lnTo>
                <a:cubicBezTo>
                  <a:pt x="24159" y="12039"/>
                  <a:pt x="24159" y="10867"/>
                  <a:pt x="23431" y="10139"/>
                </a:cubicBezTo>
                <a:cubicBezTo>
                  <a:pt x="23067" y="9775"/>
                  <a:pt x="22589" y="9593"/>
                  <a:pt x="22111" y="9593"/>
                </a:cubicBezTo>
                <a:cubicBezTo>
                  <a:pt x="21634" y="9593"/>
                  <a:pt x="21156" y="9775"/>
                  <a:pt x="20792" y="10139"/>
                </a:cubicBezTo>
                <a:lnTo>
                  <a:pt x="19518" y="11413"/>
                </a:lnTo>
                <a:cubicBezTo>
                  <a:pt x="19277" y="11509"/>
                  <a:pt x="19039" y="11552"/>
                  <a:pt x="18811" y="11552"/>
                </a:cubicBezTo>
                <a:cubicBezTo>
                  <a:pt x="17435" y="11552"/>
                  <a:pt x="16419" y="9968"/>
                  <a:pt x="17277" y="8661"/>
                </a:cubicBezTo>
                <a:lnTo>
                  <a:pt x="22816" y="3122"/>
                </a:lnTo>
                <a:cubicBezTo>
                  <a:pt x="23499" y="2371"/>
                  <a:pt x="23453" y="1211"/>
                  <a:pt x="22725" y="517"/>
                </a:cubicBezTo>
                <a:cubicBezTo>
                  <a:pt x="22363" y="172"/>
                  <a:pt x="21900" y="1"/>
                  <a:pt x="214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13"/>
          <p:cNvSpPr/>
          <p:nvPr/>
        </p:nvSpPr>
        <p:spPr>
          <a:xfrm>
            <a:off x="6999671" y="2409513"/>
            <a:ext cx="1119045" cy="1182057"/>
          </a:xfrm>
          <a:custGeom>
            <a:avLst/>
            <a:gdLst/>
            <a:ahLst/>
            <a:cxnLst/>
            <a:rect l="l" t="t" r="r" b="b"/>
            <a:pathLst>
              <a:path w="24159" h="28328" extrusionOk="0">
                <a:moveTo>
                  <a:pt x="21439" y="1"/>
                </a:moveTo>
                <a:cubicBezTo>
                  <a:pt x="20958" y="1"/>
                  <a:pt x="20480" y="186"/>
                  <a:pt x="20121" y="551"/>
                </a:cubicBezTo>
                <a:lnTo>
                  <a:pt x="4880" y="15792"/>
                </a:lnTo>
                <a:cubicBezTo>
                  <a:pt x="4243" y="16486"/>
                  <a:pt x="4220" y="17544"/>
                  <a:pt x="4835" y="18260"/>
                </a:cubicBezTo>
                <a:cubicBezTo>
                  <a:pt x="5203" y="18683"/>
                  <a:pt x="5727" y="18906"/>
                  <a:pt x="6256" y="18906"/>
                </a:cubicBezTo>
                <a:cubicBezTo>
                  <a:pt x="6610" y="18906"/>
                  <a:pt x="6966" y="18806"/>
                  <a:pt x="7280" y="18601"/>
                </a:cubicBezTo>
                <a:lnTo>
                  <a:pt x="7280" y="18601"/>
                </a:lnTo>
                <a:lnTo>
                  <a:pt x="729" y="25153"/>
                </a:lnTo>
                <a:cubicBezTo>
                  <a:pt x="1" y="25881"/>
                  <a:pt x="1" y="27052"/>
                  <a:pt x="729" y="27780"/>
                </a:cubicBezTo>
                <a:cubicBezTo>
                  <a:pt x="1094" y="28145"/>
                  <a:pt x="1571" y="28327"/>
                  <a:pt x="2048" y="28327"/>
                </a:cubicBezTo>
                <a:cubicBezTo>
                  <a:pt x="2521" y="28327"/>
                  <a:pt x="2993" y="28148"/>
                  <a:pt x="3356" y="27791"/>
                </a:cubicBezTo>
                <a:lnTo>
                  <a:pt x="5631" y="25517"/>
                </a:lnTo>
                <a:lnTo>
                  <a:pt x="5631" y="25517"/>
                </a:lnTo>
                <a:cubicBezTo>
                  <a:pt x="5312" y="26336"/>
                  <a:pt x="5608" y="27280"/>
                  <a:pt x="6347" y="27757"/>
                </a:cubicBezTo>
                <a:cubicBezTo>
                  <a:pt x="6656" y="27965"/>
                  <a:pt x="7009" y="28066"/>
                  <a:pt x="7362" y="28066"/>
                </a:cubicBezTo>
                <a:cubicBezTo>
                  <a:pt x="7841" y="28066"/>
                  <a:pt x="8318" y="27879"/>
                  <a:pt x="8679" y="27518"/>
                </a:cubicBezTo>
                <a:lnTo>
                  <a:pt x="23431" y="12767"/>
                </a:lnTo>
                <a:cubicBezTo>
                  <a:pt x="24159" y="12039"/>
                  <a:pt x="24159" y="10867"/>
                  <a:pt x="23431" y="10139"/>
                </a:cubicBezTo>
                <a:cubicBezTo>
                  <a:pt x="23067" y="9775"/>
                  <a:pt x="22589" y="9593"/>
                  <a:pt x="22111" y="9593"/>
                </a:cubicBezTo>
                <a:cubicBezTo>
                  <a:pt x="21634" y="9593"/>
                  <a:pt x="21156" y="9775"/>
                  <a:pt x="20792" y="10139"/>
                </a:cubicBezTo>
                <a:lnTo>
                  <a:pt x="19518" y="11413"/>
                </a:lnTo>
                <a:cubicBezTo>
                  <a:pt x="19277" y="11509"/>
                  <a:pt x="19039" y="11552"/>
                  <a:pt x="18811" y="11552"/>
                </a:cubicBezTo>
                <a:cubicBezTo>
                  <a:pt x="17435" y="11552"/>
                  <a:pt x="16419" y="9968"/>
                  <a:pt x="17277" y="8661"/>
                </a:cubicBezTo>
                <a:lnTo>
                  <a:pt x="22816" y="3122"/>
                </a:lnTo>
                <a:cubicBezTo>
                  <a:pt x="23499" y="2371"/>
                  <a:pt x="23453" y="1211"/>
                  <a:pt x="22725" y="517"/>
                </a:cubicBezTo>
                <a:cubicBezTo>
                  <a:pt x="22363" y="172"/>
                  <a:pt x="21900" y="1"/>
                  <a:pt x="214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13"/>
          <p:cNvSpPr/>
          <p:nvPr/>
        </p:nvSpPr>
        <p:spPr>
          <a:xfrm>
            <a:off x="1025259" y="2409513"/>
            <a:ext cx="1119045" cy="1182057"/>
          </a:xfrm>
          <a:custGeom>
            <a:avLst/>
            <a:gdLst/>
            <a:ahLst/>
            <a:cxnLst/>
            <a:rect l="l" t="t" r="r" b="b"/>
            <a:pathLst>
              <a:path w="24159" h="28328" extrusionOk="0">
                <a:moveTo>
                  <a:pt x="21439" y="1"/>
                </a:moveTo>
                <a:cubicBezTo>
                  <a:pt x="20958" y="1"/>
                  <a:pt x="20480" y="186"/>
                  <a:pt x="20121" y="551"/>
                </a:cubicBezTo>
                <a:lnTo>
                  <a:pt x="4880" y="15792"/>
                </a:lnTo>
                <a:cubicBezTo>
                  <a:pt x="4243" y="16486"/>
                  <a:pt x="4220" y="17544"/>
                  <a:pt x="4835" y="18260"/>
                </a:cubicBezTo>
                <a:cubicBezTo>
                  <a:pt x="5203" y="18683"/>
                  <a:pt x="5727" y="18906"/>
                  <a:pt x="6256" y="18906"/>
                </a:cubicBezTo>
                <a:cubicBezTo>
                  <a:pt x="6610" y="18906"/>
                  <a:pt x="6966" y="18806"/>
                  <a:pt x="7280" y="18601"/>
                </a:cubicBezTo>
                <a:lnTo>
                  <a:pt x="7280" y="18601"/>
                </a:lnTo>
                <a:lnTo>
                  <a:pt x="729" y="25153"/>
                </a:lnTo>
                <a:cubicBezTo>
                  <a:pt x="1" y="25881"/>
                  <a:pt x="1" y="27052"/>
                  <a:pt x="729" y="27780"/>
                </a:cubicBezTo>
                <a:cubicBezTo>
                  <a:pt x="1094" y="28145"/>
                  <a:pt x="1571" y="28327"/>
                  <a:pt x="2048" y="28327"/>
                </a:cubicBezTo>
                <a:cubicBezTo>
                  <a:pt x="2521" y="28327"/>
                  <a:pt x="2993" y="28148"/>
                  <a:pt x="3356" y="27791"/>
                </a:cubicBezTo>
                <a:lnTo>
                  <a:pt x="5631" y="25517"/>
                </a:lnTo>
                <a:lnTo>
                  <a:pt x="5631" y="25517"/>
                </a:lnTo>
                <a:cubicBezTo>
                  <a:pt x="5312" y="26336"/>
                  <a:pt x="5608" y="27280"/>
                  <a:pt x="6347" y="27757"/>
                </a:cubicBezTo>
                <a:cubicBezTo>
                  <a:pt x="6656" y="27965"/>
                  <a:pt x="7009" y="28066"/>
                  <a:pt x="7362" y="28066"/>
                </a:cubicBezTo>
                <a:cubicBezTo>
                  <a:pt x="7841" y="28066"/>
                  <a:pt x="8318" y="27879"/>
                  <a:pt x="8679" y="27518"/>
                </a:cubicBezTo>
                <a:lnTo>
                  <a:pt x="23431" y="12767"/>
                </a:lnTo>
                <a:cubicBezTo>
                  <a:pt x="24159" y="12039"/>
                  <a:pt x="24159" y="10867"/>
                  <a:pt x="23431" y="10139"/>
                </a:cubicBezTo>
                <a:cubicBezTo>
                  <a:pt x="23067" y="9775"/>
                  <a:pt x="22589" y="9593"/>
                  <a:pt x="22111" y="9593"/>
                </a:cubicBezTo>
                <a:cubicBezTo>
                  <a:pt x="21634" y="9593"/>
                  <a:pt x="21156" y="9775"/>
                  <a:pt x="20792" y="10139"/>
                </a:cubicBezTo>
                <a:lnTo>
                  <a:pt x="19518" y="11413"/>
                </a:lnTo>
                <a:cubicBezTo>
                  <a:pt x="19277" y="11509"/>
                  <a:pt x="19039" y="11552"/>
                  <a:pt x="18811" y="11552"/>
                </a:cubicBezTo>
                <a:cubicBezTo>
                  <a:pt x="17435" y="11552"/>
                  <a:pt x="16419" y="9968"/>
                  <a:pt x="17277" y="8661"/>
                </a:cubicBezTo>
                <a:lnTo>
                  <a:pt x="22816" y="3122"/>
                </a:lnTo>
                <a:cubicBezTo>
                  <a:pt x="23499" y="2371"/>
                  <a:pt x="23453" y="1211"/>
                  <a:pt x="22725" y="517"/>
                </a:cubicBezTo>
                <a:cubicBezTo>
                  <a:pt x="22363" y="172"/>
                  <a:pt x="21900" y="1"/>
                  <a:pt x="214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13"/>
          <p:cNvSpPr/>
          <p:nvPr/>
        </p:nvSpPr>
        <p:spPr>
          <a:xfrm>
            <a:off x="3016730" y="2409513"/>
            <a:ext cx="1119045" cy="1182057"/>
          </a:xfrm>
          <a:custGeom>
            <a:avLst/>
            <a:gdLst/>
            <a:ahLst/>
            <a:cxnLst/>
            <a:rect l="l" t="t" r="r" b="b"/>
            <a:pathLst>
              <a:path w="24159" h="28328" extrusionOk="0">
                <a:moveTo>
                  <a:pt x="21439" y="1"/>
                </a:moveTo>
                <a:cubicBezTo>
                  <a:pt x="20958" y="1"/>
                  <a:pt x="20480" y="186"/>
                  <a:pt x="20121" y="551"/>
                </a:cubicBezTo>
                <a:lnTo>
                  <a:pt x="4880" y="15792"/>
                </a:lnTo>
                <a:cubicBezTo>
                  <a:pt x="4243" y="16486"/>
                  <a:pt x="4220" y="17544"/>
                  <a:pt x="4835" y="18260"/>
                </a:cubicBezTo>
                <a:cubicBezTo>
                  <a:pt x="5203" y="18683"/>
                  <a:pt x="5727" y="18906"/>
                  <a:pt x="6256" y="18906"/>
                </a:cubicBezTo>
                <a:cubicBezTo>
                  <a:pt x="6610" y="18906"/>
                  <a:pt x="6966" y="18806"/>
                  <a:pt x="7280" y="18601"/>
                </a:cubicBezTo>
                <a:lnTo>
                  <a:pt x="7280" y="18601"/>
                </a:lnTo>
                <a:lnTo>
                  <a:pt x="729" y="25153"/>
                </a:lnTo>
                <a:cubicBezTo>
                  <a:pt x="1" y="25881"/>
                  <a:pt x="1" y="27052"/>
                  <a:pt x="729" y="27780"/>
                </a:cubicBezTo>
                <a:cubicBezTo>
                  <a:pt x="1094" y="28145"/>
                  <a:pt x="1571" y="28327"/>
                  <a:pt x="2048" y="28327"/>
                </a:cubicBezTo>
                <a:cubicBezTo>
                  <a:pt x="2521" y="28327"/>
                  <a:pt x="2993" y="28148"/>
                  <a:pt x="3356" y="27791"/>
                </a:cubicBezTo>
                <a:lnTo>
                  <a:pt x="5631" y="25517"/>
                </a:lnTo>
                <a:lnTo>
                  <a:pt x="5631" y="25517"/>
                </a:lnTo>
                <a:cubicBezTo>
                  <a:pt x="5312" y="26336"/>
                  <a:pt x="5608" y="27280"/>
                  <a:pt x="6347" y="27757"/>
                </a:cubicBezTo>
                <a:cubicBezTo>
                  <a:pt x="6656" y="27965"/>
                  <a:pt x="7009" y="28066"/>
                  <a:pt x="7362" y="28066"/>
                </a:cubicBezTo>
                <a:cubicBezTo>
                  <a:pt x="7841" y="28066"/>
                  <a:pt x="8318" y="27879"/>
                  <a:pt x="8679" y="27518"/>
                </a:cubicBezTo>
                <a:lnTo>
                  <a:pt x="23431" y="12767"/>
                </a:lnTo>
                <a:cubicBezTo>
                  <a:pt x="24159" y="12039"/>
                  <a:pt x="24159" y="10867"/>
                  <a:pt x="23431" y="10139"/>
                </a:cubicBezTo>
                <a:cubicBezTo>
                  <a:pt x="23067" y="9775"/>
                  <a:pt x="22589" y="9593"/>
                  <a:pt x="22111" y="9593"/>
                </a:cubicBezTo>
                <a:cubicBezTo>
                  <a:pt x="21634" y="9593"/>
                  <a:pt x="21156" y="9775"/>
                  <a:pt x="20792" y="10139"/>
                </a:cubicBezTo>
                <a:lnTo>
                  <a:pt x="19518" y="11413"/>
                </a:lnTo>
                <a:cubicBezTo>
                  <a:pt x="19277" y="11509"/>
                  <a:pt x="19039" y="11552"/>
                  <a:pt x="18811" y="11552"/>
                </a:cubicBezTo>
                <a:cubicBezTo>
                  <a:pt x="17435" y="11552"/>
                  <a:pt x="16419" y="9968"/>
                  <a:pt x="17277" y="8661"/>
                </a:cubicBezTo>
                <a:lnTo>
                  <a:pt x="22816" y="3122"/>
                </a:lnTo>
                <a:cubicBezTo>
                  <a:pt x="23499" y="2371"/>
                  <a:pt x="23453" y="1211"/>
                  <a:pt x="22725" y="517"/>
                </a:cubicBezTo>
                <a:cubicBezTo>
                  <a:pt x="22363" y="172"/>
                  <a:pt x="21900" y="1"/>
                  <a:pt x="214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13"/>
          <p:cNvSpPr/>
          <p:nvPr/>
        </p:nvSpPr>
        <p:spPr>
          <a:xfrm>
            <a:off x="897037" y="1341713"/>
            <a:ext cx="255273" cy="252430"/>
          </a:xfrm>
          <a:custGeom>
            <a:avLst/>
            <a:gdLst/>
            <a:ahLst/>
            <a:cxnLst/>
            <a:rect l="l" t="t" r="r" b="b"/>
            <a:pathLst>
              <a:path w="3152" h="3117" extrusionOk="0">
                <a:moveTo>
                  <a:pt x="1582" y="0"/>
                </a:moveTo>
                <a:cubicBezTo>
                  <a:pt x="706" y="0"/>
                  <a:pt x="1" y="706"/>
                  <a:pt x="1" y="1559"/>
                </a:cubicBezTo>
                <a:cubicBezTo>
                  <a:pt x="1" y="2423"/>
                  <a:pt x="706" y="3117"/>
                  <a:pt x="1582" y="3117"/>
                </a:cubicBezTo>
                <a:cubicBezTo>
                  <a:pt x="2446" y="3117"/>
                  <a:pt x="3151" y="2423"/>
                  <a:pt x="3151" y="1559"/>
                </a:cubicBezTo>
                <a:cubicBezTo>
                  <a:pt x="3151" y="706"/>
                  <a:pt x="2446" y="0"/>
                  <a:pt x="158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3" name="Google Shape;233;p13"/>
          <p:cNvGrpSpPr/>
          <p:nvPr/>
        </p:nvGrpSpPr>
        <p:grpSpPr>
          <a:xfrm rot="-265504">
            <a:off x="677018" y="963635"/>
            <a:ext cx="1511064" cy="1309982"/>
            <a:chOff x="-10675" y="1099414"/>
            <a:chExt cx="1742694" cy="1476180"/>
          </a:xfrm>
        </p:grpSpPr>
        <p:sp>
          <p:nvSpPr>
            <p:cNvPr id="234" name="Google Shape;234;p13"/>
            <p:cNvSpPr/>
            <p:nvPr/>
          </p:nvSpPr>
          <p:spPr>
            <a:xfrm>
              <a:off x="-10675" y="1099414"/>
              <a:ext cx="1692536" cy="1476180"/>
            </a:xfrm>
            <a:custGeom>
              <a:avLst/>
              <a:gdLst/>
              <a:ahLst/>
              <a:cxnLst/>
              <a:rect l="l" t="t" r="r" b="b"/>
              <a:pathLst>
                <a:path w="32121" h="28015" extrusionOk="0">
                  <a:moveTo>
                    <a:pt x="28436" y="1"/>
                  </a:moveTo>
                  <a:cubicBezTo>
                    <a:pt x="27974" y="1"/>
                    <a:pt x="27537" y="170"/>
                    <a:pt x="27184" y="468"/>
                  </a:cubicBezTo>
                  <a:lnTo>
                    <a:pt x="683" y="22988"/>
                  </a:lnTo>
                  <a:cubicBezTo>
                    <a:pt x="251" y="23352"/>
                    <a:pt x="1" y="23898"/>
                    <a:pt x="1" y="24466"/>
                  </a:cubicBezTo>
                  <a:cubicBezTo>
                    <a:pt x="1" y="25633"/>
                    <a:pt x="970" y="26423"/>
                    <a:pt x="1992" y="26423"/>
                  </a:cubicBezTo>
                  <a:cubicBezTo>
                    <a:pt x="2435" y="26423"/>
                    <a:pt x="2888" y="26275"/>
                    <a:pt x="3276" y="25945"/>
                  </a:cubicBezTo>
                  <a:lnTo>
                    <a:pt x="6165" y="23500"/>
                  </a:lnTo>
                  <a:cubicBezTo>
                    <a:pt x="6332" y="23360"/>
                    <a:pt x="6534" y="23291"/>
                    <a:pt x="6734" y="23291"/>
                  </a:cubicBezTo>
                  <a:cubicBezTo>
                    <a:pt x="6958" y="23291"/>
                    <a:pt x="7180" y="23377"/>
                    <a:pt x="7348" y="23545"/>
                  </a:cubicBezTo>
                  <a:cubicBezTo>
                    <a:pt x="7701" y="23898"/>
                    <a:pt x="7689" y="24478"/>
                    <a:pt x="7303" y="24796"/>
                  </a:cubicBezTo>
                  <a:lnTo>
                    <a:pt x="6882" y="25160"/>
                  </a:lnTo>
                  <a:cubicBezTo>
                    <a:pt x="6518" y="25467"/>
                    <a:pt x="6313" y="25922"/>
                    <a:pt x="6313" y="26388"/>
                  </a:cubicBezTo>
                  <a:cubicBezTo>
                    <a:pt x="6313" y="27357"/>
                    <a:pt x="7116" y="28015"/>
                    <a:pt x="7961" y="28015"/>
                  </a:cubicBezTo>
                  <a:cubicBezTo>
                    <a:pt x="8327" y="28015"/>
                    <a:pt x="8701" y="27892"/>
                    <a:pt x="9020" y="27617"/>
                  </a:cubicBezTo>
                  <a:lnTo>
                    <a:pt x="30971" y="8998"/>
                  </a:lnTo>
                  <a:cubicBezTo>
                    <a:pt x="32120" y="8008"/>
                    <a:pt x="31426" y="6143"/>
                    <a:pt x="29902" y="6143"/>
                  </a:cubicBezTo>
                  <a:lnTo>
                    <a:pt x="29868" y="6143"/>
                  </a:lnTo>
                  <a:cubicBezTo>
                    <a:pt x="29482" y="6143"/>
                    <a:pt x="29095" y="6280"/>
                    <a:pt x="28799" y="6541"/>
                  </a:cubicBezTo>
                  <a:lnTo>
                    <a:pt x="27673" y="7497"/>
                  </a:lnTo>
                  <a:cubicBezTo>
                    <a:pt x="27512" y="7636"/>
                    <a:pt x="27313" y="7705"/>
                    <a:pt x="27114" y="7705"/>
                  </a:cubicBezTo>
                  <a:cubicBezTo>
                    <a:pt x="26892" y="7705"/>
                    <a:pt x="26670" y="7619"/>
                    <a:pt x="26502" y="7451"/>
                  </a:cubicBezTo>
                  <a:cubicBezTo>
                    <a:pt x="26138" y="7099"/>
                    <a:pt x="26160" y="6530"/>
                    <a:pt x="26547" y="6211"/>
                  </a:cubicBezTo>
                  <a:lnTo>
                    <a:pt x="29811" y="3436"/>
                  </a:lnTo>
                  <a:cubicBezTo>
                    <a:pt x="31199" y="2253"/>
                    <a:pt x="30357" y="1"/>
                    <a:pt x="28515" y="1"/>
                  </a:cubicBezTo>
                  <a:lnTo>
                    <a:pt x="28481" y="1"/>
                  </a:lnTo>
                  <a:cubicBezTo>
                    <a:pt x="28466" y="1"/>
                    <a:pt x="28451" y="1"/>
                    <a:pt x="2843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13"/>
            <p:cNvSpPr/>
            <p:nvPr/>
          </p:nvSpPr>
          <p:spPr>
            <a:xfrm>
              <a:off x="569467" y="1572853"/>
              <a:ext cx="781641" cy="661818"/>
            </a:xfrm>
            <a:custGeom>
              <a:avLst/>
              <a:gdLst/>
              <a:ahLst/>
              <a:cxnLst/>
              <a:rect l="l" t="t" r="r" b="b"/>
              <a:pathLst>
                <a:path w="14834" h="12560" extrusionOk="0">
                  <a:moveTo>
                    <a:pt x="13486" y="1"/>
                  </a:moveTo>
                  <a:cubicBezTo>
                    <a:pt x="13272" y="1"/>
                    <a:pt x="13071" y="89"/>
                    <a:pt x="12910" y="218"/>
                  </a:cubicBezTo>
                  <a:lnTo>
                    <a:pt x="330" y="10909"/>
                  </a:lnTo>
                  <a:cubicBezTo>
                    <a:pt x="126" y="11091"/>
                    <a:pt x="1" y="11341"/>
                    <a:pt x="1" y="11626"/>
                  </a:cubicBezTo>
                  <a:cubicBezTo>
                    <a:pt x="9" y="12181"/>
                    <a:pt x="465" y="12560"/>
                    <a:pt x="949" y="12560"/>
                  </a:cubicBezTo>
                  <a:cubicBezTo>
                    <a:pt x="1159" y="12560"/>
                    <a:pt x="1373" y="12489"/>
                    <a:pt x="1559" y="12331"/>
                  </a:cubicBezTo>
                  <a:lnTo>
                    <a:pt x="14161" y="1639"/>
                  </a:lnTo>
                  <a:cubicBezTo>
                    <a:pt x="14833" y="1090"/>
                    <a:pt x="14446" y="1"/>
                    <a:pt x="13586" y="1"/>
                  </a:cubicBezTo>
                  <a:cubicBezTo>
                    <a:pt x="13573" y="1"/>
                    <a:pt x="13560" y="1"/>
                    <a:pt x="13547" y="2"/>
                  </a:cubicBezTo>
                  <a:lnTo>
                    <a:pt x="13524" y="2"/>
                  </a:lnTo>
                  <a:cubicBezTo>
                    <a:pt x="13511" y="1"/>
                    <a:pt x="13498" y="1"/>
                    <a:pt x="134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13"/>
            <p:cNvSpPr/>
            <p:nvPr/>
          </p:nvSpPr>
          <p:spPr>
            <a:xfrm>
              <a:off x="951222" y="1695784"/>
              <a:ext cx="780797" cy="661712"/>
            </a:xfrm>
            <a:custGeom>
              <a:avLst/>
              <a:gdLst/>
              <a:ahLst/>
              <a:cxnLst/>
              <a:rect l="l" t="t" r="r" b="b"/>
              <a:pathLst>
                <a:path w="14818" h="12558" extrusionOk="0">
                  <a:moveTo>
                    <a:pt x="13549" y="0"/>
                  </a:moveTo>
                  <a:cubicBezTo>
                    <a:pt x="13545" y="0"/>
                    <a:pt x="13540" y="0"/>
                    <a:pt x="13535" y="0"/>
                  </a:cubicBezTo>
                  <a:lnTo>
                    <a:pt x="13524" y="0"/>
                  </a:lnTo>
                  <a:cubicBezTo>
                    <a:pt x="13297" y="0"/>
                    <a:pt x="13080" y="80"/>
                    <a:pt x="12910" y="228"/>
                  </a:cubicBezTo>
                  <a:lnTo>
                    <a:pt x="330" y="10908"/>
                  </a:lnTo>
                  <a:cubicBezTo>
                    <a:pt x="126" y="11090"/>
                    <a:pt x="1" y="11340"/>
                    <a:pt x="1" y="11613"/>
                  </a:cubicBezTo>
                  <a:cubicBezTo>
                    <a:pt x="1" y="12177"/>
                    <a:pt x="461" y="12558"/>
                    <a:pt x="949" y="12558"/>
                  </a:cubicBezTo>
                  <a:cubicBezTo>
                    <a:pt x="1159" y="12558"/>
                    <a:pt x="1374" y="12487"/>
                    <a:pt x="1559" y="12329"/>
                  </a:cubicBezTo>
                  <a:lnTo>
                    <a:pt x="14150" y="1638"/>
                  </a:lnTo>
                  <a:cubicBezTo>
                    <a:pt x="14817" y="1072"/>
                    <a:pt x="14415" y="0"/>
                    <a:pt x="1354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7" name="Google Shape;237;p13"/>
          <p:cNvSpPr/>
          <p:nvPr/>
        </p:nvSpPr>
        <p:spPr>
          <a:xfrm>
            <a:off x="8531448" y="1319372"/>
            <a:ext cx="255265" cy="255177"/>
          </a:xfrm>
          <a:custGeom>
            <a:avLst/>
            <a:gdLst/>
            <a:ahLst/>
            <a:cxnLst/>
            <a:rect l="l" t="t" r="r" b="b"/>
            <a:pathLst>
              <a:path w="2925" h="2924" extrusionOk="0">
                <a:moveTo>
                  <a:pt x="1457" y="0"/>
                </a:moveTo>
                <a:cubicBezTo>
                  <a:pt x="649" y="0"/>
                  <a:pt x="1" y="660"/>
                  <a:pt x="1" y="1467"/>
                </a:cubicBezTo>
                <a:cubicBezTo>
                  <a:pt x="1" y="2264"/>
                  <a:pt x="649" y="2923"/>
                  <a:pt x="1457" y="2923"/>
                </a:cubicBezTo>
                <a:cubicBezTo>
                  <a:pt x="2264" y="2923"/>
                  <a:pt x="2913" y="2275"/>
                  <a:pt x="2924" y="1467"/>
                </a:cubicBezTo>
                <a:cubicBezTo>
                  <a:pt x="2913" y="660"/>
                  <a:pt x="2264" y="0"/>
                  <a:pt x="145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13"/>
          <p:cNvSpPr/>
          <p:nvPr/>
        </p:nvSpPr>
        <p:spPr>
          <a:xfrm>
            <a:off x="8392515" y="1790807"/>
            <a:ext cx="146963" cy="146963"/>
          </a:xfrm>
          <a:custGeom>
            <a:avLst/>
            <a:gdLst/>
            <a:ahLst/>
            <a:cxnLst/>
            <a:rect l="l" t="t" r="r" b="b"/>
            <a:pathLst>
              <a:path w="1684" h="1684" extrusionOk="0">
                <a:moveTo>
                  <a:pt x="842" y="1"/>
                </a:moveTo>
                <a:cubicBezTo>
                  <a:pt x="376" y="1"/>
                  <a:pt x="1" y="376"/>
                  <a:pt x="1" y="842"/>
                </a:cubicBezTo>
                <a:cubicBezTo>
                  <a:pt x="1" y="1309"/>
                  <a:pt x="376" y="1684"/>
                  <a:pt x="842" y="1684"/>
                </a:cubicBezTo>
                <a:cubicBezTo>
                  <a:pt x="1297" y="1684"/>
                  <a:pt x="1673" y="1309"/>
                  <a:pt x="1684" y="842"/>
                </a:cubicBezTo>
                <a:cubicBezTo>
                  <a:pt x="1673" y="376"/>
                  <a:pt x="1297" y="1"/>
                  <a:pt x="84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13"/>
          <p:cNvSpPr/>
          <p:nvPr/>
        </p:nvSpPr>
        <p:spPr>
          <a:xfrm>
            <a:off x="8601002" y="1455339"/>
            <a:ext cx="542994" cy="669623"/>
          </a:xfrm>
          <a:custGeom>
            <a:avLst/>
            <a:gdLst/>
            <a:ahLst/>
            <a:cxnLst/>
            <a:rect l="l" t="t" r="r" b="b"/>
            <a:pathLst>
              <a:path w="6222" h="7673" extrusionOk="0">
                <a:moveTo>
                  <a:pt x="6222" y="0"/>
                </a:moveTo>
                <a:lnTo>
                  <a:pt x="671" y="5016"/>
                </a:lnTo>
                <a:cubicBezTo>
                  <a:pt x="46" y="5573"/>
                  <a:pt x="0" y="6540"/>
                  <a:pt x="557" y="7166"/>
                </a:cubicBezTo>
                <a:cubicBezTo>
                  <a:pt x="862" y="7501"/>
                  <a:pt x="1281" y="7673"/>
                  <a:pt x="1700" y="7673"/>
                </a:cubicBezTo>
                <a:cubicBezTo>
                  <a:pt x="2064" y="7673"/>
                  <a:pt x="2428" y="7544"/>
                  <a:pt x="2718" y="7280"/>
                </a:cubicBezTo>
                <a:lnTo>
                  <a:pt x="6222" y="4129"/>
                </a:lnTo>
                <a:lnTo>
                  <a:pt x="622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13"/>
          <p:cNvSpPr/>
          <p:nvPr/>
        </p:nvSpPr>
        <p:spPr>
          <a:xfrm>
            <a:off x="8744910" y="603666"/>
            <a:ext cx="398126" cy="573626"/>
          </a:xfrm>
          <a:custGeom>
            <a:avLst/>
            <a:gdLst/>
            <a:ahLst/>
            <a:cxnLst/>
            <a:rect l="l" t="t" r="r" b="b"/>
            <a:pathLst>
              <a:path w="4562" h="6573" extrusionOk="0">
                <a:moveTo>
                  <a:pt x="4561" y="1"/>
                </a:moveTo>
                <a:lnTo>
                  <a:pt x="546" y="4016"/>
                </a:lnTo>
                <a:cubicBezTo>
                  <a:pt x="0" y="4618"/>
                  <a:pt x="23" y="5551"/>
                  <a:pt x="603" y="6131"/>
                </a:cubicBezTo>
                <a:cubicBezTo>
                  <a:pt x="902" y="6424"/>
                  <a:pt x="1292" y="6572"/>
                  <a:pt x="1683" y="6572"/>
                </a:cubicBezTo>
                <a:cubicBezTo>
                  <a:pt x="2051" y="6572"/>
                  <a:pt x="2421" y="6441"/>
                  <a:pt x="2719" y="6177"/>
                </a:cubicBezTo>
                <a:lnTo>
                  <a:pt x="4561" y="4334"/>
                </a:lnTo>
                <a:lnTo>
                  <a:pt x="456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13"/>
          <p:cNvSpPr/>
          <p:nvPr/>
        </p:nvSpPr>
        <p:spPr>
          <a:xfrm>
            <a:off x="8263530" y="405125"/>
            <a:ext cx="880467" cy="894430"/>
          </a:xfrm>
          <a:custGeom>
            <a:avLst/>
            <a:gdLst/>
            <a:ahLst/>
            <a:cxnLst/>
            <a:rect l="l" t="t" r="r" b="b"/>
            <a:pathLst>
              <a:path w="10089" h="10249" extrusionOk="0">
                <a:moveTo>
                  <a:pt x="10089" y="1"/>
                </a:moveTo>
                <a:cubicBezTo>
                  <a:pt x="6847" y="3220"/>
                  <a:pt x="1399" y="8622"/>
                  <a:pt x="114" y="9794"/>
                </a:cubicBezTo>
                <a:cubicBezTo>
                  <a:pt x="11" y="9885"/>
                  <a:pt x="0" y="10055"/>
                  <a:pt x="102" y="10169"/>
                </a:cubicBezTo>
                <a:cubicBezTo>
                  <a:pt x="148" y="10215"/>
                  <a:pt x="228" y="10249"/>
                  <a:pt x="296" y="10249"/>
                </a:cubicBezTo>
                <a:cubicBezTo>
                  <a:pt x="364" y="10249"/>
                  <a:pt x="432" y="10226"/>
                  <a:pt x="478" y="10180"/>
                </a:cubicBezTo>
                <a:cubicBezTo>
                  <a:pt x="1706" y="9054"/>
                  <a:pt x="6790" y="4039"/>
                  <a:pt x="10089" y="752"/>
                </a:cubicBezTo>
                <a:lnTo>
                  <a:pt x="10089"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13"/>
          <p:cNvSpPr/>
          <p:nvPr/>
        </p:nvSpPr>
        <p:spPr>
          <a:xfrm>
            <a:off x="8932627" y="1201207"/>
            <a:ext cx="211368" cy="217739"/>
          </a:xfrm>
          <a:custGeom>
            <a:avLst/>
            <a:gdLst/>
            <a:ahLst/>
            <a:cxnLst/>
            <a:rect l="l" t="t" r="r" b="b"/>
            <a:pathLst>
              <a:path w="2422" h="2495" extrusionOk="0">
                <a:moveTo>
                  <a:pt x="2422" y="1"/>
                </a:moveTo>
                <a:cubicBezTo>
                  <a:pt x="2399" y="12"/>
                  <a:pt x="2387" y="23"/>
                  <a:pt x="2376" y="35"/>
                </a:cubicBezTo>
                <a:cubicBezTo>
                  <a:pt x="2103" y="285"/>
                  <a:pt x="1807" y="547"/>
                  <a:pt x="1523" y="808"/>
                </a:cubicBezTo>
                <a:cubicBezTo>
                  <a:pt x="1068" y="1206"/>
                  <a:pt x="602" y="1627"/>
                  <a:pt x="192" y="2037"/>
                </a:cubicBezTo>
                <a:cubicBezTo>
                  <a:pt x="0" y="2229"/>
                  <a:pt x="177" y="2494"/>
                  <a:pt x="382" y="2494"/>
                </a:cubicBezTo>
                <a:cubicBezTo>
                  <a:pt x="445" y="2494"/>
                  <a:pt x="509" y="2470"/>
                  <a:pt x="568" y="2412"/>
                </a:cubicBezTo>
                <a:cubicBezTo>
                  <a:pt x="966" y="2002"/>
                  <a:pt x="1421" y="1593"/>
                  <a:pt x="1876" y="1195"/>
                </a:cubicBezTo>
                <a:cubicBezTo>
                  <a:pt x="2058" y="1036"/>
                  <a:pt x="2240" y="876"/>
                  <a:pt x="2422" y="717"/>
                </a:cubicBezTo>
                <a:lnTo>
                  <a:pt x="2422"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13"/>
          <p:cNvSpPr/>
          <p:nvPr/>
        </p:nvSpPr>
        <p:spPr>
          <a:xfrm>
            <a:off x="0" y="460720"/>
            <a:ext cx="1063129" cy="1608635"/>
          </a:xfrm>
          <a:custGeom>
            <a:avLst/>
            <a:gdLst/>
            <a:ahLst/>
            <a:cxnLst/>
            <a:rect l="l" t="t" r="r" b="b"/>
            <a:pathLst>
              <a:path w="16205" h="24520" extrusionOk="0">
                <a:moveTo>
                  <a:pt x="8729" y="0"/>
                </a:moveTo>
                <a:cubicBezTo>
                  <a:pt x="8109" y="0"/>
                  <a:pt x="7488" y="239"/>
                  <a:pt x="7019" y="714"/>
                </a:cubicBezTo>
                <a:lnTo>
                  <a:pt x="1" y="7743"/>
                </a:lnTo>
                <a:lnTo>
                  <a:pt x="1" y="24520"/>
                </a:lnTo>
                <a:cubicBezTo>
                  <a:pt x="956" y="23564"/>
                  <a:pt x="15071" y="9449"/>
                  <a:pt x="15071" y="9449"/>
                </a:cubicBezTo>
                <a:cubicBezTo>
                  <a:pt x="16204" y="8316"/>
                  <a:pt x="15053" y="6350"/>
                  <a:pt x="13621" y="6350"/>
                </a:cubicBezTo>
                <a:cubicBezTo>
                  <a:pt x="13415" y="6350"/>
                  <a:pt x="13202" y="6391"/>
                  <a:pt x="12990" y="6481"/>
                </a:cubicBezTo>
                <a:cubicBezTo>
                  <a:pt x="12831" y="6561"/>
                  <a:pt x="12671" y="6652"/>
                  <a:pt x="12535" y="6777"/>
                </a:cubicBezTo>
                <a:lnTo>
                  <a:pt x="12478" y="6834"/>
                </a:lnTo>
                <a:cubicBezTo>
                  <a:pt x="11830" y="7482"/>
                  <a:pt x="11181" y="8130"/>
                  <a:pt x="10533" y="8778"/>
                </a:cubicBezTo>
                <a:cubicBezTo>
                  <a:pt x="10010" y="9302"/>
                  <a:pt x="9475" y="10121"/>
                  <a:pt x="8645" y="10212"/>
                </a:cubicBezTo>
                <a:cubicBezTo>
                  <a:pt x="8586" y="10219"/>
                  <a:pt x="8527" y="10222"/>
                  <a:pt x="8469" y="10222"/>
                </a:cubicBezTo>
                <a:cubicBezTo>
                  <a:pt x="7151" y="10222"/>
                  <a:pt x="5996" y="8436"/>
                  <a:pt x="7041" y="7379"/>
                </a:cubicBezTo>
                <a:lnTo>
                  <a:pt x="10260" y="4172"/>
                </a:lnTo>
                <a:lnTo>
                  <a:pt x="10397" y="4024"/>
                </a:lnTo>
                <a:cubicBezTo>
                  <a:pt x="10453" y="3967"/>
                  <a:pt x="10499" y="3910"/>
                  <a:pt x="10544" y="3854"/>
                </a:cubicBezTo>
                <a:cubicBezTo>
                  <a:pt x="11341" y="2898"/>
                  <a:pt x="11250" y="1499"/>
                  <a:pt x="10351" y="635"/>
                </a:cubicBezTo>
                <a:cubicBezTo>
                  <a:pt x="9894" y="211"/>
                  <a:pt x="9312" y="0"/>
                  <a:pt x="872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13"/>
          <p:cNvSpPr/>
          <p:nvPr/>
        </p:nvSpPr>
        <p:spPr>
          <a:xfrm>
            <a:off x="1152288" y="257799"/>
            <a:ext cx="151317" cy="151317"/>
          </a:xfrm>
          <a:custGeom>
            <a:avLst/>
            <a:gdLst/>
            <a:ahLst/>
            <a:cxnLst/>
            <a:rect l="l" t="t" r="r" b="b"/>
            <a:pathLst>
              <a:path w="2128" h="2128" extrusionOk="0">
                <a:moveTo>
                  <a:pt x="1059" y="1"/>
                </a:moveTo>
                <a:cubicBezTo>
                  <a:pt x="479" y="1"/>
                  <a:pt x="1" y="467"/>
                  <a:pt x="1" y="1059"/>
                </a:cubicBezTo>
                <a:cubicBezTo>
                  <a:pt x="1" y="1650"/>
                  <a:pt x="479" y="2116"/>
                  <a:pt x="1059" y="2128"/>
                </a:cubicBezTo>
                <a:cubicBezTo>
                  <a:pt x="1650" y="2116"/>
                  <a:pt x="2116" y="1650"/>
                  <a:pt x="2128" y="1059"/>
                </a:cubicBezTo>
                <a:cubicBezTo>
                  <a:pt x="2116" y="467"/>
                  <a:pt x="1650" y="1"/>
                  <a:pt x="105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13"/>
          <p:cNvSpPr/>
          <p:nvPr/>
        </p:nvSpPr>
        <p:spPr>
          <a:xfrm>
            <a:off x="787" y="1173464"/>
            <a:ext cx="426892" cy="526546"/>
          </a:xfrm>
          <a:custGeom>
            <a:avLst/>
            <a:gdLst/>
            <a:ahLst/>
            <a:cxnLst/>
            <a:rect l="l" t="t" r="r" b="b"/>
            <a:pathLst>
              <a:path w="6507" h="8026" extrusionOk="0">
                <a:moveTo>
                  <a:pt x="4797" y="1"/>
                </a:moveTo>
                <a:cubicBezTo>
                  <a:pt x="4415" y="1"/>
                  <a:pt x="4032" y="143"/>
                  <a:pt x="3731" y="428"/>
                </a:cubicBezTo>
                <a:lnTo>
                  <a:pt x="0" y="3863"/>
                </a:lnTo>
                <a:lnTo>
                  <a:pt x="0" y="8026"/>
                </a:lnTo>
                <a:lnTo>
                  <a:pt x="5812" y="2680"/>
                </a:lnTo>
                <a:cubicBezTo>
                  <a:pt x="6449" y="2111"/>
                  <a:pt x="6506" y="1122"/>
                  <a:pt x="5926" y="496"/>
                </a:cubicBezTo>
                <a:cubicBezTo>
                  <a:pt x="5619" y="166"/>
                  <a:pt x="5209" y="1"/>
                  <a:pt x="479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13"/>
          <p:cNvSpPr/>
          <p:nvPr/>
        </p:nvSpPr>
        <p:spPr>
          <a:xfrm>
            <a:off x="787" y="215025"/>
            <a:ext cx="788769" cy="847026"/>
          </a:xfrm>
          <a:custGeom>
            <a:avLst/>
            <a:gdLst/>
            <a:ahLst/>
            <a:cxnLst/>
            <a:rect l="l" t="t" r="r" b="b"/>
            <a:pathLst>
              <a:path w="12023" h="12911" extrusionOk="0">
                <a:moveTo>
                  <a:pt x="10326" y="1"/>
                </a:moveTo>
                <a:cubicBezTo>
                  <a:pt x="9957" y="1"/>
                  <a:pt x="9586" y="132"/>
                  <a:pt x="9293" y="399"/>
                </a:cubicBezTo>
                <a:lnTo>
                  <a:pt x="0" y="8781"/>
                </a:lnTo>
                <a:lnTo>
                  <a:pt x="0" y="12910"/>
                </a:lnTo>
                <a:lnTo>
                  <a:pt x="11340" y="2674"/>
                </a:lnTo>
                <a:cubicBezTo>
                  <a:pt x="11977" y="2105"/>
                  <a:pt x="12022" y="1138"/>
                  <a:pt x="11454" y="501"/>
                </a:cubicBezTo>
                <a:cubicBezTo>
                  <a:pt x="11158" y="169"/>
                  <a:pt x="10743" y="1"/>
                  <a:pt x="1032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3"/>
          <p:cNvSpPr/>
          <p:nvPr/>
        </p:nvSpPr>
        <p:spPr>
          <a:xfrm>
            <a:off x="853" y="1341737"/>
            <a:ext cx="548239" cy="553785"/>
          </a:xfrm>
          <a:custGeom>
            <a:avLst/>
            <a:gdLst/>
            <a:ahLst/>
            <a:cxnLst/>
            <a:rect l="l" t="t" r="r" b="b"/>
            <a:pathLst>
              <a:path w="7710" h="7788" extrusionOk="0">
                <a:moveTo>
                  <a:pt x="7373" y="1"/>
                </a:moveTo>
                <a:cubicBezTo>
                  <a:pt x="7303" y="1"/>
                  <a:pt x="7233" y="30"/>
                  <a:pt x="7177" y="99"/>
                </a:cubicBezTo>
                <a:cubicBezTo>
                  <a:pt x="6961" y="326"/>
                  <a:pt x="3344" y="3841"/>
                  <a:pt x="0" y="7048"/>
                </a:cubicBezTo>
                <a:lnTo>
                  <a:pt x="0" y="7787"/>
                </a:lnTo>
                <a:cubicBezTo>
                  <a:pt x="3549" y="4387"/>
                  <a:pt x="7564" y="485"/>
                  <a:pt x="7621" y="383"/>
                </a:cubicBezTo>
                <a:cubicBezTo>
                  <a:pt x="7710" y="180"/>
                  <a:pt x="7545" y="1"/>
                  <a:pt x="737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3"/>
          <p:cNvSpPr/>
          <p:nvPr/>
        </p:nvSpPr>
        <p:spPr>
          <a:xfrm>
            <a:off x="853" y="215036"/>
            <a:ext cx="366417" cy="343591"/>
          </a:xfrm>
          <a:custGeom>
            <a:avLst/>
            <a:gdLst/>
            <a:ahLst/>
            <a:cxnLst/>
            <a:rect l="l" t="t" r="r" b="b"/>
            <a:pathLst>
              <a:path w="5153" h="4832" extrusionOk="0">
                <a:moveTo>
                  <a:pt x="4931" y="0"/>
                </a:moveTo>
                <a:cubicBezTo>
                  <a:pt x="4884" y="0"/>
                  <a:pt x="4837" y="18"/>
                  <a:pt x="4800" y="55"/>
                </a:cubicBezTo>
                <a:lnTo>
                  <a:pt x="0" y="4297"/>
                </a:lnTo>
                <a:lnTo>
                  <a:pt x="0" y="4832"/>
                </a:lnTo>
                <a:lnTo>
                  <a:pt x="5062" y="350"/>
                </a:lnTo>
                <a:cubicBezTo>
                  <a:pt x="5141" y="282"/>
                  <a:pt x="5153" y="157"/>
                  <a:pt x="5084" y="66"/>
                </a:cubicBezTo>
                <a:cubicBezTo>
                  <a:pt x="5042" y="23"/>
                  <a:pt x="4986" y="0"/>
                  <a:pt x="493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13"/>
          <p:cNvSpPr/>
          <p:nvPr/>
        </p:nvSpPr>
        <p:spPr>
          <a:xfrm>
            <a:off x="853" y="1931410"/>
            <a:ext cx="462697" cy="570709"/>
          </a:xfrm>
          <a:custGeom>
            <a:avLst/>
            <a:gdLst/>
            <a:ahLst/>
            <a:cxnLst/>
            <a:rect l="l" t="t" r="r" b="b"/>
            <a:pathLst>
              <a:path w="6507" h="8026" extrusionOk="0">
                <a:moveTo>
                  <a:pt x="4797" y="1"/>
                </a:moveTo>
                <a:cubicBezTo>
                  <a:pt x="4415" y="1"/>
                  <a:pt x="4032" y="143"/>
                  <a:pt x="3731" y="428"/>
                </a:cubicBezTo>
                <a:lnTo>
                  <a:pt x="0" y="3863"/>
                </a:lnTo>
                <a:lnTo>
                  <a:pt x="0" y="8026"/>
                </a:lnTo>
                <a:lnTo>
                  <a:pt x="5812" y="2680"/>
                </a:lnTo>
                <a:cubicBezTo>
                  <a:pt x="6449" y="2111"/>
                  <a:pt x="6506" y="1122"/>
                  <a:pt x="5926" y="496"/>
                </a:cubicBezTo>
                <a:cubicBezTo>
                  <a:pt x="5619" y="166"/>
                  <a:pt x="5209" y="1"/>
                  <a:pt x="479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13"/>
          <p:cNvSpPr/>
          <p:nvPr/>
        </p:nvSpPr>
        <p:spPr>
          <a:xfrm rot="-259359">
            <a:off x="7692891" y="439318"/>
            <a:ext cx="1284262" cy="1088390"/>
          </a:xfrm>
          <a:custGeom>
            <a:avLst/>
            <a:gdLst/>
            <a:ahLst/>
            <a:cxnLst/>
            <a:rect l="l" t="t" r="r" b="b"/>
            <a:pathLst>
              <a:path w="14818" h="12558" extrusionOk="0">
                <a:moveTo>
                  <a:pt x="13549" y="0"/>
                </a:moveTo>
                <a:cubicBezTo>
                  <a:pt x="13545" y="0"/>
                  <a:pt x="13540" y="0"/>
                  <a:pt x="13535" y="0"/>
                </a:cubicBezTo>
                <a:lnTo>
                  <a:pt x="13524" y="0"/>
                </a:lnTo>
                <a:cubicBezTo>
                  <a:pt x="13297" y="0"/>
                  <a:pt x="13080" y="80"/>
                  <a:pt x="12910" y="228"/>
                </a:cubicBezTo>
                <a:lnTo>
                  <a:pt x="330" y="10908"/>
                </a:lnTo>
                <a:cubicBezTo>
                  <a:pt x="126" y="11090"/>
                  <a:pt x="1" y="11340"/>
                  <a:pt x="1" y="11613"/>
                </a:cubicBezTo>
                <a:cubicBezTo>
                  <a:pt x="1" y="12177"/>
                  <a:pt x="461" y="12558"/>
                  <a:pt x="949" y="12558"/>
                </a:cubicBezTo>
                <a:cubicBezTo>
                  <a:pt x="1159" y="12558"/>
                  <a:pt x="1374" y="12487"/>
                  <a:pt x="1559" y="12329"/>
                </a:cubicBezTo>
                <a:lnTo>
                  <a:pt x="14150" y="1638"/>
                </a:lnTo>
                <a:cubicBezTo>
                  <a:pt x="14817" y="1072"/>
                  <a:pt x="14415" y="0"/>
                  <a:pt x="135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13"/>
          <p:cNvSpPr txBox="1">
            <a:spLocks noGrp="1"/>
          </p:cNvSpPr>
          <p:nvPr>
            <p:ph type="title"/>
          </p:nvPr>
        </p:nvSpPr>
        <p:spPr>
          <a:xfrm>
            <a:off x="713225" y="539500"/>
            <a:ext cx="7717500" cy="612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endParaRPr/>
          </a:p>
        </p:txBody>
      </p:sp>
      <p:sp>
        <p:nvSpPr>
          <p:cNvPr id="252" name="Google Shape;252;p13"/>
          <p:cNvSpPr txBox="1">
            <a:spLocks noGrp="1"/>
          </p:cNvSpPr>
          <p:nvPr>
            <p:ph type="title" idx="2" hasCustomPrompt="1"/>
          </p:nvPr>
        </p:nvSpPr>
        <p:spPr>
          <a:xfrm>
            <a:off x="713431" y="3117275"/>
            <a:ext cx="1742700" cy="474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2400">
                <a:latin typeface="Kanit"/>
                <a:ea typeface="Kanit"/>
                <a:cs typeface="Kanit"/>
                <a:sym typeface="Kanit"/>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253" name="Google Shape;253;p13"/>
          <p:cNvSpPr txBox="1">
            <a:spLocks noGrp="1"/>
          </p:cNvSpPr>
          <p:nvPr>
            <p:ph type="subTitle" idx="1"/>
          </p:nvPr>
        </p:nvSpPr>
        <p:spPr>
          <a:xfrm>
            <a:off x="713431" y="3968075"/>
            <a:ext cx="1742700" cy="6405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1600"/>
              <a:buNone/>
              <a:defRPr sz="1600"/>
            </a:lvl1pPr>
            <a:lvl2pPr lvl="1" rtl="0">
              <a:spcBef>
                <a:spcPts val="1600"/>
              </a:spcBef>
              <a:spcAft>
                <a:spcPts val="0"/>
              </a:spcAft>
              <a:buClr>
                <a:schemeClr val="dk1"/>
              </a:buClr>
              <a:buSzPts val="1600"/>
              <a:buNone/>
              <a:defRPr sz="1600">
                <a:solidFill>
                  <a:schemeClr val="dk1"/>
                </a:solidFill>
              </a:defRPr>
            </a:lvl2pPr>
            <a:lvl3pPr lvl="2" rtl="0">
              <a:spcBef>
                <a:spcPts val="1600"/>
              </a:spcBef>
              <a:spcAft>
                <a:spcPts val="0"/>
              </a:spcAft>
              <a:buClr>
                <a:schemeClr val="dk1"/>
              </a:buClr>
              <a:buSzPts val="1600"/>
              <a:buNone/>
              <a:defRPr sz="1600">
                <a:solidFill>
                  <a:schemeClr val="dk1"/>
                </a:solidFill>
              </a:defRPr>
            </a:lvl3pPr>
            <a:lvl4pPr lvl="3" rtl="0">
              <a:spcBef>
                <a:spcPts val="1600"/>
              </a:spcBef>
              <a:spcAft>
                <a:spcPts val="0"/>
              </a:spcAft>
              <a:buClr>
                <a:schemeClr val="dk1"/>
              </a:buClr>
              <a:buSzPts val="1600"/>
              <a:buNone/>
              <a:defRPr sz="1600">
                <a:solidFill>
                  <a:schemeClr val="dk1"/>
                </a:solidFill>
              </a:defRPr>
            </a:lvl4pPr>
            <a:lvl5pPr lvl="4" rtl="0">
              <a:spcBef>
                <a:spcPts val="1600"/>
              </a:spcBef>
              <a:spcAft>
                <a:spcPts val="0"/>
              </a:spcAft>
              <a:buClr>
                <a:schemeClr val="dk1"/>
              </a:buClr>
              <a:buSzPts val="1600"/>
              <a:buNone/>
              <a:defRPr sz="1600">
                <a:solidFill>
                  <a:schemeClr val="dk1"/>
                </a:solidFill>
              </a:defRPr>
            </a:lvl5pPr>
            <a:lvl6pPr lvl="5" rtl="0">
              <a:spcBef>
                <a:spcPts val="1600"/>
              </a:spcBef>
              <a:spcAft>
                <a:spcPts val="0"/>
              </a:spcAft>
              <a:buClr>
                <a:schemeClr val="dk1"/>
              </a:buClr>
              <a:buSzPts val="1600"/>
              <a:buNone/>
              <a:defRPr sz="1600">
                <a:solidFill>
                  <a:schemeClr val="dk1"/>
                </a:solidFill>
              </a:defRPr>
            </a:lvl6pPr>
            <a:lvl7pPr lvl="6" rtl="0">
              <a:spcBef>
                <a:spcPts val="1600"/>
              </a:spcBef>
              <a:spcAft>
                <a:spcPts val="0"/>
              </a:spcAft>
              <a:buClr>
                <a:schemeClr val="dk1"/>
              </a:buClr>
              <a:buSzPts val="1600"/>
              <a:buNone/>
              <a:defRPr sz="1600">
                <a:solidFill>
                  <a:schemeClr val="dk1"/>
                </a:solidFill>
              </a:defRPr>
            </a:lvl7pPr>
            <a:lvl8pPr lvl="7" rtl="0">
              <a:spcBef>
                <a:spcPts val="1600"/>
              </a:spcBef>
              <a:spcAft>
                <a:spcPts val="0"/>
              </a:spcAft>
              <a:buClr>
                <a:schemeClr val="dk1"/>
              </a:buClr>
              <a:buSzPts val="1600"/>
              <a:buNone/>
              <a:defRPr sz="1600">
                <a:solidFill>
                  <a:schemeClr val="dk1"/>
                </a:solidFill>
              </a:defRPr>
            </a:lvl8pPr>
            <a:lvl9pPr lvl="8" rtl="0">
              <a:spcBef>
                <a:spcPts val="1600"/>
              </a:spcBef>
              <a:spcAft>
                <a:spcPts val="1600"/>
              </a:spcAft>
              <a:buClr>
                <a:schemeClr val="dk1"/>
              </a:buClr>
              <a:buSzPts val="1600"/>
              <a:buNone/>
              <a:defRPr sz="1600">
                <a:solidFill>
                  <a:schemeClr val="dk1"/>
                </a:solidFill>
              </a:defRPr>
            </a:lvl9pPr>
          </a:lstStyle>
          <a:p>
            <a:endParaRPr/>
          </a:p>
        </p:txBody>
      </p:sp>
      <p:sp>
        <p:nvSpPr>
          <p:cNvPr id="254" name="Google Shape;254;p13"/>
          <p:cNvSpPr txBox="1">
            <a:spLocks noGrp="1"/>
          </p:cNvSpPr>
          <p:nvPr>
            <p:ph type="subTitle" idx="3"/>
          </p:nvPr>
        </p:nvSpPr>
        <p:spPr>
          <a:xfrm>
            <a:off x="713431" y="3591575"/>
            <a:ext cx="1742700" cy="3765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3000"/>
              <a:buNone/>
              <a:defRPr sz="2000" b="1">
                <a:latin typeface="Kanit"/>
                <a:ea typeface="Kanit"/>
                <a:cs typeface="Kanit"/>
                <a:sym typeface="Kanit"/>
              </a:defRPr>
            </a:lvl1pPr>
            <a:lvl2pPr lvl="1" rtl="0">
              <a:spcBef>
                <a:spcPts val="1600"/>
              </a:spcBef>
              <a:spcAft>
                <a:spcPts val="0"/>
              </a:spcAft>
              <a:buClr>
                <a:schemeClr val="dk1"/>
              </a:buClr>
              <a:buSzPts val="3000"/>
              <a:buNone/>
              <a:defRPr sz="3000">
                <a:solidFill>
                  <a:schemeClr val="dk1"/>
                </a:solidFill>
              </a:defRPr>
            </a:lvl2pPr>
            <a:lvl3pPr lvl="2" rtl="0">
              <a:spcBef>
                <a:spcPts val="1600"/>
              </a:spcBef>
              <a:spcAft>
                <a:spcPts val="0"/>
              </a:spcAft>
              <a:buClr>
                <a:schemeClr val="dk1"/>
              </a:buClr>
              <a:buSzPts val="3000"/>
              <a:buNone/>
              <a:defRPr sz="3000">
                <a:solidFill>
                  <a:schemeClr val="dk1"/>
                </a:solidFill>
              </a:defRPr>
            </a:lvl3pPr>
            <a:lvl4pPr lvl="3" rtl="0">
              <a:spcBef>
                <a:spcPts val="1600"/>
              </a:spcBef>
              <a:spcAft>
                <a:spcPts val="0"/>
              </a:spcAft>
              <a:buClr>
                <a:schemeClr val="dk1"/>
              </a:buClr>
              <a:buSzPts val="3000"/>
              <a:buNone/>
              <a:defRPr sz="3000">
                <a:solidFill>
                  <a:schemeClr val="dk1"/>
                </a:solidFill>
              </a:defRPr>
            </a:lvl4pPr>
            <a:lvl5pPr lvl="4" rtl="0">
              <a:spcBef>
                <a:spcPts val="1600"/>
              </a:spcBef>
              <a:spcAft>
                <a:spcPts val="0"/>
              </a:spcAft>
              <a:buClr>
                <a:schemeClr val="dk1"/>
              </a:buClr>
              <a:buSzPts val="3000"/>
              <a:buNone/>
              <a:defRPr sz="3000">
                <a:solidFill>
                  <a:schemeClr val="dk1"/>
                </a:solidFill>
              </a:defRPr>
            </a:lvl5pPr>
            <a:lvl6pPr lvl="5" rtl="0">
              <a:spcBef>
                <a:spcPts val="1600"/>
              </a:spcBef>
              <a:spcAft>
                <a:spcPts val="0"/>
              </a:spcAft>
              <a:buClr>
                <a:schemeClr val="dk1"/>
              </a:buClr>
              <a:buSzPts val="3000"/>
              <a:buNone/>
              <a:defRPr sz="3000">
                <a:solidFill>
                  <a:schemeClr val="dk1"/>
                </a:solidFill>
              </a:defRPr>
            </a:lvl6pPr>
            <a:lvl7pPr lvl="6" rtl="0">
              <a:spcBef>
                <a:spcPts val="1600"/>
              </a:spcBef>
              <a:spcAft>
                <a:spcPts val="0"/>
              </a:spcAft>
              <a:buClr>
                <a:schemeClr val="dk1"/>
              </a:buClr>
              <a:buSzPts val="3000"/>
              <a:buNone/>
              <a:defRPr sz="3000">
                <a:solidFill>
                  <a:schemeClr val="dk1"/>
                </a:solidFill>
              </a:defRPr>
            </a:lvl7pPr>
            <a:lvl8pPr lvl="7" rtl="0">
              <a:spcBef>
                <a:spcPts val="1600"/>
              </a:spcBef>
              <a:spcAft>
                <a:spcPts val="0"/>
              </a:spcAft>
              <a:buClr>
                <a:schemeClr val="dk1"/>
              </a:buClr>
              <a:buSzPts val="3000"/>
              <a:buNone/>
              <a:defRPr sz="3000">
                <a:solidFill>
                  <a:schemeClr val="dk1"/>
                </a:solidFill>
              </a:defRPr>
            </a:lvl8pPr>
            <a:lvl9pPr lvl="8" rtl="0">
              <a:spcBef>
                <a:spcPts val="1600"/>
              </a:spcBef>
              <a:spcAft>
                <a:spcPts val="1600"/>
              </a:spcAft>
              <a:buClr>
                <a:schemeClr val="dk1"/>
              </a:buClr>
              <a:buSzPts val="3000"/>
              <a:buNone/>
              <a:defRPr sz="3000">
                <a:solidFill>
                  <a:schemeClr val="dk1"/>
                </a:solidFill>
              </a:defRPr>
            </a:lvl9pPr>
          </a:lstStyle>
          <a:p>
            <a:endParaRPr/>
          </a:p>
        </p:txBody>
      </p:sp>
      <p:sp>
        <p:nvSpPr>
          <p:cNvPr id="255" name="Google Shape;255;p13"/>
          <p:cNvSpPr txBox="1">
            <a:spLocks noGrp="1"/>
          </p:cNvSpPr>
          <p:nvPr>
            <p:ph type="title" idx="4" hasCustomPrompt="1"/>
          </p:nvPr>
        </p:nvSpPr>
        <p:spPr>
          <a:xfrm>
            <a:off x="2704902" y="3117275"/>
            <a:ext cx="1742700" cy="474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2400">
                <a:latin typeface="Kanit"/>
                <a:ea typeface="Kanit"/>
                <a:cs typeface="Kanit"/>
                <a:sym typeface="Kanit"/>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256" name="Google Shape;256;p13"/>
          <p:cNvSpPr txBox="1">
            <a:spLocks noGrp="1"/>
          </p:cNvSpPr>
          <p:nvPr>
            <p:ph type="subTitle" idx="5"/>
          </p:nvPr>
        </p:nvSpPr>
        <p:spPr>
          <a:xfrm>
            <a:off x="2704902" y="3968075"/>
            <a:ext cx="1742700" cy="6405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1600"/>
              <a:buNone/>
              <a:defRPr sz="1600"/>
            </a:lvl1pPr>
            <a:lvl2pPr lvl="1" rtl="0">
              <a:spcBef>
                <a:spcPts val="1600"/>
              </a:spcBef>
              <a:spcAft>
                <a:spcPts val="0"/>
              </a:spcAft>
              <a:buClr>
                <a:schemeClr val="dk1"/>
              </a:buClr>
              <a:buSzPts val="1600"/>
              <a:buNone/>
              <a:defRPr sz="1600">
                <a:solidFill>
                  <a:schemeClr val="dk1"/>
                </a:solidFill>
              </a:defRPr>
            </a:lvl2pPr>
            <a:lvl3pPr lvl="2" rtl="0">
              <a:spcBef>
                <a:spcPts val="1600"/>
              </a:spcBef>
              <a:spcAft>
                <a:spcPts val="0"/>
              </a:spcAft>
              <a:buClr>
                <a:schemeClr val="dk1"/>
              </a:buClr>
              <a:buSzPts val="1600"/>
              <a:buNone/>
              <a:defRPr sz="1600">
                <a:solidFill>
                  <a:schemeClr val="dk1"/>
                </a:solidFill>
              </a:defRPr>
            </a:lvl3pPr>
            <a:lvl4pPr lvl="3" rtl="0">
              <a:spcBef>
                <a:spcPts val="1600"/>
              </a:spcBef>
              <a:spcAft>
                <a:spcPts val="0"/>
              </a:spcAft>
              <a:buClr>
                <a:schemeClr val="dk1"/>
              </a:buClr>
              <a:buSzPts val="1600"/>
              <a:buNone/>
              <a:defRPr sz="1600">
                <a:solidFill>
                  <a:schemeClr val="dk1"/>
                </a:solidFill>
              </a:defRPr>
            </a:lvl4pPr>
            <a:lvl5pPr lvl="4" rtl="0">
              <a:spcBef>
                <a:spcPts val="1600"/>
              </a:spcBef>
              <a:spcAft>
                <a:spcPts val="0"/>
              </a:spcAft>
              <a:buClr>
                <a:schemeClr val="dk1"/>
              </a:buClr>
              <a:buSzPts val="1600"/>
              <a:buNone/>
              <a:defRPr sz="1600">
                <a:solidFill>
                  <a:schemeClr val="dk1"/>
                </a:solidFill>
              </a:defRPr>
            </a:lvl5pPr>
            <a:lvl6pPr lvl="5" rtl="0">
              <a:spcBef>
                <a:spcPts val="1600"/>
              </a:spcBef>
              <a:spcAft>
                <a:spcPts val="0"/>
              </a:spcAft>
              <a:buClr>
                <a:schemeClr val="dk1"/>
              </a:buClr>
              <a:buSzPts val="1600"/>
              <a:buNone/>
              <a:defRPr sz="1600">
                <a:solidFill>
                  <a:schemeClr val="dk1"/>
                </a:solidFill>
              </a:defRPr>
            </a:lvl6pPr>
            <a:lvl7pPr lvl="6" rtl="0">
              <a:spcBef>
                <a:spcPts val="1600"/>
              </a:spcBef>
              <a:spcAft>
                <a:spcPts val="0"/>
              </a:spcAft>
              <a:buClr>
                <a:schemeClr val="dk1"/>
              </a:buClr>
              <a:buSzPts val="1600"/>
              <a:buNone/>
              <a:defRPr sz="1600">
                <a:solidFill>
                  <a:schemeClr val="dk1"/>
                </a:solidFill>
              </a:defRPr>
            </a:lvl7pPr>
            <a:lvl8pPr lvl="7" rtl="0">
              <a:spcBef>
                <a:spcPts val="1600"/>
              </a:spcBef>
              <a:spcAft>
                <a:spcPts val="0"/>
              </a:spcAft>
              <a:buClr>
                <a:schemeClr val="dk1"/>
              </a:buClr>
              <a:buSzPts val="1600"/>
              <a:buNone/>
              <a:defRPr sz="1600">
                <a:solidFill>
                  <a:schemeClr val="dk1"/>
                </a:solidFill>
              </a:defRPr>
            </a:lvl8pPr>
            <a:lvl9pPr lvl="8" rtl="0">
              <a:spcBef>
                <a:spcPts val="1600"/>
              </a:spcBef>
              <a:spcAft>
                <a:spcPts val="1600"/>
              </a:spcAft>
              <a:buClr>
                <a:schemeClr val="dk1"/>
              </a:buClr>
              <a:buSzPts val="1600"/>
              <a:buNone/>
              <a:defRPr sz="1600">
                <a:solidFill>
                  <a:schemeClr val="dk1"/>
                </a:solidFill>
              </a:defRPr>
            </a:lvl9pPr>
          </a:lstStyle>
          <a:p>
            <a:endParaRPr/>
          </a:p>
        </p:txBody>
      </p:sp>
      <p:sp>
        <p:nvSpPr>
          <p:cNvPr id="257" name="Google Shape;257;p13"/>
          <p:cNvSpPr txBox="1">
            <a:spLocks noGrp="1"/>
          </p:cNvSpPr>
          <p:nvPr>
            <p:ph type="subTitle" idx="6"/>
          </p:nvPr>
        </p:nvSpPr>
        <p:spPr>
          <a:xfrm>
            <a:off x="2704902" y="3591575"/>
            <a:ext cx="1742700" cy="3765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3000"/>
              <a:buNone/>
              <a:defRPr sz="2000" b="1">
                <a:latin typeface="Kanit"/>
                <a:ea typeface="Kanit"/>
                <a:cs typeface="Kanit"/>
                <a:sym typeface="Kanit"/>
              </a:defRPr>
            </a:lvl1pPr>
            <a:lvl2pPr lvl="1" rtl="0">
              <a:spcBef>
                <a:spcPts val="1600"/>
              </a:spcBef>
              <a:spcAft>
                <a:spcPts val="0"/>
              </a:spcAft>
              <a:buClr>
                <a:schemeClr val="dk1"/>
              </a:buClr>
              <a:buSzPts val="3000"/>
              <a:buNone/>
              <a:defRPr sz="3000">
                <a:solidFill>
                  <a:schemeClr val="dk1"/>
                </a:solidFill>
              </a:defRPr>
            </a:lvl2pPr>
            <a:lvl3pPr lvl="2" rtl="0">
              <a:spcBef>
                <a:spcPts val="1600"/>
              </a:spcBef>
              <a:spcAft>
                <a:spcPts val="0"/>
              </a:spcAft>
              <a:buClr>
                <a:schemeClr val="dk1"/>
              </a:buClr>
              <a:buSzPts val="3000"/>
              <a:buNone/>
              <a:defRPr sz="3000">
                <a:solidFill>
                  <a:schemeClr val="dk1"/>
                </a:solidFill>
              </a:defRPr>
            </a:lvl3pPr>
            <a:lvl4pPr lvl="3" rtl="0">
              <a:spcBef>
                <a:spcPts val="1600"/>
              </a:spcBef>
              <a:spcAft>
                <a:spcPts val="0"/>
              </a:spcAft>
              <a:buClr>
                <a:schemeClr val="dk1"/>
              </a:buClr>
              <a:buSzPts val="3000"/>
              <a:buNone/>
              <a:defRPr sz="3000">
                <a:solidFill>
                  <a:schemeClr val="dk1"/>
                </a:solidFill>
              </a:defRPr>
            </a:lvl4pPr>
            <a:lvl5pPr lvl="4" rtl="0">
              <a:spcBef>
                <a:spcPts val="1600"/>
              </a:spcBef>
              <a:spcAft>
                <a:spcPts val="0"/>
              </a:spcAft>
              <a:buClr>
                <a:schemeClr val="dk1"/>
              </a:buClr>
              <a:buSzPts val="3000"/>
              <a:buNone/>
              <a:defRPr sz="3000">
                <a:solidFill>
                  <a:schemeClr val="dk1"/>
                </a:solidFill>
              </a:defRPr>
            </a:lvl5pPr>
            <a:lvl6pPr lvl="5" rtl="0">
              <a:spcBef>
                <a:spcPts val="1600"/>
              </a:spcBef>
              <a:spcAft>
                <a:spcPts val="0"/>
              </a:spcAft>
              <a:buClr>
                <a:schemeClr val="dk1"/>
              </a:buClr>
              <a:buSzPts val="3000"/>
              <a:buNone/>
              <a:defRPr sz="3000">
                <a:solidFill>
                  <a:schemeClr val="dk1"/>
                </a:solidFill>
              </a:defRPr>
            </a:lvl6pPr>
            <a:lvl7pPr lvl="6" rtl="0">
              <a:spcBef>
                <a:spcPts val="1600"/>
              </a:spcBef>
              <a:spcAft>
                <a:spcPts val="0"/>
              </a:spcAft>
              <a:buClr>
                <a:schemeClr val="dk1"/>
              </a:buClr>
              <a:buSzPts val="3000"/>
              <a:buNone/>
              <a:defRPr sz="3000">
                <a:solidFill>
                  <a:schemeClr val="dk1"/>
                </a:solidFill>
              </a:defRPr>
            </a:lvl7pPr>
            <a:lvl8pPr lvl="7" rtl="0">
              <a:spcBef>
                <a:spcPts val="1600"/>
              </a:spcBef>
              <a:spcAft>
                <a:spcPts val="0"/>
              </a:spcAft>
              <a:buClr>
                <a:schemeClr val="dk1"/>
              </a:buClr>
              <a:buSzPts val="3000"/>
              <a:buNone/>
              <a:defRPr sz="3000">
                <a:solidFill>
                  <a:schemeClr val="dk1"/>
                </a:solidFill>
              </a:defRPr>
            </a:lvl8pPr>
            <a:lvl9pPr lvl="8" rtl="0">
              <a:spcBef>
                <a:spcPts val="1600"/>
              </a:spcBef>
              <a:spcAft>
                <a:spcPts val="1600"/>
              </a:spcAft>
              <a:buClr>
                <a:schemeClr val="dk1"/>
              </a:buClr>
              <a:buSzPts val="3000"/>
              <a:buNone/>
              <a:defRPr sz="3000">
                <a:solidFill>
                  <a:schemeClr val="dk1"/>
                </a:solidFill>
              </a:defRPr>
            </a:lvl9pPr>
          </a:lstStyle>
          <a:p>
            <a:endParaRPr/>
          </a:p>
        </p:txBody>
      </p:sp>
      <p:sp>
        <p:nvSpPr>
          <p:cNvPr id="258" name="Google Shape;258;p13"/>
          <p:cNvSpPr txBox="1">
            <a:spLocks noGrp="1"/>
          </p:cNvSpPr>
          <p:nvPr>
            <p:ph type="title" idx="7" hasCustomPrompt="1"/>
          </p:nvPr>
        </p:nvSpPr>
        <p:spPr>
          <a:xfrm>
            <a:off x="4696373" y="3117275"/>
            <a:ext cx="1742700" cy="474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2400">
                <a:latin typeface="Kanit"/>
                <a:ea typeface="Kanit"/>
                <a:cs typeface="Kanit"/>
                <a:sym typeface="Kanit"/>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259" name="Google Shape;259;p13"/>
          <p:cNvSpPr txBox="1">
            <a:spLocks noGrp="1"/>
          </p:cNvSpPr>
          <p:nvPr>
            <p:ph type="subTitle" idx="8"/>
          </p:nvPr>
        </p:nvSpPr>
        <p:spPr>
          <a:xfrm>
            <a:off x="4696373" y="3968075"/>
            <a:ext cx="1742700" cy="6405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1600"/>
              <a:buNone/>
              <a:defRPr sz="1600"/>
            </a:lvl1pPr>
            <a:lvl2pPr lvl="1" rtl="0">
              <a:spcBef>
                <a:spcPts val="1600"/>
              </a:spcBef>
              <a:spcAft>
                <a:spcPts val="0"/>
              </a:spcAft>
              <a:buClr>
                <a:schemeClr val="dk1"/>
              </a:buClr>
              <a:buSzPts val="1600"/>
              <a:buNone/>
              <a:defRPr sz="1600">
                <a:solidFill>
                  <a:schemeClr val="dk1"/>
                </a:solidFill>
              </a:defRPr>
            </a:lvl2pPr>
            <a:lvl3pPr lvl="2" rtl="0">
              <a:spcBef>
                <a:spcPts val="1600"/>
              </a:spcBef>
              <a:spcAft>
                <a:spcPts val="0"/>
              </a:spcAft>
              <a:buClr>
                <a:schemeClr val="dk1"/>
              </a:buClr>
              <a:buSzPts val="1600"/>
              <a:buNone/>
              <a:defRPr sz="1600">
                <a:solidFill>
                  <a:schemeClr val="dk1"/>
                </a:solidFill>
              </a:defRPr>
            </a:lvl3pPr>
            <a:lvl4pPr lvl="3" rtl="0">
              <a:spcBef>
                <a:spcPts val="1600"/>
              </a:spcBef>
              <a:spcAft>
                <a:spcPts val="0"/>
              </a:spcAft>
              <a:buClr>
                <a:schemeClr val="dk1"/>
              </a:buClr>
              <a:buSzPts val="1600"/>
              <a:buNone/>
              <a:defRPr sz="1600">
                <a:solidFill>
                  <a:schemeClr val="dk1"/>
                </a:solidFill>
              </a:defRPr>
            </a:lvl4pPr>
            <a:lvl5pPr lvl="4" rtl="0">
              <a:spcBef>
                <a:spcPts val="1600"/>
              </a:spcBef>
              <a:spcAft>
                <a:spcPts val="0"/>
              </a:spcAft>
              <a:buClr>
                <a:schemeClr val="dk1"/>
              </a:buClr>
              <a:buSzPts val="1600"/>
              <a:buNone/>
              <a:defRPr sz="1600">
                <a:solidFill>
                  <a:schemeClr val="dk1"/>
                </a:solidFill>
              </a:defRPr>
            </a:lvl5pPr>
            <a:lvl6pPr lvl="5" rtl="0">
              <a:spcBef>
                <a:spcPts val="1600"/>
              </a:spcBef>
              <a:spcAft>
                <a:spcPts val="0"/>
              </a:spcAft>
              <a:buClr>
                <a:schemeClr val="dk1"/>
              </a:buClr>
              <a:buSzPts val="1600"/>
              <a:buNone/>
              <a:defRPr sz="1600">
                <a:solidFill>
                  <a:schemeClr val="dk1"/>
                </a:solidFill>
              </a:defRPr>
            </a:lvl6pPr>
            <a:lvl7pPr lvl="6" rtl="0">
              <a:spcBef>
                <a:spcPts val="1600"/>
              </a:spcBef>
              <a:spcAft>
                <a:spcPts val="0"/>
              </a:spcAft>
              <a:buClr>
                <a:schemeClr val="dk1"/>
              </a:buClr>
              <a:buSzPts val="1600"/>
              <a:buNone/>
              <a:defRPr sz="1600">
                <a:solidFill>
                  <a:schemeClr val="dk1"/>
                </a:solidFill>
              </a:defRPr>
            </a:lvl7pPr>
            <a:lvl8pPr lvl="7" rtl="0">
              <a:spcBef>
                <a:spcPts val="1600"/>
              </a:spcBef>
              <a:spcAft>
                <a:spcPts val="0"/>
              </a:spcAft>
              <a:buClr>
                <a:schemeClr val="dk1"/>
              </a:buClr>
              <a:buSzPts val="1600"/>
              <a:buNone/>
              <a:defRPr sz="1600">
                <a:solidFill>
                  <a:schemeClr val="dk1"/>
                </a:solidFill>
              </a:defRPr>
            </a:lvl8pPr>
            <a:lvl9pPr lvl="8" rtl="0">
              <a:spcBef>
                <a:spcPts val="1600"/>
              </a:spcBef>
              <a:spcAft>
                <a:spcPts val="1600"/>
              </a:spcAft>
              <a:buClr>
                <a:schemeClr val="dk1"/>
              </a:buClr>
              <a:buSzPts val="1600"/>
              <a:buNone/>
              <a:defRPr sz="1600">
                <a:solidFill>
                  <a:schemeClr val="dk1"/>
                </a:solidFill>
              </a:defRPr>
            </a:lvl9pPr>
          </a:lstStyle>
          <a:p>
            <a:endParaRPr/>
          </a:p>
        </p:txBody>
      </p:sp>
      <p:sp>
        <p:nvSpPr>
          <p:cNvPr id="260" name="Google Shape;260;p13"/>
          <p:cNvSpPr txBox="1">
            <a:spLocks noGrp="1"/>
          </p:cNvSpPr>
          <p:nvPr>
            <p:ph type="subTitle" idx="9"/>
          </p:nvPr>
        </p:nvSpPr>
        <p:spPr>
          <a:xfrm>
            <a:off x="4696373" y="3591575"/>
            <a:ext cx="1742700" cy="3765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3000"/>
              <a:buNone/>
              <a:defRPr sz="2000" b="1">
                <a:latin typeface="Kanit"/>
                <a:ea typeface="Kanit"/>
                <a:cs typeface="Kanit"/>
                <a:sym typeface="Kanit"/>
              </a:defRPr>
            </a:lvl1pPr>
            <a:lvl2pPr lvl="1" rtl="0">
              <a:spcBef>
                <a:spcPts val="1600"/>
              </a:spcBef>
              <a:spcAft>
                <a:spcPts val="0"/>
              </a:spcAft>
              <a:buClr>
                <a:schemeClr val="dk1"/>
              </a:buClr>
              <a:buSzPts val="3000"/>
              <a:buNone/>
              <a:defRPr sz="3000">
                <a:solidFill>
                  <a:schemeClr val="dk1"/>
                </a:solidFill>
              </a:defRPr>
            </a:lvl2pPr>
            <a:lvl3pPr lvl="2" rtl="0">
              <a:spcBef>
                <a:spcPts val="1600"/>
              </a:spcBef>
              <a:spcAft>
                <a:spcPts val="0"/>
              </a:spcAft>
              <a:buClr>
                <a:schemeClr val="dk1"/>
              </a:buClr>
              <a:buSzPts val="3000"/>
              <a:buNone/>
              <a:defRPr sz="3000">
                <a:solidFill>
                  <a:schemeClr val="dk1"/>
                </a:solidFill>
              </a:defRPr>
            </a:lvl3pPr>
            <a:lvl4pPr lvl="3" rtl="0">
              <a:spcBef>
                <a:spcPts val="1600"/>
              </a:spcBef>
              <a:spcAft>
                <a:spcPts val="0"/>
              </a:spcAft>
              <a:buClr>
                <a:schemeClr val="dk1"/>
              </a:buClr>
              <a:buSzPts val="3000"/>
              <a:buNone/>
              <a:defRPr sz="3000">
                <a:solidFill>
                  <a:schemeClr val="dk1"/>
                </a:solidFill>
              </a:defRPr>
            </a:lvl4pPr>
            <a:lvl5pPr lvl="4" rtl="0">
              <a:spcBef>
                <a:spcPts val="1600"/>
              </a:spcBef>
              <a:spcAft>
                <a:spcPts val="0"/>
              </a:spcAft>
              <a:buClr>
                <a:schemeClr val="dk1"/>
              </a:buClr>
              <a:buSzPts val="3000"/>
              <a:buNone/>
              <a:defRPr sz="3000">
                <a:solidFill>
                  <a:schemeClr val="dk1"/>
                </a:solidFill>
              </a:defRPr>
            </a:lvl5pPr>
            <a:lvl6pPr lvl="5" rtl="0">
              <a:spcBef>
                <a:spcPts val="1600"/>
              </a:spcBef>
              <a:spcAft>
                <a:spcPts val="0"/>
              </a:spcAft>
              <a:buClr>
                <a:schemeClr val="dk1"/>
              </a:buClr>
              <a:buSzPts val="3000"/>
              <a:buNone/>
              <a:defRPr sz="3000">
                <a:solidFill>
                  <a:schemeClr val="dk1"/>
                </a:solidFill>
              </a:defRPr>
            </a:lvl6pPr>
            <a:lvl7pPr lvl="6" rtl="0">
              <a:spcBef>
                <a:spcPts val="1600"/>
              </a:spcBef>
              <a:spcAft>
                <a:spcPts val="0"/>
              </a:spcAft>
              <a:buClr>
                <a:schemeClr val="dk1"/>
              </a:buClr>
              <a:buSzPts val="3000"/>
              <a:buNone/>
              <a:defRPr sz="3000">
                <a:solidFill>
                  <a:schemeClr val="dk1"/>
                </a:solidFill>
              </a:defRPr>
            </a:lvl7pPr>
            <a:lvl8pPr lvl="7" rtl="0">
              <a:spcBef>
                <a:spcPts val="1600"/>
              </a:spcBef>
              <a:spcAft>
                <a:spcPts val="0"/>
              </a:spcAft>
              <a:buClr>
                <a:schemeClr val="dk1"/>
              </a:buClr>
              <a:buSzPts val="3000"/>
              <a:buNone/>
              <a:defRPr sz="3000">
                <a:solidFill>
                  <a:schemeClr val="dk1"/>
                </a:solidFill>
              </a:defRPr>
            </a:lvl8pPr>
            <a:lvl9pPr lvl="8" rtl="0">
              <a:spcBef>
                <a:spcPts val="1600"/>
              </a:spcBef>
              <a:spcAft>
                <a:spcPts val="1600"/>
              </a:spcAft>
              <a:buClr>
                <a:schemeClr val="dk1"/>
              </a:buClr>
              <a:buSzPts val="3000"/>
              <a:buNone/>
              <a:defRPr sz="3000">
                <a:solidFill>
                  <a:schemeClr val="dk1"/>
                </a:solidFill>
              </a:defRPr>
            </a:lvl9pPr>
          </a:lstStyle>
          <a:p>
            <a:endParaRPr/>
          </a:p>
        </p:txBody>
      </p:sp>
      <p:sp>
        <p:nvSpPr>
          <p:cNvPr id="261" name="Google Shape;261;p13"/>
          <p:cNvSpPr txBox="1">
            <a:spLocks noGrp="1"/>
          </p:cNvSpPr>
          <p:nvPr>
            <p:ph type="title" idx="13" hasCustomPrompt="1"/>
          </p:nvPr>
        </p:nvSpPr>
        <p:spPr>
          <a:xfrm>
            <a:off x="6687844" y="3117275"/>
            <a:ext cx="1742700" cy="474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2400">
                <a:latin typeface="Kanit"/>
                <a:ea typeface="Kanit"/>
                <a:cs typeface="Kanit"/>
                <a:sym typeface="Kanit"/>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262" name="Google Shape;262;p13"/>
          <p:cNvSpPr txBox="1">
            <a:spLocks noGrp="1"/>
          </p:cNvSpPr>
          <p:nvPr>
            <p:ph type="subTitle" idx="14"/>
          </p:nvPr>
        </p:nvSpPr>
        <p:spPr>
          <a:xfrm>
            <a:off x="6687844" y="3968075"/>
            <a:ext cx="1742700" cy="6405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1600"/>
              <a:buNone/>
              <a:defRPr sz="1600"/>
            </a:lvl1pPr>
            <a:lvl2pPr lvl="1" rtl="0">
              <a:spcBef>
                <a:spcPts val="1600"/>
              </a:spcBef>
              <a:spcAft>
                <a:spcPts val="0"/>
              </a:spcAft>
              <a:buClr>
                <a:schemeClr val="dk1"/>
              </a:buClr>
              <a:buSzPts val="1600"/>
              <a:buNone/>
              <a:defRPr sz="1600">
                <a:solidFill>
                  <a:schemeClr val="dk1"/>
                </a:solidFill>
              </a:defRPr>
            </a:lvl2pPr>
            <a:lvl3pPr lvl="2" rtl="0">
              <a:spcBef>
                <a:spcPts val="1600"/>
              </a:spcBef>
              <a:spcAft>
                <a:spcPts val="0"/>
              </a:spcAft>
              <a:buClr>
                <a:schemeClr val="dk1"/>
              </a:buClr>
              <a:buSzPts val="1600"/>
              <a:buNone/>
              <a:defRPr sz="1600">
                <a:solidFill>
                  <a:schemeClr val="dk1"/>
                </a:solidFill>
              </a:defRPr>
            </a:lvl3pPr>
            <a:lvl4pPr lvl="3" rtl="0">
              <a:spcBef>
                <a:spcPts val="1600"/>
              </a:spcBef>
              <a:spcAft>
                <a:spcPts val="0"/>
              </a:spcAft>
              <a:buClr>
                <a:schemeClr val="dk1"/>
              </a:buClr>
              <a:buSzPts val="1600"/>
              <a:buNone/>
              <a:defRPr sz="1600">
                <a:solidFill>
                  <a:schemeClr val="dk1"/>
                </a:solidFill>
              </a:defRPr>
            </a:lvl4pPr>
            <a:lvl5pPr lvl="4" rtl="0">
              <a:spcBef>
                <a:spcPts val="1600"/>
              </a:spcBef>
              <a:spcAft>
                <a:spcPts val="0"/>
              </a:spcAft>
              <a:buClr>
                <a:schemeClr val="dk1"/>
              </a:buClr>
              <a:buSzPts val="1600"/>
              <a:buNone/>
              <a:defRPr sz="1600">
                <a:solidFill>
                  <a:schemeClr val="dk1"/>
                </a:solidFill>
              </a:defRPr>
            </a:lvl5pPr>
            <a:lvl6pPr lvl="5" rtl="0">
              <a:spcBef>
                <a:spcPts val="1600"/>
              </a:spcBef>
              <a:spcAft>
                <a:spcPts val="0"/>
              </a:spcAft>
              <a:buClr>
                <a:schemeClr val="dk1"/>
              </a:buClr>
              <a:buSzPts val="1600"/>
              <a:buNone/>
              <a:defRPr sz="1600">
                <a:solidFill>
                  <a:schemeClr val="dk1"/>
                </a:solidFill>
              </a:defRPr>
            </a:lvl6pPr>
            <a:lvl7pPr lvl="6" rtl="0">
              <a:spcBef>
                <a:spcPts val="1600"/>
              </a:spcBef>
              <a:spcAft>
                <a:spcPts val="0"/>
              </a:spcAft>
              <a:buClr>
                <a:schemeClr val="dk1"/>
              </a:buClr>
              <a:buSzPts val="1600"/>
              <a:buNone/>
              <a:defRPr sz="1600">
                <a:solidFill>
                  <a:schemeClr val="dk1"/>
                </a:solidFill>
              </a:defRPr>
            </a:lvl7pPr>
            <a:lvl8pPr lvl="7" rtl="0">
              <a:spcBef>
                <a:spcPts val="1600"/>
              </a:spcBef>
              <a:spcAft>
                <a:spcPts val="0"/>
              </a:spcAft>
              <a:buClr>
                <a:schemeClr val="dk1"/>
              </a:buClr>
              <a:buSzPts val="1600"/>
              <a:buNone/>
              <a:defRPr sz="1600">
                <a:solidFill>
                  <a:schemeClr val="dk1"/>
                </a:solidFill>
              </a:defRPr>
            </a:lvl8pPr>
            <a:lvl9pPr lvl="8" rtl="0">
              <a:spcBef>
                <a:spcPts val="1600"/>
              </a:spcBef>
              <a:spcAft>
                <a:spcPts val="1600"/>
              </a:spcAft>
              <a:buClr>
                <a:schemeClr val="dk1"/>
              </a:buClr>
              <a:buSzPts val="1600"/>
              <a:buNone/>
              <a:defRPr sz="1600">
                <a:solidFill>
                  <a:schemeClr val="dk1"/>
                </a:solidFill>
              </a:defRPr>
            </a:lvl9pPr>
          </a:lstStyle>
          <a:p>
            <a:endParaRPr/>
          </a:p>
        </p:txBody>
      </p:sp>
      <p:sp>
        <p:nvSpPr>
          <p:cNvPr id="263" name="Google Shape;263;p13"/>
          <p:cNvSpPr txBox="1">
            <a:spLocks noGrp="1"/>
          </p:cNvSpPr>
          <p:nvPr>
            <p:ph type="subTitle" idx="15"/>
          </p:nvPr>
        </p:nvSpPr>
        <p:spPr>
          <a:xfrm>
            <a:off x="6687844" y="3591575"/>
            <a:ext cx="1742700" cy="3765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3000"/>
              <a:buNone/>
              <a:defRPr sz="2000" b="1">
                <a:latin typeface="Kanit"/>
                <a:ea typeface="Kanit"/>
                <a:cs typeface="Kanit"/>
                <a:sym typeface="Kanit"/>
              </a:defRPr>
            </a:lvl1pPr>
            <a:lvl2pPr lvl="1" rtl="0">
              <a:spcBef>
                <a:spcPts val="1600"/>
              </a:spcBef>
              <a:spcAft>
                <a:spcPts val="0"/>
              </a:spcAft>
              <a:buClr>
                <a:schemeClr val="dk1"/>
              </a:buClr>
              <a:buSzPts val="3000"/>
              <a:buNone/>
              <a:defRPr sz="3000">
                <a:solidFill>
                  <a:schemeClr val="dk1"/>
                </a:solidFill>
              </a:defRPr>
            </a:lvl2pPr>
            <a:lvl3pPr lvl="2" rtl="0">
              <a:spcBef>
                <a:spcPts val="1600"/>
              </a:spcBef>
              <a:spcAft>
                <a:spcPts val="0"/>
              </a:spcAft>
              <a:buClr>
                <a:schemeClr val="dk1"/>
              </a:buClr>
              <a:buSzPts val="3000"/>
              <a:buNone/>
              <a:defRPr sz="3000">
                <a:solidFill>
                  <a:schemeClr val="dk1"/>
                </a:solidFill>
              </a:defRPr>
            </a:lvl3pPr>
            <a:lvl4pPr lvl="3" rtl="0">
              <a:spcBef>
                <a:spcPts val="1600"/>
              </a:spcBef>
              <a:spcAft>
                <a:spcPts val="0"/>
              </a:spcAft>
              <a:buClr>
                <a:schemeClr val="dk1"/>
              </a:buClr>
              <a:buSzPts val="3000"/>
              <a:buNone/>
              <a:defRPr sz="3000">
                <a:solidFill>
                  <a:schemeClr val="dk1"/>
                </a:solidFill>
              </a:defRPr>
            </a:lvl4pPr>
            <a:lvl5pPr lvl="4" rtl="0">
              <a:spcBef>
                <a:spcPts val="1600"/>
              </a:spcBef>
              <a:spcAft>
                <a:spcPts val="0"/>
              </a:spcAft>
              <a:buClr>
                <a:schemeClr val="dk1"/>
              </a:buClr>
              <a:buSzPts val="3000"/>
              <a:buNone/>
              <a:defRPr sz="3000">
                <a:solidFill>
                  <a:schemeClr val="dk1"/>
                </a:solidFill>
              </a:defRPr>
            </a:lvl5pPr>
            <a:lvl6pPr lvl="5" rtl="0">
              <a:spcBef>
                <a:spcPts val="1600"/>
              </a:spcBef>
              <a:spcAft>
                <a:spcPts val="0"/>
              </a:spcAft>
              <a:buClr>
                <a:schemeClr val="dk1"/>
              </a:buClr>
              <a:buSzPts val="3000"/>
              <a:buNone/>
              <a:defRPr sz="3000">
                <a:solidFill>
                  <a:schemeClr val="dk1"/>
                </a:solidFill>
              </a:defRPr>
            </a:lvl6pPr>
            <a:lvl7pPr lvl="6" rtl="0">
              <a:spcBef>
                <a:spcPts val="1600"/>
              </a:spcBef>
              <a:spcAft>
                <a:spcPts val="0"/>
              </a:spcAft>
              <a:buClr>
                <a:schemeClr val="dk1"/>
              </a:buClr>
              <a:buSzPts val="3000"/>
              <a:buNone/>
              <a:defRPr sz="3000">
                <a:solidFill>
                  <a:schemeClr val="dk1"/>
                </a:solidFill>
              </a:defRPr>
            </a:lvl7pPr>
            <a:lvl8pPr lvl="7" rtl="0">
              <a:spcBef>
                <a:spcPts val="1600"/>
              </a:spcBef>
              <a:spcAft>
                <a:spcPts val="0"/>
              </a:spcAft>
              <a:buClr>
                <a:schemeClr val="dk1"/>
              </a:buClr>
              <a:buSzPts val="3000"/>
              <a:buNone/>
              <a:defRPr sz="3000">
                <a:solidFill>
                  <a:schemeClr val="dk1"/>
                </a:solidFill>
              </a:defRPr>
            </a:lvl8pPr>
            <a:lvl9pPr lvl="8" rtl="0">
              <a:spcBef>
                <a:spcPts val="1600"/>
              </a:spcBef>
              <a:spcAft>
                <a:spcPts val="1600"/>
              </a:spcAft>
              <a:buClr>
                <a:schemeClr val="dk1"/>
              </a:buClr>
              <a:buSzPts val="3000"/>
              <a:buNone/>
              <a:defRPr sz="3000">
                <a:solidFill>
                  <a:schemeClr val="dk1"/>
                </a:solidFil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Quote 1">
  <p:cSld name="CUSTOM_2">
    <p:spTree>
      <p:nvGrpSpPr>
        <p:cNvPr id="1" name="Shape 264"/>
        <p:cNvGrpSpPr/>
        <p:nvPr/>
      </p:nvGrpSpPr>
      <p:grpSpPr>
        <a:xfrm>
          <a:off x="0" y="0"/>
          <a:ext cx="0" cy="0"/>
          <a:chOff x="0" y="0"/>
          <a:chExt cx="0" cy="0"/>
        </a:xfrm>
      </p:grpSpPr>
      <p:sp>
        <p:nvSpPr>
          <p:cNvPr id="265" name="Google Shape;265;p14"/>
          <p:cNvSpPr txBox="1">
            <a:spLocks noGrp="1"/>
          </p:cNvSpPr>
          <p:nvPr>
            <p:ph type="title"/>
          </p:nvPr>
        </p:nvSpPr>
        <p:spPr>
          <a:xfrm flipH="1">
            <a:off x="4603850" y="3146075"/>
            <a:ext cx="3939000" cy="6624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4800"/>
              <a:buNone/>
              <a:defRPr sz="16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266" name="Google Shape;266;p14"/>
          <p:cNvSpPr txBox="1">
            <a:spLocks noGrp="1"/>
          </p:cNvSpPr>
          <p:nvPr>
            <p:ph type="subTitle" idx="1"/>
          </p:nvPr>
        </p:nvSpPr>
        <p:spPr>
          <a:xfrm flipH="1">
            <a:off x="4603850" y="1591950"/>
            <a:ext cx="3939000" cy="1565400"/>
          </a:xfrm>
          <a:prstGeom prst="rect">
            <a:avLst/>
          </a:prstGeom>
        </p:spPr>
        <p:txBody>
          <a:bodyPr spcFirstLastPara="1" wrap="square" lIns="91425" tIns="91425" rIns="91425" bIns="91425" anchor="t" anchorCtr="0">
            <a:noAutofit/>
          </a:bodyPr>
          <a:lstStyle>
            <a:lvl1pPr lvl="0" algn="r" rtl="0">
              <a:spcBef>
                <a:spcPts val="0"/>
              </a:spcBef>
              <a:spcAft>
                <a:spcPts val="0"/>
              </a:spcAft>
              <a:buSzPts val="1600"/>
              <a:buNone/>
              <a:defRPr sz="2400"/>
            </a:lvl1pPr>
            <a:lvl2pPr lvl="1" rtl="0">
              <a:spcBef>
                <a:spcPts val="1600"/>
              </a:spcBef>
              <a:spcAft>
                <a:spcPts val="0"/>
              </a:spcAft>
              <a:buSzPts val="1600"/>
              <a:buNone/>
              <a:defRPr/>
            </a:lvl2pPr>
            <a:lvl3pPr lvl="2" rtl="0">
              <a:spcBef>
                <a:spcPts val="1600"/>
              </a:spcBef>
              <a:spcAft>
                <a:spcPts val="0"/>
              </a:spcAft>
              <a:buSzPts val="1600"/>
              <a:buNone/>
              <a:defRPr/>
            </a:lvl3pPr>
            <a:lvl4pPr lvl="3" rtl="0">
              <a:spcBef>
                <a:spcPts val="1600"/>
              </a:spcBef>
              <a:spcAft>
                <a:spcPts val="0"/>
              </a:spcAft>
              <a:buSzPts val="1600"/>
              <a:buNone/>
              <a:defRPr/>
            </a:lvl4pPr>
            <a:lvl5pPr lvl="4" rtl="0">
              <a:spcBef>
                <a:spcPts val="1600"/>
              </a:spcBef>
              <a:spcAft>
                <a:spcPts val="0"/>
              </a:spcAft>
              <a:buSzPts val="1600"/>
              <a:buNone/>
              <a:defRPr/>
            </a:lvl5pPr>
            <a:lvl6pPr lvl="5" rtl="0">
              <a:spcBef>
                <a:spcPts val="1600"/>
              </a:spcBef>
              <a:spcAft>
                <a:spcPts val="0"/>
              </a:spcAft>
              <a:buSzPts val="1600"/>
              <a:buNone/>
              <a:defRPr/>
            </a:lvl6pPr>
            <a:lvl7pPr lvl="6" rtl="0">
              <a:spcBef>
                <a:spcPts val="1600"/>
              </a:spcBef>
              <a:spcAft>
                <a:spcPts val="0"/>
              </a:spcAft>
              <a:buSzPts val="1600"/>
              <a:buNone/>
              <a:defRPr/>
            </a:lvl7pPr>
            <a:lvl8pPr lvl="7" rtl="0">
              <a:spcBef>
                <a:spcPts val="1600"/>
              </a:spcBef>
              <a:spcAft>
                <a:spcPts val="0"/>
              </a:spcAft>
              <a:buSzPts val="1600"/>
              <a:buNone/>
              <a:defRPr/>
            </a:lvl8pPr>
            <a:lvl9pPr lvl="8" rtl="0">
              <a:spcBef>
                <a:spcPts val="1600"/>
              </a:spcBef>
              <a:spcAft>
                <a:spcPts val="1600"/>
              </a:spcAft>
              <a:buSzPts val="1600"/>
              <a:buNone/>
              <a:defRPr/>
            </a:lvl9pPr>
          </a:lstStyle>
          <a:p>
            <a:endParaRPr/>
          </a:p>
        </p:txBody>
      </p:sp>
      <p:sp>
        <p:nvSpPr>
          <p:cNvPr id="267" name="Google Shape;267;p14"/>
          <p:cNvSpPr/>
          <p:nvPr/>
        </p:nvSpPr>
        <p:spPr>
          <a:xfrm>
            <a:off x="2894975" y="539496"/>
            <a:ext cx="1436139" cy="1267914"/>
          </a:xfrm>
          <a:custGeom>
            <a:avLst/>
            <a:gdLst/>
            <a:ahLst/>
            <a:cxnLst/>
            <a:rect l="l" t="t" r="r" b="b"/>
            <a:pathLst>
              <a:path w="14527" h="12826" extrusionOk="0">
                <a:moveTo>
                  <a:pt x="10806" y="0"/>
                </a:moveTo>
                <a:cubicBezTo>
                  <a:pt x="10023" y="0"/>
                  <a:pt x="9232" y="291"/>
                  <a:pt x="8609" y="910"/>
                </a:cubicBezTo>
                <a:cubicBezTo>
                  <a:pt x="7983" y="1536"/>
                  <a:pt x="7653" y="2400"/>
                  <a:pt x="7699" y="3287"/>
                </a:cubicBezTo>
                <a:cubicBezTo>
                  <a:pt x="7699" y="3401"/>
                  <a:pt x="7721" y="3526"/>
                  <a:pt x="7733" y="3640"/>
                </a:cubicBezTo>
                <a:cubicBezTo>
                  <a:pt x="7744" y="3674"/>
                  <a:pt x="7756" y="3719"/>
                  <a:pt x="7756" y="3753"/>
                </a:cubicBezTo>
                <a:cubicBezTo>
                  <a:pt x="8006" y="5300"/>
                  <a:pt x="6798" y="6664"/>
                  <a:pt x="5295" y="6664"/>
                </a:cubicBezTo>
                <a:cubicBezTo>
                  <a:pt x="5162" y="6664"/>
                  <a:pt x="5026" y="6653"/>
                  <a:pt x="4889" y="6631"/>
                </a:cubicBezTo>
                <a:lnTo>
                  <a:pt x="4753" y="6608"/>
                </a:lnTo>
                <a:cubicBezTo>
                  <a:pt x="4639" y="6585"/>
                  <a:pt x="4525" y="6574"/>
                  <a:pt x="4412" y="6574"/>
                </a:cubicBezTo>
                <a:cubicBezTo>
                  <a:pt x="4349" y="6571"/>
                  <a:pt x="4287" y="6569"/>
                  <a:pt x="4225" y="6569"/>
                </a:cubicBezTo>
                <a:cubicBezTo>
                  <a:pt x="1403" y="6569"/>
                  <a:pt x="0" y="10085"/>
                  <a:pt x="2148" y="12022"/>
                </a:cubicBezTo>
                <a:cubicBezTo>
                  <a:pt x="2732" y="12551"/>
                  <a:pt x="3481" y="12825"/>
                  <a:pt x="4237" y="12825"/>
                </a:cubicBezTo>
                <a:cubicBezTo>
                  <a:pt x="4748" y="12825"/>
                  <a:pt x="5263" y="12700"/>
                  <a:pt x="5731" y="12443"/>
                </a:cubicBezTo>
                <a:cubicBezTo>
                  <a:pt x="6891" y="11817"/>
                  <a:pt x="7540" y="10509"/>
                  <a:pt x="7335" y="9201"/>
                </a:cubicBezTo>
                <a:cubicBezTo>
                  <a:pt x="7323" y="9145"/>
                  <a:pt x="7312" y="9099"/>
                  <a:pt x="7301" y="9042"/>
                </a:cubicBezTo>
                <a:cubicBezTo>
                  <a:pt x="7070" y="7493"/>
                  <a:pt x="8275" y="6156"/>
                  <a:pt x="9780" y="6156"/>
                </a:cubicBezTo>
                <a:cubicBezTo>
                  <a:pt x="9911" y="6156"/>
                  <a:pt x="10044" y="6166"/>
                  <a:pt x="10178" y="6187"/>
                </a:cubicBezTo>
                <a:cubicBezTo>
                  <a:pt x="10224" y="6187"/>
                  <a:pt x="10269" y="6199"/>
                  <a:pt x="10315" y="6210"/>
                </a:cubicBezTo>
                <a:cubicBezTo>
                  <a:pt x="10428" y="6233"/>
                  <a:pt x="10542" y="6244"/>
                  <a:pt x="10656" y="6256"/>
                </a:cubicBezTo>
                <a:cubicBezTo>
                  <a:pt x="10711" y="6258"/>
                  <a:pt x="10766" y="6260"/>
                  <a:pt x="10820" y="6260"/>
                </a:cubicBezTo>
                <a:cubicBezTo>
                  <a:pt x="12997" y="6260"/>
                  <a:pt x="14526" y="4066"/>
                  <a:pt x="13738" y="2013"/>
                </a:cubicBezTo>
                <a:cubicBezTo>
                  <a:pt x="13245" y="720"/>
                  <a:pt x="12037" y="0"/>
                  <a:pt x="1080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14"/>
          <p:cNvSpPr/>
          <p:nvPr/>
        </p:nvSpPr>
        <p:spPr>
          <a:xfrm>
            <a:off x="1562272" y="2764575"/>
            <a:ext cx="1854324" cy="2174699"/>
          </a:xfrm>
          <a:custGeom>
            <a:avLst/>
            <a:gdLst/>
            <a:ahLst/>
            <a:cxnLst/>
            <a:rect l="l" t="t" r="r" b="b"/>
            <a:pathLst>
              <a:path w="24159" h="28333" extrusionOk="0">
                <a:moveTo>
                  <a:pt x="22111" y="0"/>
                </a:moveTo>
                <a:cubicBezTo>
                  <a:pt x="21634" y="0"/>
                  <a:pt x="21156" y="182"/>
                  <a:pt x="20792" y="546"/>
                </a:cubicBezTo>
                <a:lnTo>
                  <a:pt x="18517" y="2821"/>
                </a:lnTo>
                <a:cubicBezTo>
                  <a:pt x="19063" y="1456"/>
                  <a:pt x="17961" y="260"/>
                  <a:pt x="16768" y="260"/>
                </a:cubicBezTo>
                <a:cubicBezTo>
                  <a:pt x="16320" y="260"/>
                  <a:pt x="15860" y="428"/>
                  <a:pt x="15469" y="819"/>
                </a:cubicBezTo>
                <a:lnTo>
                  <a:pt x="729" y="15571"/>
                </a:lnTo>
                <a:cubicBezTo>
                  <a:pt x="1" y="16299"/>
                  <a:pt x="1" y="17470"/>
                  <a:pt x="729" y="18198"/>
                </a:cubicBezTo>
                <a:cubicBezTo>
                  <a:pt x="1094" y="18558"/>
                  <a:pt x="1571" y="18740"/>
                  <a:pt x="2048" y="18740"/>
                </a:cubicBezTo>
                <a:cubicBezTo>
                  <a:pt x="2521" y="18740"/>
                  <a:pt x="2993" y="18561"/>
                  <a:pt x="3356" y="18198"/>
                </a:cubicBezTo>
                <a:lnTo>
                  <a:pt x="4641" y="16924"/>
                </a:lnTo>
                <a:cubicBezTo>
                  <a:pt x="4880" y="16829"/>
                  <a:pt x="5117" y="16785"/>
                  <a:pt x="5344" y="16785"/>
                </a:cubicBezTo>
                <a:cubicBezTo>
                  <a:pt x="6716" y="16785"/>
                  <a:pt x="7740" y="18369"/>
                  <a:pt x="6882" y="19677"/>
                </a:cubicBezTo>
                <a:lnTo>
                  <a:pt x="1343" y="25227"/>
                </a:lnTo>
                <a:cubicBezTo>
                  <a:pt x="683" y="25955"/>
                  <a:pt x="706" y="27092"/>
                  <a:pt x="1411" y="27786"/>
                </a:cubicBezTo>
                <a:cubicBezTo>
                  <a:pt x="1775" y="28150"/>
                  <a:pt x="2253" y="28332"/>
                  <a:pt x="2730" y="28332"/>
                </a:cubicBezTo>
                <a:cubicBezTo>
                  <a:pt x="3208" y="28332"/>
                  <a:pt x="3686" y="28150"/>
                  <a:pt x="4050" y="27786"/>
                </a:cubicBezTo>
                <a:lnTo>
                  <a:pt x="19279" y="12557"/>
                </a:lnTo>
                <a:cubicBezTo>
                  <a:pt x="19905" y="11863"/>
                  <a:pt x="19916" y="10805"/>
                  <a:pt x="19313" y="10100"/>
                </a:cubicBezTo>
                <a:cubicBezTo>
                  <a:pt x="18944" y="9669"/>
                  <a:pt x="18419" y="9444"/>
                  <a:pt x="17888" y="9444"/>
                </a:cubicBezTo>
                <a:cubicBezTo>
                  <a:pt x="17536" y="9444"/>
                  <a:pt x="17181" y="9543"/>
                  <a:pt x="16868" y="9747"/>
                </a:cubicBezTo>
                <a:lnTo>
                  <a:pt x="23431" y="3196"/>
                </a:lnTo>
                <a:cubicBezTo>
                  <a:pt x="24159" y="2468"/>
                  <a:pt x="24159" y="1274"/>
                  <a:pt x="23431" y="546"/>
                </a:cubicBezTo>
                <a:cubicBezTo>
                  <a:pt x="23067" y="182"/>
                  <a:pt x="22589" y="0"/>
                  <a:pt x="2211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14"/>
          <p:cNvSpPr/>
          <p:nvPr/>
        </p:nvSpPr>
        <p:spPr>
          <a:xfrm>
            <a:off x="206349" y="2644599"/>
            <a:ext cx="1071620" cy="946110"/>
          </a:xfrm>
          <a:custGeom>
            <a:avLst/>
            <a:gdLst/>
            <a:ahLst/>
            <a:cxnLst/>
            <a:rect l="l" t="t" r="r" b="b"/>
            <a:pathLst>
              <a:path w="14527" h="12826" extrusionOk="0">
                <a:moveTo>
                  <a:pt x="10806" y="0"/>
                </a:moveTo>
                <a:cubicBezTo>
                  <a:pt x="10023" y="0"/>
                  <a:pt x="9232" y="291"/>
                  <a:pt x="8609" y="910"/>
                </a:cubicBezTo>
                <a:cubicBezTo>
                  <a:pt x="7983" y="1536"/>
                  <a:pt x="7653" y="2400"/>
                  <a:pt x="7699" y="3287"/>
                </a:cubicBezTo>
                <a:cubicBezTo>
                  <a:pt x="7699" y="3401"/>
                  <a:pt x="7721" y="3526"/>
                  <a:pt x="7733" y="3640"/>
                </a:cubicBezTo>
                <a:cubicBezTo>
                  <a:pt x="7744" y="3674"/>
                  <a:pt x="7756" y="3719"/>
                  <a:pt x="7756" y="3753"/>
                </a:cubicBezTo>
                <a:cubicBezTo>
                  <a:pt x="8006" y="5300"/>
                  <a:pt x="6798" y="6664"/>
                  <a:pt x="5295" y="6664"/>
                </a:cubicBezTo>
                <a:cubicBezTo>
                  <a:pt x="5162" y="6664"/>
                  <a:pt x="5026" y="6653"/>
                  <a:pt x="4889" y="6631"/>
                </a:cubicBezTo>
                <a:lnTo>
                  <a:pt x="4753" y="6608"/>
                </a:lnTo>
                <a:cubicBezTo>
                  <a:pt x="4639" y="6585"/>
                  <a:pt x="4525" y="6574"/>
                  <a:pt x="4412" y="6574"/>
                </a:cubicBezTo>
                <a:cubicBezTo>
                  <a:pt x="4349" y="6571"/>
                  <a:pt x="4287" y="6569"/>
                  <a:pt x="4225" y="6569"/>
                </a:cubicBezTo>
                <a:cubicBezTo>
                  <a:pt x="1403" y="6569"/>
                  <a:pt x="0" y="10085"/>
                  <a:pt x="2148" y="12022"/>
                </a:cubicBezTo>
                <a:cubicBezTo>
                  <a:pt x="2732" y="12551"/>
                  <a:pt x="3481" y="12825"/>
                  <a:pt x="4237" y="12825"/>
                </a:cubicBezTo>
                <a:cubicBezTo>
                  <a:pt x="4748" y="12825"/>
                  <a:pt x="5263" y="12700"/>
                  <a:pt x="5731" y="12443"/>
                </a:cubicBezTo>
                <a:cubicBezTo>
                  <a:pt x="6891" y="11817"/>
                  <a:pt x="7540" y="10509"/>
                  <a:pt x="7335" y="9201"/>
                </a:cubicBezTo>
                <a:cubicBezTo>
                  <a:pt x="7323" y="9145"/>
                  <a:pt x="7312" y="9099"/>
                  <a:pt x="7301" y="9042"/>
                </a:cubicBezTo>
                <a:cubicBezTo>
                  <a:pt x="7070" y="7493"/>
                  <a:pt x="8275" y="6156"/>
                  <a:pt x="9780" y="6156"/>
                </a:cubicBezTo>
                <a:cubicBezTo>
                  <a:pt x="9911" y="6156"/>
                  <a:pt x="10044" y="6166"/>
                  <a:pt x="10178" y="6187"/>
                </a:cubicBezTo>
                <a:cubicBezTo>
                  <a:pt x="10224" y="6187"/>
                  <a:pt x="10269" y="6199"/>
                  <a:pt x="10315" y="6210"/>
                </a:cubicBezTo>
                <a:cubicBezTo>
                  <a:pt x="10428" y="6233"/>
                  <a:pt x="10542" y="6244"/>
                  <a:pt x="10656" y="6256"/>
                </a:cubicBezTo>
                <a:cubicBezTo>
                  <a:pt x="10711" y="6258"/>
                  <a:pt x="10766" y="6260"/>
                  <a:pt x="10820" y="6260"/>
                </a:cubicBezTo>
                <a:cubicBezTo>
                  <a:pt x="12997" y="6260"/>
                  <a:pt x="14526" y="4066"/>
                  <a:pt x="13738" y="2013"/>
                </a:cubicBezTo>
                <a:cubicBezTo>
                  <a:pt x="13245" y="720"/>
                  <a:pt x="12037" y="0"/>
                  <a:pt x="1080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14"/>
          <p:cNvSpPr/>
          <p:nvPr/>
        </p:nvSpPr>
        <p:spPr>
          <a:xfrm>
            <a:off x="1956575" y="4478608"/>
            <a:ext cx="303721" cy="259920"/>
          </a:xfrm>
          <a:custGeom>
            <a:avLst/>
            <a:gdLst/>
            <a:ahLst/>
            <a:cxnLst/>
            <a:rect l="l" t="t" r="r" b="b"/>
            <a:pathLst>
              <a:path w="5672" h="4854" extrusionOk="0">
                <a:moveTo>
                  <a:pt x="3253" y="1"/>
                </a:moveTo>
                <a:cubicBezTo>
                  <a:pt x="1081" y="1"/>
                  <a:pt x="0" y="2605"/>
                  <a:pt x="1524" y="4141"/>
                </a:cubicBezTo>
                <a:cubicBezTo>
                  <a:pt x="2020" y="4633"/>
                  <a:pt x="2629" y="4854"/>
                  <a:pt x="3226" y="4854"/>
                </a:cubicBezTo>
                <a:cubicBezTo>
                  <a:pt x="4476" y="4854"/>
                  <a:pt x="5672" y="3886"/>
                  <a:pt x="5664" y="2423"/>
                </a:cubicBezTo>
                <a:cubicBezTo>
                  <a:pt x="5664" y="1081"/>
                  <a:pt x="4584" y="1"/>
                  <a:pt x="325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14"/>
          <p:cNvSpPr/>
          <p:nvPr/>
        </p:nvSpPr>
        <p:spPr>
          <a:xfrm>
            <a:off x="1328051" y="170400"/>
            <a:ext cx="1999701" cy="2344779"/>
          </a:xfrm>
          <a:custGeom>
            <a:avLst/>
            <a:gdLst/>
            <a:ahLst/>
            <a:cxnLst/>
            <a:rect l="l" t="t" r="r" b="b"/>
            <a:pathLst>
              <a:path w="24159" h="28328" extrusionOk="0">
                <a:moveTo>
                  <a:pt x="21439" y="1"/>
                </a:moveTo>
                <a:cubicBezTo>
                  <a:pt x="20958" y="1"/>
                  <a:pt x="20480" y="186"/>
                  <a:pt x="20121" y="551"/>
                </a:cubicBezTo>
                <a:lnTo>
                  <a:pt x="4880" y="15792"/>
                </a:lnTo>
                <a:cubicBezTo>
                  <a:pt x="4243" y="16486"/>
                  <a:pt x="4220" y="17544"/>
                  <a:pt x="4835" y="18260"/>
                </a:cubicBezTo>
                <a:cubicBezTo>
                  <a:pt x="5203" y="18683"/>
                  <a:pt x="5727" y="18906"/>
                  <a:pt x="6256" y="18906"/>
                </a:cubicBezTo>
                <a:cubicBezTo>
                  <a:pt x="6610" y="18906"/>
                  <a:pt x="6966" y="18806"/>
                  <a:pt x="7280" y="18601"/>
                </a:cubicBezTo>
                <a:lnTo>
                  <a:pt x="7280" y="18601"/>
                </a:lnTo>
                <a:lnTo>
                  <a:pt x="729" y="25153"/>
                </a:lnTo>
                <a:cubicBezTo>
                  <a:pt x="1" y="25881"/>
                  <a:pt x="1" y="27052"/>
                  <a:pt x="729" y="27780"/>
                </a:cubicBezTo>
                <a:cubicBezTo>
                  <a:pt x="1094" y="28145"/>
                  <a:pt x="1571" y="28327"/>
                  <a:pt x="2048" y="28327"/>
                </a:cubicBezTo>
                <a:cubicBezTo>
                  <a:pt x="2521" y="28327"/>
                  <a:pt x="2993" y="28148"/>
                  <a:pt x="3356" y="27791"/>
                </a:cubicBezTo>
                <a:lnTo>
                  <a:pt x="5631" y="25517"/>
                </a:lnTo>
                <a:lnTo>
                  <a:pt x="5631" y="25517"/>
                </a:lnTo>
                <a:cubicBezTo>
                  <a:pt x="5312" y="26336"/>
                  <a:pt x="5608" y="27280"/>
                  <a:pt x="6347" y="27757"/>
                </a:cubicBezTo>
                <a:cubicBezTo>
                  <a:pt x="6656" y="27965"/>
                  <a:pt x="7009" y="28066"/>
                  <a:pt x="7362" y="28066"/>
                </a:cubicBezTo>
                <a:cubicBezTo>
                  <a:pt x="7841" y="28066"/>
                  <a:pt x="8318" y="27879"/>
                  <a:pt x="8679" y="27518"/>
                </a:cubicBezTo>
                <a:lnTo>
                  <a:pt x="23431" y="12767"/>
                </a:lnTo>
                <a:cubicBezTo>
                  <a:pt x="24159" y="12039"/>
                  <a:pt x="24159" y="10867"/>
                  <a:pt x="23431" y="10139"/>
                </a:cubicBezTo>
                <a:cubicBezTo>
                  <a:pt x="23067" y="9775"/>
                  <a:pt x="22589" y="9593"/>
                  <a:pt x="22111" y="9593"/>
                </a:cubicBezTo>
                <a:cubicBezTo>
                  <a:pt x="21634" y="9593"/>
                  <a:pt x="21156" y="9775"/>
                  <a:pt x="20792" y="10139"/>
                </a:cubicBezTo>
                <a:lnTo>
                  <a:pt x="19518" y="11413"/>
                </a:lnTo>
                <a:cubicBezTo>
                  <a:pt x="19277" y="11509"/>
                  <a:pt x="19039" y="11552"/>
                  <a:pt x="18811" y="11552"/>
                </a:cubicBezTo>
                <a:cubicBezTo>
                  <a:pt x="17435" y="11552"/>
                  <a:pt x="16419" y="9968"/>
                  <a:pt x="17277" y="8661"/>
                </a:cubicBezTo>
                <a:lnTo>
                  <a:pt x="22816" y="3122"/>
                </a:lnTo>
                <a:cubicBezTo>
                  <a:pt x="23499" y="2371"/>
                  <a:pt x="23453" y="1211"/>
                  <a:pt x="22725" y="517"/>
                </a:cubicBezTo>
                <a:cubicBezTo>
                  <a:pt x="22363" y="172"/>
                  <a:pt x="21900" y="1"/>
                  <a:pt x="2143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14"/>
          <p:cNvSpPr/>
          <p:nvPr/>
        </p:nvSpPr>
        <p:spPr>
          <a:xfrm>
            <a:off x="2982664" y="2397279"/>
            <a:ext cx="1999747" cy="1821747"/>
          </a:xfrm>
          <a:custGeom>
            <a:avLst/>
            <a:gdLst/>
            <a:ahLst/>
            <a:cxnLst/>
            <a:rect l="l" t="t" r="r" b="b"/>
            <a:pathLst>
              <a:path w="28311" h="25791" extrusionOk="0">
                <a:moveTo>
                  <a:pt x="14155" y="0"/>
                </a:moveTo>
                <a:cubicBezTo>
                  <a:pt x="10857" y="0"/>
                  <a:pt x="7559" y="1260"/>
                  <a:pt x="5039" y="3779"/>
                </a:cubicBezTo>
                <a:cubicBezTo>
                  <a:pt x="1" y="8818"/>
                  <a:pt x="1" y="16973"/>
                  <a:pt x="5039" y="22011"/>
                </a:cubicBezTo>
                <a:cubicBezTo>
                  <a:pt x="7559" y="24531"/>
                  <a:pt x="10857" y="25790"/>
                  <a:pt x="14155" y="25790"/>
                </a:cubicBezTo>
                <a:cubicBezTo>
                  <a:pt x="17454" y="25790"/>
                  <a:pt x="20752" y="24531"/>
                  <a:pt x="23271" y="22011"/>
                </a:cubicBezTo>
                <a:cubicBezTo>
                  <a:pt x="28310" y="16973"/>
                  <a:pt x="28310" y="8818"/>
                  <a:pt x="23271" y="3779"/>
                </a:cubicBezTo>
                <a:cubicBezTo>
                  <a:pt x="20752" y="1260"/>
                  <a:pt x="17454" y="0"/>
                  <a:pt x="141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14"/>
          <p:cNvSpPr/>
          <p:nvPr/>
        </p:nvSpPr>
        <p:spPr>
          <a:xfrm>
            <a:off x="472575" y="437647"/>
            <a:ext cx="1930596" cy="2326929"/>
          </a:xfrm>
          <a:custGeom>
            <a:avLst/>
            <a:gdLst/>
            <a:ahLst/>
            <a:cxnLst/>
            <a:rect l="l" t="t" r="r" b="b"/>
            <a:pathLst>
              <a:path w="27332" h="32943" extrusionOk="0">
                <a:moveTo>
                  <a:pt x="19491" y="1"/>
                </a:moveTo>
                <a:cubicBezTo>
                  <a:pt x="19010" y="1"/>
                  <a:pt x="18530" y="186"/>
                  <a:pt x="18165" y="551"/>
                </a:cubicBezTo>
                <a:lnTo>
                  <a:pt x="7132" y="11595"/>
                </a:lnTo>
                <a:cubicBezTo>
                  <a:pt x="6461" y="12266"/>
                  <a:pt x="6393" y="13324"/>
                  <a:pt x="6984" y="14063"/>
                </a:cubicBezTo>
                <a:cubicBezTo>
                  <a:pt x="7352" y="14530"/>
                  <a:pt x="7895" y="14776"/>
                  <a:pt x="8447" y="14776"/>
                </a:cubicBezTo>
                <a:cubicBezTo>
                  <a:pt x="8784" y="14776"/>
                  <a:pt x="9124" y="14685"/>
                  <a:pt x="9430" y="14495"/>
                </a:cubicBezTo>
                <a:lnTo>
                  <a:pt x="9430" y="14495"/>
                </a:lnTo>
                <a:lnTo>
                  <a:pt x="729" y="23196"/>
                </a:lnTo>
                <a:cubicBezTo>
                  <a:pt x="1" y="23924"/>
                  <a:pt x="1" y="25107"/>
                  <a:pt x="729" y="25835"/>
                </a:cubicBezTo>
                <a:cubicBezTo>
                  <a:pt x="1093" y="26199"/>
                  <a:pt x="1570" y="26381"/>
                  <a:pt x="2048" y="26381"/>
                </a:cubicBezTo>
                <a:cubicBezTo>
                  <a:pt x="2526" y="26381"/>
                  <a:pt x="3004" y="26199"/>
                  <a:pt x="3368" y="25835"/>
                </a:cubicBezTo>
                <a:lnTo>
                  <a:pt x="7439" y="21763"/>
                </a:lnTo>
                <a:cubicBezTo>
                  <a:pt x="7790" y="21517"/>
                  <a:pt x="8157" y="21410"/>
                  <a:pt x="8508" y="21410"/>
                </a:cubicBezTo>
                <a:cubicBezTo>
                  <a:pt x="9845" y="21410"/>
                  <a:pt x="10956" y="22962"/>
                  <a:pt x="10055" y="24322"/>
                </a:cubicBezTo>
                <a:lnTo>
                  <a:pt x="4516" y="29861"/>
                </a:lnTo>
                <a:cubicBezTo>
                  <a:pt x="3868" y="30612"/>
                  <a:pt x="3925" y="31749"/>
                  <a:pt x="4641" y="32432"/>
                </a:cubicBezTo>
                <a:cubicBezTo>
                  <a:pt x="5004" y="32771"/>
                  <a:pt x="5468" y="32942"/>
                  <a:pt x="5931" y="32942"/>
                </a:cubicBezTo>
                <a:cubicBezTo>
                  <a:pt x="6398" y="32942"/>
                  <a:pt x="6863" y="32769"/>
                  <a:pt x="7223" y="32420"/>
                </a:cubicBezTo>
                <a:lnTo>
                  <a:pt x="22453" y="17191"/>
                </a:lnTo>
                <a:cubicBezTo>
                  <a:pt x="23078" y="16497"/>
                  <a:pt x="23090" y="15439"/>
                  <a:pt x="22487" y="14734"/>
                </a:cubicBezTo>
                <a:cubicBezTo>
                  <a:pt x="22118" y="14303"/>
                  <a:pt x="21592" y="14078"/>
                  <a:pt x="21061" y="14078"/>
                </a:cubicBezTo>
                <a:cubicBezTo>
                  <a:pt x="20709" y="14078"/>
                  <a:pt x="20354" y="14177"/>
                  <a:pt x="20041" y="14382"/>
                </a:cubicBezTo>
                <a:lnTo>
                  <a:pt x="26604" y="7819"/>
                </a:lnTo>
                <a:cubicBezTo>
                  <a:pt x="27332" y="7091"/>
                  <a:pt x="27332" y="5919"/>
                  <a:pt x="26604" y="5192"/>
                </a:cubicBezTo>
                <a:cubicBezTo>
                  <a:pt x="26240" y="4828"/>
                  <a:pt x="25762" y="4646"/>
                  <a:pt x="25285" y="4646"/>
                </a:cubicBezTo>
                <a:cubicBezTo>
                  <a:pt x="24807" y="4646"/>
                  <a:pt x="24329" y="4828"/>
                  <a:pt x="23965" y="5192"/>
                </a:cubicBezTo>
                <a:lnTo>
                  <a:pt x="20201" y="8956"/>
                </a:lnTo>
                <a:cubicBezTo>
                  <a:pt x="19857" y="9192"/>
                  <a:pt x="19497" y="9295"/>
                  <a:pt x="19151" y="9295"/>
                </a:cubicBezTo>
                <a:cubicBezTo>
                  <a:pt x="17827" y="9295"/>
                  <a:pt x="16716" y="7784"/>
                  <a:pt x="17573" y="6431"/>
                </a:cubicBezTo>
                <a:lnTo>
                  <a:pt x="20803" y="3190"/>
                </a:lnTo>
                <a:cubicBezTo>
                  <a:pt x="21543" y="2462"/>
                  <a:pt x="21543" y="1279"/>
                  <a:pt x="20815" y="551"/>
                </a:cubicBezTo>
                <a:cubicBezTo>
                  <a:pt x="20447" y="183"/>
                  <a:pt x="19968" y="1"/>
                  <a:pt x="194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14"/>
          <p:cNvSpPr/>
          <p:nvPr/>
        </p:nvSpPr>
        <p:spPr>
          <a:xfrm>
            <a:off x="856088" y="1463472"/>
            <a:ext cx="3634344" cy="2857825"/>
          </a:xfrm>
          <a:custGeom>
            <a:avLst/>
            <a:gdLst/>
            <a:ahLst/>
            <a:cxnLst/>
            <a:rect l="l" t="t" r="r" b="b"/>
            <a:pathLst>
              <a:path w="44393" h="34909" extrusionOk="0">
                <a:moveTo>
                  <a:pt x="7879" y="1"/>
                </a:moveTo>
                <a:cubicBezTo>
                  <a:pt x="3061" y="1"/>
                  <a:pt x="1" y="2830"/>
                  <a:pt x="1" y="15539"/>
                </a:cubicBezTo>
                <a:cubicBezTo>
                  <a:pt x="1" y="27800"/>
                  <a:pt x="9942" y="34908"/>
                  <a:pt x="22202" y="34908"/>
                </a:cubicBezTo>
                <a:cubicBezTo>
                  <a:pt x="34452" y="34908"/>
                  <a:pt x="44393" y="27800"/>
                  <a:pt x="44393" y="15539"/>
                </a:cubicBezTo>
                <a:cubicBezTo>
                  <a:pt x="44393" y="3112"/>
                  <a:pt x="40977" y="540"/>
                  <a:pt x="35683" y="540"/>
                </a:cubicBezTo>
                <a:cubicBezTo>
                  <a:pt x="31946" y="540"/>
                  <a:pt x="27272" y="1822"/>
                  <a:pt x="22202" y="1822"/>
                </a:cubicBezTo>
                <a:cubicBezTo>
                  <a:pt x="16744" y="1822"/>
                  <a:pt x="11746" y="1"/>
                  <a:pt x="78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two columns 2">
  <p:cSld name="CUSTOM_4_1">
    <p:spTree>
      <p:nvGrpSpPr>
        <p:cNvPr id="1" name="Shape 445"/>
        <p:cNvGrpSpPr/>
        <p:nvPr/>
      </p:nvGrpSpPr>
      <p:grpSpPr>
        <a:xfrm>
          <a:off x="0" y="0"/>
          <a:ext cx="0" cy="0"/>
          <a:chOff x="0" y="0"/>
          <a:chExt cx="0" cy="0"/>
        </a:xfrm>
      </p:grpSpPr>
      <p:sp>
        <p:nvSpPr>
          <p:cNvPr id="446" name="Google Shape;446;p21"/>
          <p:cNvSpPr txBox="1">
            <a:spLocks noGrp="1"/>
          </p:cNvSpPr>
          <p:nvPr>
            <p:ph type="title"/>
          </p:nvPr>
        </p:nvSpPr>
        <p:spPr>
          <a:xfrm>
            <a:off x="713225" y="539500"/>
            <a:ext cx="7717500" cy="612900"/>
          </a:xfrm>
          <a:prstGeom prst="rect">
            <a:avLst/>
          </a:prstGeom>
        </p:spPr>
        <p:txBody>
          <a:bodyPr spcFirstLastPara="1" wrap="square" lIns="91425" tIns="91425" rIns="91425" bIns="91425" anchor="t" anchorCtr="0">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endParaRPr/>
          </a:p>
        </p:txBody>
      </p:sp>
      <p:sp>
        <p:nvSpPr>
          <p:cNvPr id="447" name="Google Shape;447;p21"/>
          <p:cNvSpPr txBox="1">
            <a:spLocks noGrp="1"/>
          </p:cNvSpPr>
          <p:nvPr>
            <p:ph type="subTitle" idx="1"/>
          </p:nvPr>
        </p:nvSpPr>
        <p:spPr>
          <a:xfrm>
            <a:off x="713250" y="2579350"/>
            <a:ext cx="3734400" cy="2029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6"/>
              </a:buClr>
              <a:buSzPts val="1400"/>
              <a:buChar char="●"/>
              <a:defRPr/>
            </a:lvl1pPr>
            <a:lvl2pPr lvl="1" rtl="0">
              <a:spcBef>
                <a:spcPts val="1600"/>
              </a:spcBef>
              <a:spcAft>
                <a:spcPts val="0"/>
              </a:spcAft>
              <a:buSzPts val="1400"/>
              <a:buChar char="○"/>
              <a:defRPr sz="1400"/>
            </a:lvl2pPr>
            <a:lvl3pPr lvl="2" rtl="0">
              <a:spcBef>
                <a:spcPts val="1600"/>
              </a:spcBef>
              <a:spcAft>
                <a:spcPts val="0"/>
              </a:spcAft>
              <a:buSzPts val="1400"/>
              <a:buChar char="■"/>
              <a:defRPr sz="1400"/>
            </a:lvl3pPr>
            <a:lvl4pPr lvl="3" rtl="0">
              <a:spcBef>
                <a:spcPts val="1600"/>
              </a:spcBef>
              <a:spcAft>
                <a:spcPts val="0"/>
              </a:spcAft>
              <a:buSzPts val="1400"/>
              <a:buChar char="●"/>
              <a:defRPr sz="1400"/>
            </a:lvl4pPr>
            <a:lvl5pPr lvl="4" rtl="0">
              <a:spcBef>
                <a:spcPts val="1600"/>
              </a:spcBef>
              <a:spcAft>
                <a:spcPts val="0"/>
              </a:spcAft>
              <a:buSzPts val="1400"/>
              <a:buChar char="○"/>
              <a:defRPr sz="1400"/>
            </a:lvl5pPr>
            <a:lvl6pPr lvl="5" rtl="0">
              <a:spcBef>
                <a:spcPts val="1600"/>
              </a:spcBef>
              <a:spcAft>
                <a:spcPts val="0"/>
              </a:spcAft>
              <a:buSzPts val="1400"/>
              <a:buChar char="■"/>
              <a:defRPr sz="1400"/>
            </a:lvl6pPr>
            <a:lvl7pPr lvl="6" rtl="0">
              <a:spcBef>
                <a:spcPts val="1600"/>
              </a:spcBef>
              <a:spcAft>
                <a:spcPts val="0"/>
              </a:spcAft>
              <a:buSzPts val="1400"/>
              <a:buChar char="●"/>
              <a:defRPr sz="1400"/>
            </a:lvl7pPr>
            <a:lvl8pPr lvl="7" rtl="0">
              <a:spcBef>
                <a:spcPts val="1600"/>
              </a:spcBef>
              <a:spcAft>
                <a:spcPts val="0"/>
              </a:spcAft>
              <a:buSzPts val="1400"/>
              <a:buChar char="○"/>
              <a:defRPr sz="1400"/>
            </a:lvl8pPr>
            <a:lvl9pPr lvl="8" rtl="0">
              <a:spcBef>
                <a:spcPts val="1600"/>
              </a:spcBef>
              <a:spcAft>
                <a:spcPts val="1600"/>
              </a:spcAft>
              <a:buSzPts val="1400"/>
              <a:buChar char="■"/>
              <a:defRPr sz="1400"/>
            </a:lvl9pPr>
          </a:lstStyle>
          <a:p>
            <a:endParaRPr/>
          </a:p>
        </p:txBody>
      </p:sp>
      <p:sp>
        <p:nvSpPr>
          <p:cNvPr id="448" name="Google Shape;448;p21"/>
          <p:cNvSpPr txBox="1">
            <a:spLocks noGrp="1"/>
          </p:cNvSpPr>
          <p:nvPr>
            <p:ph type="subTitle" idx="2"/>
          </p:nvPr>
        </p:nvSpPr>
        <p:spPr>
          <a:xfrm>
            <a:off x="713250" y="2077350"/>
            <a:ext cx="3734400" cy="4005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sz="2000" b="1">
                <a:latin typeface="Kanit"/>
                <a:ea typeface="Kanit"/>
                <a:cs typeface="Kanit"/>
                <a:sym typeface="Kanit"/>
              </a:defRPr>
            </a:lvl1pPr>
            <a:lvl2pPr lvl="1" rtl="0">
              <a:spcBef>
                <a:spcPts val="1600"/>
              </a:spcBef>
              <a:spcAft>
                <a:spcPts val="0"/>
              </a:spcAft>
              <a:buSzPts val="3000"/>
              <a:buNone/>
              <a:defRPr sz="3000"/>
            </a:lvl2pPr>
            <a:lvl3pPr lvl="2" rtl="0">
              <a:spcBef>
                <a:spcPts val="1600"/>
              </a:spcBef>
              <a:spcAft>
                <a:spcPts val="0"/>
              </a:spcAft>
              <a:buSzPts val="3000"/>
              <a:buNone/>
              <a:defRPr sz="3000"/>
            </a:lvl3pPr>
            <a:lvl4pPr lvl="3" rtl="0">
              <a:spcBef>
                <a:spcPts val="1600"/>
              </a:spcBef>
              <a:spcAft>
                <a:spcPts val="0"/>
              </a:spcAft>
              <a:buSzPts val="3000"/>
              <a:buNone/>
              <a:defRPr sz="3000"/>
            </a:lvl4pPr>
            <a:lvl5pPr lvl="4" rtl="0">
              <a:spcBef>
                <a:spcPts val="1600"/>
              </a:spcBef>
              <a:spcAft>
                <a:spcPts val="0"/>
              </a:spcAft>
              <a:buSzPts val="3000"/>
              <a:buNone/>
              <a:defRPr sz="3000"/>
            </a:lvl5pPr>
            <a:lvl6pPr lvl="5" rtl="0">
              <a:spcBef>
                <a:spcPts val="1600"/>
              </a:spcBef>
              <a:spcAft>
                <a:spcPts val="0"/>
              </a:spcAft>
              <a:buSzPts val="3000"/>
              <a:buNone/>
              <a:defRPr sz="3000"/>
            </a:lvl6pPr>
            <a:lvl7pPr lvl="6" rtl="0">
              <a:spcBef>
                <a:spcPts val="1600"/>
              </a:spcBef>
              <a:spcAft>
                <a:spcPts val="0"/>
              </a:spcAft>
              <a:buSzPts val="3000"/>
              <a:buNone/>
              <a:defRPr sz="3000"/>
            </a:lvl7pPr>
            <a:lvl8pPr lvl="7" rtl="0">
              <a:spcBef>
                <a:spcPts val="1600"/>
              </a:spcBef>
              <a:spcAft>
                <a:spcPts val="0"/>
              </a:spcAft>
              <a:buSzPts val="3000"/>
              <a:buNone/>
              <a:defRPr sz="3000"/>
            </a:lvl8pPr>
            <a:lvl9pPr lvl="8" rtl="0">
              <a:spcBef>
                <a:spcPts val="1600"/>
              </a:spcBef>
              <a:spcAft>
                <a:spcPts val="1600"/>
              </a:spcAft>
              <a:buSzPts val="3000"/>
              <a:buNone/>
              <a:defRPr sz="3000"/>
            </a:lvl9pPr>
          </a:lstStyle>
          <a:p>
            <a:endParaRPr/>
          </a:p>
        </p:txBody>
      </p:sp>
      <p:sp>
        <p:nvSpPr>
          <p:cNvPr id="449" name="Google Shape;449;p21"/>
          <p:cNvSpPr txBox="1">
            <a:spLocks noGrp="1"/>
          </p:cNvSpPr>
          <p:nvPr>
            <p:ph type="subTitle" idx="3"/>
          </p:nvPr>
        </p:nvSpPr>
        <p:spPr>
          <a:xfrm>
            <a:off x="4696325" y="2579325"/>
            <a:ext cx="3734400" cy="2029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5"/>
              </a:buClr>
              <a:buSzPts val="1600"/>
              <a:buChar char="●"/>
              <a:defRPr/>
            </a:lvl1pPr>
            <a:lvl2pPr lvl="1" rtl="0">
              <a:spcBef>
                <a:spcPts val="1600"/>
              </a:spcBef>
              <a:spcAft>
                <a:spcPts val="0"/>
              </a:spcAft>
              <a:buSzPts val="1600"/>
              <a:buChar char="○"/>
              <a:defRPr sz="1600"/>
            </a:lvl2pPr>
            <a:lvl3pPr lvl="2" rtl="0">
              <a:spcBef>
                <a:spcPts val="1600"/>
              </a:spcBef>
              <a:spcAft>
                <a:spcPts val="0"/>
              </a:spcAft>
              <a:buSzPts val="1600"/>
              <a:buChar char="■"/>
              <a:defRPr sz="1600"/>
            </a:lvl3pPr>
            <a:lvl4pPr lvl="3" rtl="0">
              <a:spcBef>
                <a:spcPts val="1600"/>
              </a:spcBef>
              <a:spcAft>
                <a:spcPts val="0"/>
              </a:spcAft>
              <a:buSzPts val="1600"/>
              <a:buChar char="●"/>
              <a:defRPr sz="1600"/>
            </a:lvl4pPr>
            <a:lvl5pPr lvl="4" rtl="0">
              <a:spcBef>
                <a:spcPts val="1600"/>
              </a:spcBef>
              <a:spcAft>
                <a:spcPts val="0"/>
              </a:spcAft>
              <a:buSzPts val="1600"/>
              <a:buChar char="○"/>
              <a:defRPr sz="1600"/>
            </a:lvl5pPr>
            <a:lvl6pPr lvl="5" rtl="0">
              <a:spcBef>
                <a:spcPts val="1600"/>
              </a:spcBef>
              <a:spcAft>
                <a:spcPts val="0"/>
              </a:spcAft>
              <a:buSzPts val="1600"/>
              <a:buChar char="■"/>
              <a:defRPr sz="1600"/>
            </a:lvl6pPr>
            <a:lvl7pPr lvl="6" rtl="0">
              <a:spcBef>
                <a:spcPts val="1600"/>
              </a:spcBef>
              <a:spcAft>
                <a:spcPts val="0"/>
              </a:spcAft>
              <a:buSzPts val="1600"/>
              <a:buChar char="●"/>
              <a:defRPr sz="1600"/>
            </a:lvl7pPr>
            <a:lvl8pPr lvl="7" rtl="0">
              <a:spcBef>
                <a:spcPts val="1600"/>
              </a:spcBef>
              <a:spcAft>
                <a:spcPts val="0"/>
              </a:spcAft>
              <a:buSzPts val="1600"/>
              <a:buChar char="○"/>
              <a:defRPr sz="1600"/>
            </a:lvl8pPr>
            <a:lvl9pPr lvl="8" rtl="0">
              <a:spcBef>
                <a:spcPts val="1600"/>
              </a:spcBef>
              <a:spcAft>
                <a:spcPts val="1600"/>
              </a:spcAft>
              <a:buSzPts val="1600"/>
              <a:buChar char="■"/>
              <a:defRPr sz="1600"/>
            </a:lvl9pPr>
          </a:lstStyle>
          <a:p>
            <a:endParaRPr/>
          </a:p>
        </p:txBody>
      </p:sp>
      <p:sp>
        <p:nvSpPr>
          <p:cNvPr id="450" name="Google Shape;450;p21"/>
          <p:cNvSpPr txBox="1">
            <a:spLocks noGrp="1"/>
          </p:cNvSpPr>
          <p:nvPr>
            <p:ph type="subTitle" idx="4"/>
          </p:nvPr>
        </p:nvSpPr>
        <p:spPr>
          <a:xfrm>
            <a:off x="4696325" y="2077350"/>
            <a:ext cx="3734400" cy="4005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sz="2000" b="1">
                <a:latin typeface="Kanit"/>
                <a:ea typeface="Kanit"/>
                <a:cs typeface="Kanit"/>
                <a:sym typeface="Kanit"/>
              </a:defRPr>
            </a:lvl1pPr>
            <a:lvl2pPr lvl="1" rtl="0">
              <a:spcBef>
                <a:spcPts val="1600"/>
              </a:spcBef>
              <a:spcAft>
                <a:spcPts val="0"/>
              </a:spcAft>
              <a:buSzPts val="3000"/>
              <a:buNone/>
              <a:defRPr sz="3000"/>
            </a:lvl2pPr>
            <a:lvl3pPr lvl="2" rtl="0">
              <a:spcBef>
                <a:spcPts val="1600"/>
              </a:spcBef>
              <a:spcAft>
                <a:spcPts val="0"/>
              </a:spcAft>
              <a:buSzPts val="3000"/>
              <a:buNone/>
              <a:defRPr sz="3000"/>
            </a:lvl3pPr>
            <a:lvl4pPr lvl="3" rtl="0">
              <a:spcBef>
                <a:spcPts val="1600"/>
              </a:spcBef>
              <a:spcAft>
                <a:spcPts val="0"/>
              </a:spcAft>
              <a:buSzPts val="3000"/>
              <a:buNone/>
              <a:defRPr sz="3000"/>
            </a:lvl4pPr>
            <a:lvl5pPr lvl="4" rtl="0">
              <a:spcBef>
                <a:spcPts val="1600"/>
              </a:spcBef>
              <a:spcAft>
                <a:spcPts val="0"/>
              </a:spcAft>
              <a:buSzPts val="3000"/>
              <a:buNone/>
              <a:defRPr sz="3000"/>
            </a:lvl5pPr>
            <a:lvl6pPr lvl="5" rtl="0">
              <a:spcBef>
                <a:spcPts val="1600"/>
              </a:spcBef>
              <a:spcAft>
                <a:spcPts val="0"/>
              </a:spcAft>
              <a:buSzPts val="3000"/>
              <a:buNone/>
              <a:defRPr sz="3000"/>
            </a:lvl6pPr>
            <a:lvl7pPr lvl="6" rtl="0">
              <a:spcBef>
                <a:spcPts val="1600"/>
              </a:spcBef>
              <a:spcAft>
                <a:spcPts val="0"/>
              </a:spcAft>
              <a:buSzPts val="3000"/>
              <a:buNone/>
              <a:defRPr sz="3000"/>
            </a:lvl7pPr>
            <a:lvl8pPr lvl="7" rtl="0">
              <a:spcBef>
                <a:spcPts val="1600"/>
              </a:spcBef>
              <a:spcAft>
                <a:spcPts val="0"/>
              </a:spcAft>
              <a:buSzPts val="3000"/>
              <a:buNone/>
              <a:defRPr sz="3000"/>
            </a:lvl8pPr>
            <a:lvl9pPr lvl="8" rtl="0">
              <a:spcBef>
                <a:spcPts val="1600"/>
              </a:spcBef>
              <a:spcAft>
                <a:spcPts val="1600"/>
              </a:spcAft>
              <a:buSzPts val="3000"/>
              <a:buNone/>
              <a:defRPr sz="3000"/>
            </a:lvl9pPr>
          </a:lstStyle>
          <a:p>
            <a:endParaRPr/>
          </a:p>
        </p:txBody>
      </p:sp>
      <p:sp>
        <p:nvSpPr>
          <p:cNvPr id="451" name="Google Shape;451;p21"/>
          <p:cNvSpPr/>
          <p:nvPr/>
        </p:nvSpPr>
        <p:spPr>
          <a:xfrm>
            <a:off x="4" y="1284700"/>
            <a:ext cx="229615" cy="322565"/>
          </a:xfrm>
          <a:custGeom>
            <a:avLst/>
            <a:gdLst/>
            <a:ahLst/>
            <a:cxnLst/>
            <a:rect l="l" t="t" r="r" b="b"/>
            <a:pathLst>
              <a:path w="5862" h="8235" extrusionOk="0">
                <a:moveTo>
                  <a:pt x="3881" y="0"/>
                </a:moveTo>
                <a:cubicBezTo>
                  <a:pt x="3421" y="0"/>
                  <a:pt x="2960" y="177"/>
                  <a:pt x="2607" y="529"/>
                </a:cubicBezTo>
                <a:lnTo>
                  <a:pt x="0" y="3136"/>
                </a:lnTo>
                <a:lnTo>
                  <a:pt x="0" y="8235"/>
                </a:lnTo>
                <a:lnTo>
                  <a:pt x="5156" y="3079"/>
                </a:lnTo>
                <a:cubicBezTo>
                  <a:pt x="5862" y="2373"/>
                  <a:pt x="5862" y="1235"/>
                  <a:pt x="5156" y="529"/>
                </a:cubicBezTo>
                <a:cubicBezTo>
                  <a:pt x="4803" y="177"/>
                  <a:pt x="4342" y="0"/>
                  <a:pt x="388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21"/>
          <p:cNvSpPr/>
          <p:nvPr/>
        </p:nvSpPr>
        <p:spPr>
          <a:xfrm>
            <a:off x="4" y="665759"/>
            <a:ext cx="503805" cy="633496"/>
          </a:xfrm>
          <a:custGeom>
            <a:avLst/>
            <a:gdLst/>
            <a:ahLst/>
            <a:cxnLst/>
            <a:rect l="l" t="t" r="r" b="b"/>
            <a:pathLst>
              <a:path w="12862" h="16173" extrusionOk="0">
                <a:moveTo>
                  <a:pt x="10121" y="0"/>
                </a:moveTo>
                <a:cubicBezTo>
                  <a:pt x="9480" y="0"/>
                  <a:pt x="8841" y="245"/>
                  <a:pt x="8353" y="733"/>
                </a:cubicBezTo>
                <a:lnTo>
                  <a:pt x="0" y="9086"/>
                </a:lnTo>
                <a:lnTo>
                  <a:pt x="0" y="16172"/>
                </a:lnTo>
                <a:lnTo>
                  <a:pt x="11853" y="4319"/>
                </a:lnTo>
                <a:cubicBezTo>
                  <a:pt x="12861" y="3325"/>
                  <a:pt x="12861" y="1698"/>
                  <a:pt x="11867" y="704"/>
                </a:cubicBezTo>
                <a:cubicBezTo>
                  <a:pt x="11376" y="234"/>
                  <a:pt x="10748" y="0"/>
                  <a:pt x="101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21"/>
          <p:cNvSpPr/>
          <p:nvPr/>
        </p:nvSpPr>
        <p:spPr>
          <a:xfrm>
            <a:off x="4" y="7"/>
            <a:ext cx="767223" cy="845093"/>
          </a:xfrm>
          <a:custGeom>
            <a:avLst/>
            <a:gdLst/>
            <a:ahLst/>
            <a:cxnLst/>
            <a:rect l="l" t="t" r="r" b="b"/>
            <a:pathLst>
              <a:path w="19587" h="21575" extrusionOk="0">
                <a:moveTo>
                  <a:pt x="0" y="0"/>
                </a:moveTo>
                <a:lnTo>
                  <a:pt x="0" y="14460"/>
                </a:lnTo>
                <a:cubicBezTo>
                  <a:pt x="490" y="14301"/>
                  <a:pt x="936" y="14042"/>
                  <a:pt x="1311" y="13668"/>
                </a:cubicBezTo>
                <a:lnTo>
                  <a:pt x="4954" y="10024"/>
                </a:lnTo>
                <a:cubicBezTo>
                  <a:pt x="5068" y="9910"/>
                  <a:pt x="5196" y="9863"/>
                  <a:pt x="5318" y="9863"/>
                </a:cubicBezTo>
                <a:cubicBezTo>
                  <a:pt x="5725" y="9863"/>
                  <a:pt x="6079" y="10386"/>
                  <a:pt x="5703" y="10773"/>
                </a:cubicBezTo>
                <a:lnTo>
                  <a:pt x="0" y="16476"/>
                </a:lnTo>
                <a:lnTo>
                  <a:pt x="0" y="21574"/>
                </a:lnTo>
                <a:lnTo>
                  <a:pt x="18881" y="2679"/>
                </a:lnTo>
                <a:cubicBezTo>
                  <a:pt x="19587" y="1973"/>
                  <a:pt x="19587" y="835"/>
                  <a:pt x="18881" y="130"/>
                </a:cubicBezTo>
                <a:cubicBezTo>
                  <a:pt x="18824" y="86"/>
                  <a:pt x="18780" y="43"/>
                  <a:pt x="18723" y="0"/>
                </a:cubicBezTo>
                <a:lnTo>
                  <a:pt x="16490" y="0"/>
                </a:lnTo>
                <a:cubicBezTo>
                  <a:pt x="16433" y="43"/>
                  <a:pt x="16390" y="86"/>
                  <a:pt x="16332" y="130"/>
                </a:cubicBezTo>
                <a:lnTo>
                  <a:pt x="14949" y="1527"/>
                </a:lnTo>
                <a:cubicBezTo>
                  <a:pt x="14832" y="1645"/>
                  <a:pt x="14700" y="1694"/>
                  <a:pt x="14575" y="1694"/>
                </a:cubicBezTo>
                <a:cubicBezTo>
                  <a:pt x="14164" y="1694"/>
                  <a:pt x="13814" y="1164"/>
                  <a:pt x="14201" y="778"/>
                </a:cubicBezTo>
                <a:lnTo>
                  <a:pt x="1497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21"/>
          <p:cNvSpPr/>
          <p:nvPr/>
        </p:nvSpPr>
        <p:spPr>
          <a:xfrm>
            <a:off x="226772" y="1132795"/>
            <a:ext cx="147279" cy="147279"/>
          </a:xfrm>
          <a:custGeom>
            <a:avLst/>
            <a:gdLst/>
            <a:ahLst/>
            <a:cxnLst/>
            <a:rect l="l" t="t" r="r" b="b"/>
            <a:pathLst>
              <a:path w="3760" h="3760" extrusionOk="0">
                <a:moveTo>
                  <a:pt x="1887" y="0"/>
                </a:moveTo>
                <a:cubicBezTo>
                  <a:pt x="850" y="0"/>
                  <a:pt x="1" y="850"/>
                  <a:pt x="1" y="1887"/>
                </a:cubicBezTo>
                <a:cubicBezTo>
                  <a:pt x="1" y="2924"/>
                  <a:pt x="850" y="3759"/>
                  <a:pt x="1887" y="3759"/>
                </a:cubicBezTo>
                <a:cubicBezTo>
                  <a:pt x="2924" y="3759"/>
                  <a:pt x="3760" y="2924"/>
                  <a:pt x="3760" y="1887"/>
                </a:cubicBezTo>
                <a:cubicBezTo>
                  <a:pt x="3760" y="850"/>
                  <a:pt x="2924" y="0"/>
                  <a:pt x="188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21"/>
          <p:cNvSpPr/>
          <p:nvPr/>
        </p:nvSpPr>
        <p:spPr>
          <a:xfrm>
            <a:off x="372336" y="1040273"/>
            <a:ext cx="107796" cy="80690"/>
          </a:xfrm>
          <a:custGeom>
            <a:avLst/>
            <a:gdLst/>
            <a:ahLst/>
            <a:cxnLst/>
            <a:rect l="l" t="t" r="r" b="b"/>
            <a:pathLst>
              <a:path w="2752" h="2060" extrusionOk="0">
                <a:moveTo>
                  <a:pt x="1376" y="0"/>
                </a:moveTo>
                <a:cubicBezTo>
                  <a:pt x="1113" y="0"/>
                  <a:pt x="850" y="101"/>
                  <a:pt x="649" y="303"/>
                </a:cubicBezTo>
                <a:cubicBezTo>
                  <a:pt x="0" y="951"/>
                  <a:pt x="461" y="2060"/>
                  <a:pt x="1383" y="2060"/>
                </a:cubicBezTo>
                <a:cubicBezTo>
                  <a:pt x="2290" y="2060"/>
                  <a:pt x="2751" y="951"/>
                  <a:pt x="2103" y="303"/>
                </a:cubicBezTo>
                <a:cubicBezTo>
                  <a:pt x="1902" y="101"/>
                  <a:pt x="1639" y="0"/>
                  <a:pt x="137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21"/>
          <p:cNvSpPr/>
          <p:nvPr/>
        </p:nvSpPr>
        <p:spPr>
          <a:xfrm>
            <a:off x="493613" y="129076"/>
            <a:ext cx="529578" cy="520843"/>
          </a:xfrm>
          <a:custGeom>
            <a:avLst/>
            <a:gdLst/>
            <a:ahLst/>
            <a:cxnLst/>
            <a:rect l="l" t="t" r="r" b="b"/>
            <a:pathLst>
              <a:path w="13520" h="13297" extrusionOk="0">
                <a:moveTo>
                  <a:pt x="13072" y="1"/>
                </a:moveTo>
                <a:cubicBezTo>
                  <a:pt x="13001" y="1"/>
                  <a:pt x="12928" y="27"/>
                  <a:pt x="12862" y="90"/>
                </a:cubicBezTo>
                <a:lnTo>
                  <a:pt x="12862" y="104"/>
                </a:lnTo>
                <a:lnTo>
                  <a:pt x="203" y="12749"/>
                </a:lnTo>
                <a:cubicBezTo>
                  <a:pt x="1" y="12951"/>
                  <a:pt x="145" y="13282"/>
                  <a:pt x="419" y="13296"/>
                </a:cubicBezTo>
                <a:cubicBezTo>
                  <a:pt x="505" y="13296"/>
                  <a:pt x="591" y="13253"/>
                  <a:pt x="649" y="13195"/>
                </a:cubicBezTo>
                <a:lnTo>
                  <a:pt x="13308" y="536"/>
                </a:lnTo>
                <a:cubicBezTo>
                  <a:pt x="13520" y="303"/>
                  <a:pt x="13310" y="1"/>
                  <a:pt x="1307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21"/>
          <p:cNvSpPr/>
          <p:nvPr/>
        </p:nvSpPr>
        <p:spPr>
          <a:xfrm>
            <a:off x="4" y="1619848"/>
            <a:ext cx="132512" cy="144811"/>
          </a:xfrm>
          <a:custGeom>
            <a:avLst/>
            <a:gdLst/>
            <a:ahLst/>
            <a:cxnLst/>
            <a:rect l="l" t="t" r="r" b="b"/>
            <a:pathLst>
              <a:path w="3383" h="3697" extrusionOk="0">
                <a:moveTo>
                  <a:pt x="2924" y="1"/>
                </a:moveTo>
                <a:cubicBezTo>
                  <a:pt x="2856" y="1"/>
                  <a:pt x="2785" y="25"/>
                  <a:pt x="2722" y="82"/>
                </a:cubicBezTo>
                <a:lnTo>
                  <a:pt x="0" y="2804"/>
                </a:lnTo>
                <a:lnTo>
                  <a:pt x="0" y="3697"/>
                </a:lnTo>
                <a:lnTo>
                  <a:pt x="3154" y="543"/>
                </a:lnTo>
                <a:lnTo>
                  <a:pt x="3169" y="543"/>
                </a:lnTo>
                <a:cubicBezTo>
                  <a:pt x="3382" y="307"/>
                  <a:pt x="3166" y="1"/>
                  <a:pt x="292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21"/>
          <p:cNvSpPr/>
          <p:nvPr/>
        </p:nvSpPr>
        <p:spPr>
          <a:xfrm>
            <a:off x="171344" y="751112"/>
            <a:ext cx="246575" cy="222995"/>
          </a:xfrm>
          <a:custGeom>
            <a:avLst/>
            <a:gdLst/>
            <a:ahLst/>
            <a:cxnLst/>
            <a:rect l="l" t="t" r="r" b="b"/>
            <a:pathLst>
              <a:path w="6295" h="5693" extrusionOk="0">
                <a:moveTo>
                  <a:pt x="5247" y="0"/>
                </a:moveTo>
                <a:cubicBezTo>
                  <a:pt x="5079" y="0"/>
                  <a:pt x="4903" y="63"/>
                  <a:pt x="4743" y="210"/>
                </a:cubicBezTo>
                <a:lnTo>
                  <a:pt x="552" y="4401"/>
                </a:lnTo>
                <a:cubicBezTo>
                  <a:pt x="1" y="4941"/>
                  <a:pt x="495" y="5692"/>
                  <a:pt x="1074" y="5692"/>
                </a:cubicBezTo>
                <a:cubicBezTo>
                  <a:pt x="1252" y="5692"/>
                  <a:pt x="1437" y="5622"/>
                  <a:pt x="1603" y="5453"/>
                </a:cubicBezTo>
                <a:lnTo>
                  <a:pt x="5794" y="1262"/>
                </a:lnTo>
                <a:cubicBezTo>
                  <a:pt x="6294" y="717"/>
                  <a:pt x="5816" y="0"/>
                  <a:pt x="524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21"/>
          <p:cNvSpPr/>
          <p:nvPr/>
        </p:nvSpPr>
        <p:spPr>
          <a:xfrm>
            <a:off x="8788419" y="61416"/>
            <a:ext cx="348078" cy="341892"/>
          </a:xfrm>
          <a:custGeom>
            <a:avLst/>
            <a:gdLst/>
            <a:ahLst/>
            <a:cxnLst/>
            <a:rect l="l" t="t" r="r" b="b"/>
            <a:pathLst>
              <a:path w="9848" h="9673" extrusionOk="0">
                <a:moveTo>
                  <a:pt x="9445" y="1"/>
                </a:moveTo>
                <a:cubicBezTo>
                  <a:pt x="9351" y="1"/>
                  <a:pt x="9257" y="37"/>
                  <a:pt x="9185" y="109"/>
                </a:cubicBezTo>
                <a:lnTo>
                  <a:pt x="242" y="9038"/>
                </a:lnTo>
                <a:cubicBezTo>
                  <a:pt x="1" y="9265"/>
                  <a:pt x="164" y="9672"/>
                  <a:pt x="484" y="9672"/>
                </a:cubicBezTo>
                <a:cubicBezTo>
                  <a:pt x="490" y="9672"/>
                  <a:pt x="495" y="9672"/>
                  <a:pt x="501" y="9672"/>
                </a:cubicBezTo>
                <a:cubicBezTo>
                  <a:pt x="602" y="9672"/>
                  <a:pt x="688" y="9629"/>
                  <a:pt x="760" y="9557"/>
                </a:cubicBezTo>
                <a:lnTo>
                  <a:pt x="9704" y="613"/>
                </a:lnTo>
                <a:cubicBezTo>
                  <a:pt x="9848" y="483"/>
                  <a:pt x="9848" y="239"/>
                  <a:pt x="9704" y="109"/>
                </a:cubicBezTo>
                <a:cubicBezTo>
                  <a:pt x="9632" y="37"/>
                  <a:pt x="9538" y="1"/>
                  <a:pt x="94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21"/>
          <p:cNvSpPr/>
          <p:nvPr/>
        </p:nvSpPr>
        <p:spPr>
          <a:xfrm>
            <a:off x="8528509" y="598520"/>
            <a:ext cx="72316" cy="65600"/>
          </a:xfrm>
          <a:custGeom>
            <a:avLst/>
            <a:gdLst/>
            <a:ahLst/>
            <a:cxnLst/>
            <a:rect l="l" t="t" r="r" b="b"/>
            <a:pathLst>
              <a:path w="2046" h="1856" extrusionOk="0">
                <a:moveTo>
                  <a:pt x="1028" y="1"/>
                </a:moveTo>
                <a:cubicBezTo>
                  <a:pt x="789" y="1"/>
                  <a:pt x="548" y="91"/>
                  <a:pt x="361" y="271"/>
                </a:cubicBezTo>
                <a:cubicBezTo>
                  <a:pt x="1" y="631"/>
                  <a:pt x="1" y="1236"/>
                  <a:pt x="361" y="1596"/>
                </a:cubicBezTo>
                <a:cubicBezTo>
                  <a:pt x="548" y="1769"/>
                  <a:pt x="785" y="1855"/>
                  <a:pt x="1023" y="1855"/>
                </a:cubicBezTo>
                <a:cubicBezTo>
                  <a:pt x="1261" y="1855"/>
                  <a:pt x="1498" y="1769"/>
                  <a:pt x="1686" y="1596"/>
                </a:cubicBezTo>
                <a:cubicBezTo>
                  <a:pt x="2046" y="1221"/>
                  <a:pt x="2046" y="631"/>
                  <a:pt x="1686" y="271"/>
                </a:cubicBezTo>
                <a:cubicBezTo>
                  <a:pt x="1506" y="91"/>
                  <a:pt x="1268" y="1"/>
                  <a:pt x="102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21"/>
          <p:cNvSpPr/>
          <p:nvPr/>
        </p:nvSpPr>
        <p:spPr>
          <a:xfrm>
            <a:off x="8639497" y="479295"/>
            <a:ext cx="88610" cy="66449"/>
          </a:xfrm>
          <a:custGeom>
            <a:avLst/>
            <a:gdLst/>
            <a:ahLst/>
            <a:cxnLst/>
            <a:rect l="l" t="t" r="r" b="b"/>
            <a:pathLst>
              <a:path w="2507" h="1880" extrusionOk="0">
                <a:moveTo>
                  <a:pt x="1253" y="0"/>
                </a:moveTo>
                <a:cubicBezTo>
                  <a:pt x="418" y="0"/>
                  <a:pt x="0" y="1008"/>
                  <a:pt x="591" y="1599"/>
                </a:cubicBezTo>
                <a:cubicBezTo>
                  <a:pt x="778" y="1786"/>
                  <a:pt x="1019" y="1880"/>
                  <a:pt x="1259" y="1880"/>
                </a:cubicBezTo>
                <a:cubicBezTo>
                  <a:pt x="1498" y="1880"/>
                  <a:pt x="1736" y="1786"/>
                  <a:pt x="1916" y="1599"/>
                </a:cubicBezTo>
                <a:cubicBezTo>
                  <a:pt x="2506" y="1008"/>
                  <a:pt x="2088" y="0"/>
                  <a:pt x="125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21"/>
          <p:cNvSpPr/>
          <p:nvPr/>
        </p:nvSpPr>
        <p:spPr>
          <a:xfrm>
            <a:off x="8295859" y="692578"/>
            <a:ext cx="192984" cy="192948"/>
          </a:xfrm>
          <a:custGeom>
            <a:avLst/>
            <a:gdLst/>
            <a:ahLst/>
            <a:cxnLst/>
            <a:rect l="l" t="t" r="r" b="b"/>
            <a:pathLst>
              <a:path w="5460" h="5459" extrusionOk="0">
                <a:moveTo>
                  <a:pt x="2723" y="1"/>
                </a:moveTo>
                <a:cubicBezTo>
                  <a:pt x="1225" y="1"/>
                  <a:pt x="1" y="1225"/>
                  <a:pt x="1" y="2723"/>
                </a:cubicBezTo>
                <a:cubicBezTo>
                  <a:pt x="1" y="4235"/>
                  <a:pt x="1225" y="5459"/>
                  <a:pt x="2723" y="5459"/>
                </a:cubicBezTo>
                <a:cubicBezTo>
                  <a:pt x="4235" y="5459"/>
                  <a:pt x="5459" y="4235"/>
                  <a:pt x="5459" y="2723"/>
                </a:cubicBezTo>
                <a:cubicBezTo>
                  <a:pt x="5459" y="1225"/>
                  <a:pt x="4235" y="1"/>
                  <a:pt x="27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21"/>
          <p:cNvSpPr/>
          <p:nvPr/>
        </p:nvSpPr>
        <p:spPr>
          <a:xfrm>
            <a:off x="8522196" y="152144"/>
            <a:ext cx="152266" cy="152726"/>
          </a:xfrm>
          <a:custGeom>
            <a:avLst/>
            <a:gdLst/>
            <a:ahLst/>
            <a:cxnLst/>
            <a:rect l="l" t="t" r="r" b="b"/>
            <a:pathLst>
              <a:path w="4308" h="4321" extrusionOk="0">
                <a:moveTo>
                  <a:pt x="2147" y="0"/>
                </a:moveTo>
                <a:cubicBezTo>
                  <a:pt x="966" y="0"/>
                  <a:pt x="1" y="965"/>
                  <a:pt x="1" y="2161"/>
                </a:cubicBezTo>
                <a:cubicBezTo>
                  <a:pt x="1" y="3356"/>
                  <a:pt x="966" y="4321"/>
                  <a:pt x="2147" y="4321"/>
                </a:cubicBezTo>
                <a:cubicBezTo>
                  <a:pt x="3342" y="4321"/>
                  <a:pt x="4307" y="3356"/>
                  <a:pt x="4307" y="2161"/>
                </a:cubicBezTo>
                <a:cubicBezTo>
                  <a:pt x="4307" y="965"/>
                  <a:pt x="3342" y="0"/>
                  <a:pt x="214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21"/>
          <p:cNvSpPr/>
          <p:nvPr/>
        </p:nvSpPr>
        <p:spPr>
          <a:xfrm>
            <a:off x="8682563" y="60525"/>
            <a:ext cx="92180" cy="79420"/>
          </a:xfrm>
          <a:custGeom>
            <a:avLst/>
            <a:gdLst/>
            <a:ahLst/>
            <a:cxnLst/>
            <a:rect l="l" t="t" r="r" b="b"/>
            <a:pathLst>
              <a:path w="2608" h="2247" extrusionOk="0">
                <a:moveTo>
                  <a:pt x="793" y="0"/>
                </a:moveTo>
                <a:cubicBezTo>
                  <a:pt x="663" y="58"/>
                  <a:pt x="562" y="130"/>
                  <a:pt x="461" y="230"/>
                </a:cubicBezTo>
                <a:cubicBezTo>
                  <a:pt x="1" y="691"/>
                  <a:pt x="1" y="1440"/>
                  <a:pt x="461" y="1901"/>
                </a:cubicBezTo>
                <a:cubicBezTo>
                  <a:pt x="699" y="2132"/>
                  <a:pt x="1005" y="2247"/>
                  <a:pt x="1309" y="2247"/>
                </a:cubicBezTo>
                <a:cubicBezTo>
                  <a:pt x="1614" y="2247"/>
                  <a:pt x="1916" y="2132"/>
                  <a:pt x="2146" y="1901"/>
                </a:cubicBezTo>
                <a:cubicBezTo>
                  <a:pt x="2607" y="1440"/>
                  <a:pt x="2607" y="691"/>
                  <a:pt x="2146" y="230"/>
                </a:cubicBezTo>
                <a:cubicBezTo>
                  <a:pt x="2046" y="130"/>
                  <a:pt x="1945" y="58"/>
                  <a:pt x="181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21"/>
          <p:cNvSpPr/>
          <p:nvPr/>
        </p:nvSpPr>
        <p:spPr>
          <a:xfrm>
            <a:off x="8753886" y="728345"/>
            <a:ext cx="156896" cy="113705"/>
          </a:xfrm>
          <a:custGeom>
            <a:avLst/>
            <a:gdLst/>
            <a:ahLst/>
            <a:cxnLst/>
            <a:rect l="l" t="t" r="r" b="b"/>
            <a:pathLst>
              <a:path w="4439" h="3217" extrusionOk="0">
                <a:moveTo>
                  <a:pt x="2233" y="1"/>
                </a:moveTo>
                <a:cubicBezTo>
                  <a:pt x="476" y="1"/>
                  <a:pt x="1" y="2406"/>
                  <a:pt x="1614" y="3083"/>
                </a:cubicBezTo>
                <a:cubicBezTo>
                  <a:pt x="1836" y="3175"/>
                  <a:pt x="2053" y="3217"/>
                  <a:pt x="2259" y="3217"/>
                </a:cubicBezTo>
                <a:cubicBezTo>
                  <a:pt x="3566" y="3217"/>
                  <a:pt x="4439" y="1545"/>
                  <a:pt x="3356" y="476"/>
                </a:cubicBezTo>
                <a:cubicBezTo>
                  <a:pt x="3068" y="173"/>
                  <a:pt x="2651" y="1"/>
                  <a:pt x="223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21"/>
          <p:cNvSpPr/>
          <p:nvPr/>
        </p:nvSpPr>
        <p:spPr>
          <a:xfrm>
            <a:off x="8861304" y="620431"/>
            <a:ext cx="156967" cy="113705"/>
          </a:xfrm>
          <a:custGeom>
            <a:avLst/>
            <a:gdLst/>
            <a:ahLst/>
            <a:cxnLst/>
            <a:rect l="l" t="t" r="r" b="b"/>
            <a:pathLst>
              <a:path w="4441" h="3217" extrusionOk="0">
                <a:moveTo>
                  <a:pt x="2247" y="0"/>
                </a:moveTo>
                <a:cubicBezTo>
                  <a:pt x="490" y="0"/>
                  <a:pt x="1" y="2420"/>
                  <a:pt x="1628" y="3082"/>
                </a:cubicBezTo>
                <a:cubicBezTo>
                  <a:pt x="1848" y="3175"/>
                  <a:pt x="2064" y="3216"/>
                  <a:pt x="2268" y="3216"/>
                </a:cubicBezTo>
                <a:cubicBezTo>
                  <a:pt x="3566" y="3216"/>
                  <a:pt x="4440" y="1545"/>
                  <a:pt x="3371" y="476"/>
                </a:cubicBezTo>
                <a:cubicBezTo>
                  <a:pt x="3068" y="173"/>
                  <a:pt x="2665" y="0"/>
                  <a:pt x="224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21"/>
          <p:cNvSpPr/>
          <p:nvPr/>
        </p:nvSpPr>
        <p:spPr>
          <a:xfrm>
            <a:off x="8978230" y="512340"/>
            <a:ext cx="126429" cy="113988"/>
          </a:xfrm>
          <a:custGeom>
            <a:avLst/>
            <a:gdLst/>
            <a:ahLst/>
            <a:cxnLst/>
            <a:rect l="l" t="t" r="r" b="b"/>
            <a:pathLst>
              <a:path w="3577" h="3225" extrusionOk="0">
                <a:moveTo>
                  <a:pt x="1995" y="1"/>
                </a:moveTo>
                <a:cubicBezTo>
                  <a:pt x="956" y="1"/>
                  <a:pt x="1" y="1050"/>
                  <a:pt x="495" y="2237"/>
                </a:cubicBezTo>
                <a:cubicBezTo>
                  <a:pt x="773" y="2915"/>
                  <a:pt x="1362" y="3224"/>
                  <a:pt x="1951" y="3224"/>
                </a:cubicBezTo>
                <a:cubicBezTo>
                  <a:pt x="2764" y="3224"/>
                  <a:pt x="3577" y="2637"/>
                  <a:pt x="3577" y="1618"/>
                </a:cubicBezTo>
                <a:cubicBezTo>
                  <a:pt x="3577" y="1200"/>
                  <a:pt x="3404" y="783"/>
                  <a:pt x="3116" y="480"/>
                </a:cubicBezTo>
                <a:cubicBezTo>
                  <a:pt x="2777" y="145"/>
                  <a:pt x="2380" y="1"/>
                  <a:pt x="199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21"/>
          <p:cNvSpPr/>
          <p:nvPr/>
        </p:nvSpPr>
        <p:spPr>
          <a:xfrm rot="10800000">
            <a:off x="8137552" y="-11269"/>
            <a:ext cx="346899" cy="223004"/>
          </a:xfrm>
          <a:custGeom>
            <a:avLst/>
            <a:gdLst/>
            <a:ahLst/>
            <a:cxnLst/>
            <a:rect l="l" t="t" r="r" b="b"/>
            <a:pathLst>
              <a:path w="6366" h="4092" extrusionOk="0">
                <a:moveTo>
                  <a:pt x="4708" y="1"/>
                </a:moveTo>
                <a:cubicBezTo>
                  <a:pt x="4324" y="1"/>
                  <a:pt x="3939" y="145"/>
                  <a:pt x="3644" y="433"/>
                </a:cubicBezTo>
                <a:lnTo>
                  <a:pt x="0" y="4091"/>
                </a:lnTo>
                <a:lnTo>
                  <a:pt x="4278" y="4091"/>
                </a:lnTo>
                <a:lnTo>
                  <a:pt x="5747" y="2622"/>
                </a:lnTo>
                <a:cubicBezTo>
                  <a:pt x="6337" y="2046"/>
                  <a:pt x="6366" y="1096"/>
                  <a:pt x="5819" y="476"/>
                </a:cubicBezTo>
                <a:cubicBezTo>
                  <a:pt x="5516" y="159"/>
                  <a:pt x="5112" y="1"/>
                  <a:pt x="47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539500"/>
            <a:ext cx="7717500" cy="6129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Clr>
                <a:schemeClr val="dk1"/>
              </a:buClr>
              <a:buSzPts val="3600"/>
              <a:buFont typeface="Kanit"/>
              <a:buNone/>
              <a:defRPr sz="3600" b="1">
                <a:solidFill>
                  <a:schemeClr val="dk1"/>
                </a:solidFill>
                <a:latin typeface="Kanit"/>
                <a:ea typeface="Kanit"/>
                <a:cs typeface="Kanit"/>
                <a:sym typeface="Kanit"/>
              </a:defRPr>
            </a:lvl1pPr>
            <a:lvl2pPr lvl="1" algn="ctr">
              <a:spcBef>
                <a:spcPts val="0"/>
              </a:spcBef>
              <a:spcAft>
                <a:spcPts val="0"/>
              </a:spcAft>
              <a:buClr>
                <a:schemeClr val="dk1"/>
              </a:buClr>
              <a:buSzPts val="3600"/>
              <a:buFont typeface="Kanit"/>
              <a:buNone/>
              <a:defRPr sz="3600" b="1">
                <a:solidFill>
                  <a:schemeClr val="dk1"/>
                </a:solidFill>
                <a:latin typeface="Kanit"/>
                <a:ea typeface="Kanit"/>
                <a:cs typeface="Kanit"/>
                <a:sym typeface="Kanit"/>
              </a:defRPr>
            </a:lvl2pPr>
            <a:lvl3pPr lvl="2" algn="ctr">
              <a:spcBef>
                <a:spcPts val="0"/>
              </a:spcBef>
              <a:spcAft>
                <a:spcPts val="0"/>
              </a:spcAft>
              <a:buClr>
                <a:schemeClr val="dk1"/>
              </a:buClr>
              <a:buSzPts val="3600"/>
              <a:buFont typeface="Kanit"/>
              <a:buNone/>
              <a:defRPr sz="3600" b="1">
                <a:solidFill>
                  <a:schemeClr val="dk1"/>
                </a:solidFill>
                <a:latin typeface="Kanit"/>
                <a:ea typeface="Kanit"/>
                <a:cs typeface="Kanit"/>
                <a:sym typeface="Kanit"/>
              </a:defRPr>
            </a:lvl3pPr>
            <a:lvl4pPr lvl="3" algn="ctr">
              <a:spcBef>
                <a:spcPts val="0"/>
              </a:spcBef>
              <a:spcAft>
                <a:spcPts val="0"/>
              </a:spcAft>
              <a:buClr>
                <a:schemeClr val="dk1"/>
              </a:buClr>
              <a:buSzPts val="3600"/>
              <a:buFont typeface="Kanit"/>
              <a:buNone/>
              <a:defRPr sz="3600" b="1">
                <a:solidFill>
                  <a:schemeClr val="dk1"/>
                </a:solidFill>
                <a:latin typeface="Kanit"/>
                <a:ea typeface="Kanit"/>
                <a:cs typeface="Kanit"/>
                <a:sym typeface="Kanit"/>
              </a:defRPr>
            </a:lvl4pPr>
            <a:lvl5pPr lvl="4" algn="ctr">
              <a:spcBef>
                <a:spcPts val="0"/>
              </a:spcBef>
              <a:spcAft>
                <a:spcPts val="0"/>
              </a:spcAft>
              <a:buClr>
                <a:schemeClr val="dk1"/>
              </a:buClr>
              <a:buSzPts val="3600"/>
              <a:buFont typeface="Kanit"/>
              <a:buNone/>
              <a:defRPr sz="3600" b="1">
                <a:solidFill>
                  <a:schemeClr val="dk1"/>
                </a:solidFill>
                <a:latin typeface="Kanit"/>
                <a:ea typeface="Kanit"/>
                <a:cs typeface="Kanit"/>
                <a:sym typeface="Kanit"/>
              </a:defRPr>
            </a:lvl5pPr>
            <a:lvl6pPr lvl="5" algn="ctr">
              <a:spcBef>
                <a:spcPts val="0"/>
              </a:spcBef>
              <a:spcAft>
                <a:spcPts val="0"/>
              </a:spcAft>
              <a:buClr>
                <a:schemeClr val="dk1"/>
              </a:buClr>
              <a:buSzPts val="3600"/>
              <a:buFont typeface="Kanit"/>
              <a:buNone/>
              <a:defRPr sz="3600" b="1">
                <a:solidFill>
                  <a:schemeClr val="dk1"/>
                </a:solidFill>
                <a:latin typeface="Kanit"/>
                <a:ea typeface="Kanit"/>
                <a:cs typeface="Kanit"/>
                <a:sym typeface="Kanit"/>
              </a:defRPr>
            </a:lvl6pPr>
            <a:lvl7pPr lvl="6" algn="ctr">
              <a:spcBef>
                <a:spcPts val="0"/>
              </a:spcBef>
              <a:spcAft>
                <a:spcPts val="0"/>
              </a:spcAft>
              <a:buClr>
                <a:schemeClr val="dk1"/>
              </a:buClr>
              <a:buSzPts val="3600"/>
              <a:buFont typeface="Kanit"/>
              <a:buNone/>
              <a:defRPr sz="3600" b="1">
                <a:solidFill>
                  <a:schemeClr val="dk1"/>
                </a:solidFill>
                <a:latin typeface="Kanit"/>
                <a:ea typeface="Kanit"/>
                <a:cs typeface="Kanit"/>
                <a:sym typeface="Kanit"/>
              </a:defRPr>
            </a:lvl7pPr>
            <a:lvl8pPr lvl="7" algn="ctr">
              <a:spcBef>
                <a:spcPts val="0"/>
              </a:spcBef>
              <a:spcAft>
                <a:spcPts val="0"/>
              </a:spcAft>
              <a:buClr>
                <a:schemeClr val="dk1"/>
              </a:buClr>
              <a:buSzPts val="3600"/>
              <a:buFont typeface="Kanit"/>
              <a:buNone/>
              <a:defRPr sz="3600" b="1">
                <a:solidFill>
                  <a:schemeClr val="dk1"/>
                </a:solidFill>
                <a:latin typeface="Kanit"/>
                <a:ea typeface="Kanit"/>
                <a:cs typeface="Kanit"/>
                <a:sym typeface="Kanit"/>
              </a:defRPr>
            </a:lvl8pPr>
            <a:lvl9pPr lvl="8" algn="ctr">
              <a:spcBef>
                <a:spcPts val="0"/>
              </a:spcBef>
              <a:spcAft>
                <a:spcPts val="0"/>
              </a:spcAft>
              <a:buClr>
                <a:schemeClr val="dk1"/>
              </a:buClr>
              <a:buSzPts val="3600"/>
              <a:buFont typeface="Kanit"/>
              <a:buNone/>
              <a:defRPr sz="3600" b="1">
                <a:solidFill>
                  <a:schemeClr val="dk1"/>
                </a:solidFill>
                <a:latin typeface="Kanit"/>
                <a:ea typeface="Kanit"/>
                <a:cs typeface="Kanit"/>
                <a:sym typeface="Kanit"/>
              </a:defRPr>
            </a:lvl9pPr>
          </a:lstStyle>
          <a:p>
            <a:endParaRPr/>
          </a:p>
        </p:txBody>
      </p:sp>
      <p:sp>
        <p:nvSpPr>
          <p:cNvPr id="7" name="Google Shape;7;p1"/>
          <p:cNvSpPr txBox="1">
            <a:spLocks noGrp="1"/>
          </p:cNvSpPr>
          <p:nvPr>
            <p:ph type="body" idx="1"/>
          </p:nvPr>
        </p:nvSpPr>
        <p:spPr>
          <a:xfrm>
            <a:off x="713225" y="1152475"/>
            <a:ext cx="7717500" cy="3456000"/>
          </a:xfrm>
          <a:prstGeom prst="rect">
            <a:avLst/>
          </a:prstGeom>
          <a:noFill/>
          <a:ln>
            <a:noFill/>
          </a:ln>
        </p:spPr>
        <p:txBody>
          <a:bodyPr spcFirstLastPara="1" wrap="square" lIns="91425" tIns="91425" rIns="91425" bIns="91425" anchor="t" anchorCtr="0">
            <a:noAutofit/>
          </a:bodyPr>
          <a:lstStyle>
            <a:lvl1pPr marL="457200" lvl="0" indent="-330200">
              <a:lnSpc>
                <a:spcPct val="100000"/>
              </a:lnSpc>
              <a:spcBef>
                <a:spcPts val="0"/>
              </a:spcBef>
              <a:spcAft>
                <a:spcPts val="0"/>
              </a:spcAft>
              <a:buClr>
                <a:schemeClr val="dk1"/>
              </a:buClr>
              <a:buSzPts val="1600"/>
              <a:buFont typeface="Open Sans Light"/>
              <a:buChar char="●"/>
              <a:defRPr sz="1600">
                <a:solidFill>
                  <a:schemeClr val="dk1"/>
                </a:solidFill>
                <a:latin typeface="Open Sans Light"/>
                <a:ea typeface="Open Sans Light"/>
                <a:cs typeface="Open Sans Light"/>
                <a:sym typeface="Open Sans Light"/>
              </a:defRPr>
            </a:lvl1pPr>
            <a:lvl2pPr marL="914400" lvl="1" indent="-330200">
              <a:lnSpc>
                <a:spcPct val="100000"/>
              </a:lnSpc>
              <a:spcBef>
                <a:spcPts val="1600"/>
              </a:spcBef>
              <a:spcAft>
                <a:spcPts val="0"/>
              </a:spcAft>
              <a:buClr>
                <a:schemeClr val="dk1"/>
              </a:buClr>
              <a:buSzPts val="1600"/>
              <a:buFont typeface="Open Sans Light"/>
              <a:buChar char="○"/>
              <a:defRPr sz="1600">
                <a:solidFill>
                  <a:schemeClr val="dk1"/>
                </a:solidFill>
                <a:latin typeface="Open Sans Light"/>
                <a:ea typeface="Open Sans Light"/>
                <a:cs typeface="Open Sans Light"/>
                <a:sym typeface="Open Sans Light"/>
              </a:defRPr>
            </a:lvl2pPr>
            <a:lvl3pPr marL="1371600" lvl="2" indent="-330200">
              <a:lnSpc>
                <a:spcPct val="100000"/>
              </a:lnSpc>
              <a:spcBef>
                <a:spcPts val="1600"/>
              </a:spcBef>
              <a:spcAft>
                <a:spcPts val="0"/>
              </a:spcAft>
              <a:buClr>
                <a:schemeClr val="dk1"/>
              </a:buClr>
              <a:buSzPts val="1600"/>
              <a:buFont typeface="Open Sans Light"/>
              <a:buChar char="■"/>
              <a:defRPr sz="1600">
                <a:solidFill>
                  <a:schemeClr val="dk1"/>
                </a:solidFill>
                <a:latin typeface="Open Sans Light"/>
                <a:ea typeface="Open Sans Light"/>
                <a:cs typeface="Open Sans Light"/>
                <a:sym typeface="Open Sans Light"/>
              </a:defRPr>
            </a:lvl3pPr>
            <a:lvl4pPr marL="1828800" lvl="3" indent="-330200">
              <a:lnSpc>
                <a:spcPct val="100000"/>
              </a:lnSpc>
              <a:spcBef>
                <a:spcPts val="1600"/>
              </a:spcBef>
              <a:spcAft>
                <a:spcPts val="0"/>
              </a:spcAft>
              <a:buClr>
                <a:schemeClr val="dk1"/>
              </a:buClr>
              <a:buSzPts val="1600"/>
              <a:buFont typeface="Open Sans Light"/>
              <a:buChar char="●"/>
              <a:defRPr sz="1600">
                <a:solidFill>
                  <a:schemeClr val="dk1"/>
                </a:solidFill>
                <a:latin typeface="Open Sans Light"/>
                <a:ea typeface="Open Sans Light"/>
                <a:cs typeface="Open Sans Light"/>
                <a:sym typeface="Open Sans Light"/>
              </a:defRPr>
            </a:lvl4pPr>
            <a:lvl5pPr marL="2286000" lvl="4" indent="-330200">
              <a:lnSpc>
                <a:spcPct val="100000"/>
              </a:lnSpc>
              <a:spcBef>
                <a:spcPts val="1600"/>
              </a:spcBef>
              <a:spcAft>
                <a:spcPts val="0"/>
              </a:spcAft>
              <a:buClr>
                <a:schemeClr val="dk1"/>
              </a:buClr>
              <a:buSzPts val="1600"/>
              <a:buFont typeface="Open Sans Light"/>
              <a:buChar char="○"/>
              <a:defRPr sz="1600">
                <a:solidFill>
                  <a:schemeClr val="dk1"/>
                </a:solidFill>
                <a:latin typeface="Open Sans Light"/>
                <a:ea typeface="Open Sans Light"/>
                <a:cs typeface="Open Sans Light"/>
                <a:sym typeface="Open Sans Light"/>
              </a:defRPr>
            </a:lvl5pPr>
            <a:lvl6pPr marL="2743200" lvl="5" indent="-330200">
              <a:lnSpc>
                <a:spcPct val="100000"/>
              </a:lnSpc>
              <a:spcBef>
                <a:spcPts val="1600"/>
              </a:spcBef>
              <a:spcAft>
                <a:spcPts val="0"/>
              </a:spcAft>
              <a:buClr>
                <a:schemeClr val="dk1"/>
              </a:buClr>
              <a:buSzPts val="1600"/>
              <a:buFont typeface="Open Sans Light"/>
              <a:buChar char="■"/>
              <a:defRPr sz="1600">
                <a:solidFill>
                  <a:schemeClr val="dk1"/>
                </a:solidFill>
                <a:latin typeface="Open Sans Light"/>
                <a:ea typeface="Open Sans Light"/>
                <a:cs typeface="Open Sans Light"/>
                <a:sym typeface="Open Sans Light"/>
              </a:defRPr>
            </a:lvl6pPr>
            <a:lvl7pPr marL="3200400" lvl="6" indent="-330200">
              <a:lnSpc>
                <a:spcPct val="100000"/>
              </a:lnSpc>
              <a:spcBef>
                <a:spcPts val="1600"/>
              </a:spcBef>
              <a:spcAft>
                <a:spcPts val="0"/>
              </a:spcAft>
              <a:buClr>
                <a:schemeClr val="dk1"/>
              </a:buClr>
              <a:buSzPts val="1600"/>
              <a:buFont typeface="Open Sans Light"/>
              <a:buChar char="●"/>
              <a:defRPr sz="1600">
                <a:solidFill>
                  <a:schemeClr val="dk1"/>
                </a:solidFill>
                <a:latin typeface="Open Sans Light"/>
                <a:ea typeface="Open Sans Light"/>
                <a:cs typeface="Open Sans Light"/>
                <a:sym typeface="Open Sans Light"/>
              </a:defRPr>
            </a:lvl7pPr>
            <a:lvl8pPr marL="3657600" lvl="7" indent="-330200">
              <a:lnSpc>
                <a:spcPct val="100000"/>
              </a:lnSpc>
              <a:spcBef>
                <a:spcPts val="1600"/>
              </a:spcBef>
              <a:spcAft>
                <a:spcPts val="0"/>
              </a:spcAft>
              <a:buClr>
                <a:schemeClr val="dk1"/>
              </a:buClr>
              <a:buSzPts val="1600"/>
              <a:buFont typeface="Open Sans Light"/>
              <a:buChar char="○"/>
              <a:defRPr sz="1600">
                <a:solidFill>
                  <a:schemeClr val="dk1"/>
                </a:solidFill>
                <a:latin typeface="Open Sans Light"/>
                <a:ea typeface="Open Sans Light"/>
                <a:cs typeface="Open Sans Light"/>
                <a:sym typeface="Open Sans Light"/>
              </a:defRPr>
            </a:lvl8pPr>
            <a:lvl9pPr marL="4114800" lvl="8" indent="-330200">
              <a:lnSpc>
                <a:spcPct val="100000"/>
              </a:lnSpc>
              <a:spcBef>
                <a:spcPts val="1600"/>
              </a:spcBef>
              <a:spcAft>
                <a:spcPts val="1600"/>
              </a:spcAft>
              <a:buClr>
                <a:schemeClr val="dk1"/>
              </a:buClr>
              <a:buSzPts val="1600"/>
              <a:buFont typeface="Open Sans Light"/>
              <a:buChar char="■"/>
              <a:defRPr sz="1600">
                <a:solidFill>
                  <a:schemeClr val="dk1"/>
                </a:solidFill>
                <a:latin typeface="Open Sans Light"/>
                <a:ea typeface="Open Sans Light"/>
                <a:cs typeface="Open Sans Light"/>
                <a:sym typeface="Open Sans Light"/>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8" r:id="rId6"/>
    <p:sldLayoutId id="2147483659" r:id="rId7"/>
    <p:sldLayoutId id="2147483660" r:id="rId8"/>
    <p:sldLayoutId id="2147483667" r:id="rId9"/>
    <p:sldLayoutId id="2147483669" r:id="rId10"/>
    <p:sldLayoutId id="2147483670" r:id="rId11"/>
    <p:sldLayoutId id="2147483672"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00"/>
        <p:cNvGrpSpPr/>
        <p:nvPr/>
      </p:nvGrpSpPr>
      <p:grpSpPr>
        <a:xfrm>
          <a:off x="0" y="0"/>
          <a:ext cx="0" cy="0"/>
          <a:chOff x="0" y="0"/>
          <a:chExt cx="0" cy="0"/>
        </a:xfrm>
      </p:grpSpPr>
      <p:grpSp>
        <p:nvGrpSpPr>
          <p:cNvPr id="701" name="Google Shape;701;p31"/>
          <p:cNvGrpSpPr/>
          <p:nvPr/>
        </p:nvGrpSpPr>
        <p:grpSpPr>
          <a:xfrm>
            <a:off x="3361691" y="493999"/>
            <a:ext cx="2420554" cy="2105536"/>
            <a:chOff x="-59775" y="576200"/>
            <a:chExt cx="1793800" cy="1560350"/>
          </a:xfrm>
        </p:grpSpPr>
        <p:sp>
          <p:nvSpPr>
            <p:cNvPr id="702" name="Google Shape;702;p31"/>
            <p:cNvSpPr/>
            <p:nvPr/>
          </p:nvSpPr>
          <p:spPr>
            <a:xfrm>
              <a:off x="1450475" y="1363875"/>
              <a:ext cx="110100" cy="38800"/>
            </a:xfrm>
            <a:custGeom>
              <a:avLst/>
              <a:gdLst/>
              <a:ahLst/>
              <a:cxnLst/>
              <a:rect l="l" t="t" r="r" b="b"/>
              <a:pathLst>
                <a:path w="4404" h="1552" extrusionOk="0">
                  <a:moveTo>
                    <a:pt x="3840" y="0"/>
                  </a:moveTo>
                  <a:cubicBezTo>
                    <a:pt x="3652" y="0"/>
                    <a:pt x="3477" y="36"/>
                    <a:pt x="3269" y="151"/>
                  </a:cubicBezTo>
                  <a:cubicBezTo>
                    <a:pt x="2569" y="618"/>
                    <a:pt x="2569" y="985"/>
                    <a:pt x="2235" y="985"/>
                  </a:cubicBezTo>
                  <a:cubicBezTo>
                    <a:pt x="2013" y="985"/>
                    <a:pt x="1642" y="866"/>
                    <a:pt x="1301" y="866"/>
                  </a:cubicBezTo>
                  <a:cubicBezTo>
                    <a:pt x="1131" y="866"/>
                    <a:pt x="968" y="896"/>
                    <a:pt x="834" y="985"/>
                  </a:cubicBezTo>
                  <a:cubicBezTo>
                    <a:pt x="467" y="1218"/>
                    <a:pt x="0" y="1552"/>
                    <a:pt x="0" y="1552"/>
                  </a:cubicBezTo>
                  <a:lnTo>
                    <a:pt x="4403" y="1552"/>
                  </a:lnTo>
                  <a:cubicBezTo>
                    <a:pt x="4303" y="1018"/>
                    <a:pt x="4237" y="518"/>
                    <a:pt x="4103" y="18"/>
                  </a:cubicBezTo>
                  <a:cubicBezTo>
                    <a:pt x="4010" y="7"/>
                    <a:pt x="3924" y="0"/>
                    <a:pt x="384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31"/>
            <p:cNvSpPr/>
            <p:nvPr/>
          </p:nvSpPr>
          <p:spPr>
            <a:xfrm>
              <a:off x="265450" y="1545050"/>
              <a:ext cx="374475" cy="590650"/>
            </a:xfrm>
            <a:custGeom>
              <a:avLst/>
              <a:gdLst/>
              <a:ahLst/>
              <a:cxnLst/>
              <a:rect l="l" t="t" r="r" b="b"/>
              <a:pathLst>
                <a:path w="14979" h="23626" extrusionOk="0">
                  <a:moveTo>
                    <a:pt x="9675" y="0"/>
                  </a:moveTo>
                  <a:cubicBezTo>
                    <a:pt x="9148" y="0"/>
                    <a:pt x="8585" y="253"/>
                    <a:pt x="7973" y="743"/>
                  </a:cubicBezTo>
                  <a:cubicBezTo>
                    <a:pt x="7640" y="976"/>
                    <a:pt x="7306" y="1310"/>
                    <a:pt x="6939" y="1744"/>
                  </a:cubicBezTo>
                  <a:cubicBezTo>
                    <a:pt x="6605" y="2077"/>
                    <a:pt x="6305" y="2477"/>
                    <a:pt x="5972" y="2911"/>
                  </a:cubicBezTo>
                  <a:cubicBezTo>
                    <a:pt x="3370" y="6314"/>
                    <a:pt x="1202" y="16621"/>
                    <a:pt x="1" y="23626"/>
                  </a:cubicBezTo>
                  <a:lnTo>
                    <a:pt x="14811" y="23626"/>
                  </a:lnTo>
                  <a:cubicBezTo>
                    <a:pt x="14978" y="19623"/>
                    <a:pt x="14778" y="14453"/>
                    <a:pt x="13944" y="9482"/>
                  </a:cubicBezTo>
                  <a:cubicBezTo>
                    <a:pt x="13010" y="4079"/>
                    <a:pt x="11976" y="1210"/>
                    <a:pt x="10642" y="309"/>
                  </a:cubicBezTo>
                  <a:cubicBezTo>
                    <a:pt x="10331" y="102"/>
                    <a:pt x="10010" y="0"/>
                    <a:pt x="9675" y="0"/>
                  </a:cubicBezTo>
                  <a:close/>
                </a:path>
              </a:pathLst>
            </a:custGeom>
            <a:solidFill>
              <a:schemeClr val="accent1"/>
            </a:solid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31"/>
            <p:cNvSpPr/>
            <p:nvPr/>
          </p:nvSpPr>
          <p:spPr>
            <a:xfrm>
              <a:off x="461425" y="976525"/>
              <a:ext cx="1090275" cy="894300"/>
            </a:xfrm>
            <a:custGeom>
              <a:avLst/>
              <a:gdLst/>
              <a:ahLst/>
              <a:cxnLst/>
              <a:rect l="l" t="t" r="r" b="b"/>
              <a:pathLst>
                <a:path w="43611" h="35772" extrusionOk="0">
                  <a:moveTo>
                    <a:pt x="6439" y="4504"/>
                  </a:moveTo>
                  <a:lnTo>
                    <a:pt x="6439" y="4504"/>
                  </a:lnTo>
                  <a:cubicBezTo>
                    <a:pt x="6372" y="4604"/>
                    <a:pt x="5371" y="6038"/>
                    <a:pt x="3937" y="8106"/>
                  </a:cubicBezTo>
                  <a:cubicBezTo>
                    <a:pt x="2936" y="9507"/>
                    <a:pt x="2936" y="10141"/>
                    <a:pt x="3003" y="10441"/>
                  </a:cubicBezTo>
                  <a:cubicBezTo>
                    <a:pt x="2636" y="9641"/>
                    <a:pt x="2502" y="8707"/>
                    <a:pt x="2769" y="7873"/>
                  </a:cubicBezTo>
                  <a:cubicBezTo>
                    <a:pt x="3170" y="6172"/>
                    <a:pt x="6339" y="4537"/>
                    <a:pt x="6439" y="4504"/>
                  </a:cubicBezTo>
                  <a:close/>
                  <a:moveTo>
                    <a:pt x="3003" y="10441"/>
                  </a:moveTo>
                  <a:lnTo>
                    <a:pt x="3003" y="10441"/>
                  </a:lnTo>
                  <a:cubicBezTo>
                    <a:pt x="3036" y="10508"/>
                    <a:pt x="3103" y="10541"/>
                    <a:pt x="3136" y="10608"/>
                  </a:cubicBezTo>
                  <a:cubicBezTo>
                    <a:pt x="3036" y="10541"/>
                    <a:pt x="3003" y="10475"/>
                    <a:pt x="3003" y="10441"/>
                  </a:cubicBezTo>
                  <a:close/>
                  <a:moveTo>
                    <a:pt x="10975" y="0"/>
                  </a:moveTo>
                  <a:cubicBezTo>
                    <a:pt x="10275" y="34"/>
                    <a:pt x="9608" y="334"/>
                    <a:pt x="9040" y="801"/>
                  </a:cubicBezTo>
                  <a:cubicBezTo>
                    <a:pt x="8807" y="868"/>
                    <a:pt x="6305" y="1802"/>
                    <a:pt x="3203" y="4871"/>
                  </a:cubicBezTo>
                  <a:cubicBezTo>
                    <a:pt x="1" y="8140"/>
                    <a:pt x="2769" y="10875"/>
                    <a:pt x="2769" y="10875"/>
                  </a:cubicBezTo>
                  <a:cubicBezTo>
                    <a:pt x="2769" y="10875"/>
                    <a:pt x="2502" y="11909"/>
                    <a:pt x="2969" y="13510"/>
                  </a:cubicBezTo>
                  <a:cubicBezTo>
                    <a:pt x="3036" y="13877"/>
                    <a:pt x="3203" y="14311"/>
                    <a:pt x="3370" y="14711"/>
                  </a:cubicBezTo>
                  <a:cubicBezTo>
                    <a:pt x="3603" y="15178"/>
                    <a:pt x="3837" y="15678"/>
                    <a:pt x="4170" y="16212"/>
                  </a:cubicBezTo>
                  <a:cubicBezTo>
                    <a:pt x="4504" y="16712"/>
                    <a:pt x="4871" y="17246"/>
                    <a:pt x="5371" y="17847"/>
                  </a:cubicBezTo>
                  <a:cubicBezTo>
                    <a:pt x="5638" y="18147"/>
                    <a:pt x="5872" y="18380"/>
                    <a:pt x="6172" y="18680"/>
                  </a:cubicBezTo>
                  <a:lnTo>
                    <a:pt x="6272" y="18747"/>
                  </a:lnTo>
                  <a:cubicBezTo>
                    <a:pt x="7506" y="20015"/>
                    <a:pt x="8607" y="21916"/>
                    <a:pt x="9874" y="24051"/>
                  </a:cubicBezTo>
                  <a:cubicBezTo>
                    <a:pt x="10542" y="25152"/>
                    <a:pt x="11209" y="26219"/>
                    <a:pt x="12009" y="27353"/>
                  </a:cubicBezTo>
                  <a:cubicBezTo>
                    <a:pt x="12977" y="28688"/>
                    <a:pt x="14044" y="29989"/>
                    <a:pt x="15345" y="31089"/>
                  </a:cubicBezTo>
                  <a:cubicBezTo>
                    <a:pt x="15478" y="31189"/>
                    <a:pt x="15612" y="31323"/>
                    <a:pt x="15712" y="31423"/>
                  </a:cubicBezTo>
                  <a:cubicBezTo>
                    <a:pt x="17513" y="32991"/>
                    <a:pt x="19715" y="34292"/>
                    <a:pt x="22483" y="35026"/>
                  </a:cubicBezTo>
                  <a:cubicBezTo>
                    <a:pt x="23851" y="35392"/>
                    <a:pt x="25352" y="35659"/>
                    <a:pt x="27053" y="35726"/>
                  </a:cubicBezTo>
                  <a:cubicBezTo>
                    <a:pt x="27620" y="35759"/>
                    <a:pt x="28154" y="35759"/>
                    <a:pt x="28654" y="35759"/>
                  </a:cubicBezTo>
                  <a:cubicBezTo>
                    <a:pt x="29020" y="35767"/>
                    <a:pt x="29376" y="35771"/>
                    <a:pt x="29725" y="35771"/>
                  </a:cubicBezTo>
                  <a:cubicBezTo>
                    <a:pt x="40967" y="35771"/>
                    <a:pt x="43611" y="31597"/>
                    <a:pt x="39696" y="23217"/>
                  </a:cubicBezTo>
                  <a:cubicBezTo>
                    <a:pt x="39529" y="22850"/>
                    <a:pt x="39329" y="22450"/>
                    <a:pt x="39129" y="22050"/>
                  </a:cubicBezTo>
                  <a:cubicBezTo>
                    <a:pt x="37561" y="19047"/>
                    <a:pt x="36160" y="16879"/>
                    <a:pt x="34826" y="15178"/>
                  </a:cubicBezTo>
                  <a:cubicBezTo>
                    <a:pt x="34359" y="14644"/>
                    <a:pt x="33925" y="14144"/>
                    <a:pt x="33525" y="13677"/>
                  </a:cubicBezTo>
                  <a:cubicBezTo>
                    <a:pt x="31223" y="11175"/>
                    <a:pt x="29255" y="10141"/>
                    <a:pt x="27554" y="8940"/>
                  </a:cubicBezTo>
                  <a:cubicBezTo>
                    <a:pt x="27487" y="8840"/>
                    <a:pt x="27354" y="8807"/>
                    <a:pt x="27253" y="8707"/>
                  </a:cubicBezTo>
                  <a:cubicBezTo>
                    <a:pt x="24685" y="6805"/>
                    <a:pt x="24151" y="6472"/>
                    <a:pt x="22483" y="5271"/>
                  </a:cubicBezTo>
                  <a:cubicBezTo>
                    <a:pt x="22417" y="5204"/>
                    <a:pt x="22350" y="5171"/>
                    <a:pt x="22317" y="5137"/>
                  </a:cubicBezTo>
                  <a:cubicBezTo>
                    <a:pt x="22150" y="5004"/>
                    <a:pt x="21983" y="4871"/>
                    <a:pt x="21750" y="4737"/>
                  </a:cubicBezTo>
                  <a:cubicBezTo>
                    <a:pt x="21716" y="4737"/>
                    <a:pt x="21716" y="4704"/>
                    <a:pt x="21683" y="4704"/>
                  </a:cubicBezTo>
                  <a:cubicBezTo>
                    <a:pt x="21649" y="4670"/>
                    <a:pt x="21616" y="4637"/>
                    <a:pt x="21516" y="4570"/>
                  </a:cubicBezTo>
                  <a:cubicBezTo>
                    <a:pt x="20015" y="3503"/>
                    <a:pt x="17613" y="2302"/>
                    <a:pt x="15512" y="1401"/>
                  </a:cubicBezTo>
                  <a:cubicBezTo>
                    <a:pt x="15145" y="1235"/>
                    <a:pt x="14811" y="1135"/>
                    <a:pt x="14478" y="1001"/>
                  </a:cubicBezTo>
                  <a:cubicBezTo>
                    <a:pt x="14378" y="968"/>
                    <a:pt x="14278" y="934"/>
                    <a:pt x="14177" y="868"/>
                  </a:cubicBezTo>
                  <a:cubicBezTo>
                    <a:pt x="13310" y="534"/>
                    <a:pt x="12543" y="301"/>
                    <a:pt x="12043" y="134"/>
                  </a:cubicBezTo>
                  <a:cubicBezTo>
                    <a:pt x="11676" y="34"/>
                    <a:pt x="11342" y="0"/>
                    <a:pt x="10975" y="0"/>
                  </a:cubicBezTo>
                  <a:close/>
                </a:path>
              </a:pathLst>
            </a:custGeom>
            <a:solidFill>
              <a:srgbClr val="263238"/>
            </a:solid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31"/>
            <p:cNvSpPr/>
            <p:nvPr/>
          </p:nvSpPr>
          <p:spPr>
            <a:xfrm>
              <a:off x="418075" y="1363475"/>
              <a:ext cx="552075" cy="772225"/>
            </a:xfrm>
            <a:custGeom>
              <a:avLst/>
              <a:gdLst/>
              <a:ahLst/>
              <a:cxnLst/>
              <a:rect l="l" t="t" r="r" b="b"/>
              <a:pathLst>
                <a:path w="22083" h="30889" extrusionOk="0">
                  <a:moveTo>
                    <a:pt x="7539" y="0"/>
                  </a:moveTo>
                  <a:cubicBezTo>
                    <a:pt x="7272" y="0"/>
                    <a:pt x="7038" y="67"/>
                    <a:pt x="6772" y="167"/>
                  </a:cubicBezTo>
                  <a:cubicBezTo>
                    <a:pt x="6705" y="167"/>
                    <a:pt x="6638" y="200"/>
                    <a:pt x="6571" y="234"/>
                  </a:cubicBezTo>
                  <a:lnTo>
                    <a:pt x="6338" y="367"/>
                  </a:lnTo>
                  <a:cubicBezTo>
                    <a:pt x="6205" y="501"/>
                    <a:pt x="6038" y="567"/>
                    <a:pt x="5871" y="701"/>
                  </a:cubicBezTo>
                  <a:cubicBezTo>
                    <a:pt x="5771" y="801"/>
                    <a:pt x="5704" y="834"/>
                    <a:pt x="5604" y="901"/>
                  </a:cubicBezTo>
                  <a:cubicBezTo>
                    <a:pt x="5504" y="1001"/>
                    <a:pt x="5404" y="1068"/>
                    <a:pt x="5271" y="1201"/>
                  </a:cubicBezTo>
                  <a:lnTo>
                    <a:pt x="5070" y="1401"/>
                  </a:lnTo>
                  <a:cubicBezTo>
                    <a:pt x="4937" y="1535"/>
                    <a:pt x="4770" y="1701"/>
                    <a:pt x="4670" y="1868"/>
                  </a:cubicBezTo>
                  <a:cubicBezTo>
                    <a:pt x="4403" y="2168"/>
                    <a:pt x="4103" y="2535"/>
                    <a:pt x="3870" y="3002"/>
                  </a:cubicBezTo>
                  <a:cubicBezTo>
                    <a:pt x="3769" y="3069"/>
                    <a:pt x="3736" y="3202"/>
                    <a:pt x="3703" y="3303"/>
                  </a:cubicBezTo>
                  <a:cubicBezTo>
                    <a:pt x="3603" y="3369"/>
                    <a:pt x="3536" y="3503"/>
                    <a:pt x="3469" y="3636"/>
                  </a:cubicBezTo>
                  <a:cubicBezTo>
                    <a:pt x="3302" y="3970"/>
                    <a:pt x="3102" y="4370"/>
                    <a:pt x="2936" y="4804"/>
                  </a:cubicBezTo>
                  <a:cubicBezTo>
                    <a:pt x="2902" y="4904"/>
                    <a:pt x="2802" y="5037"/>
                    <a:pt x="2769" y="5204"/>
                  </a:cubicBezTo>
                  <a:cubicBezTo>
                    <a:pt x="2635" y="5504"/>
                    <a:pt x="2535" y="5804"/>
                    <a:pt x="2435" y="6071"/>
                  </a:cubicBezTo>
                  <a:cubicBezTo>
                    <a:pt x="2368" y="6371"/>
                    <a:pt x="2235" y="6705"/>
                    <a:pt x="2135" y="7005"/>
                  </a:cubicBezTo>
                  <a:cubicBezTo>
                    <a:pt x="2135" y="7039"/>
                    <a:pt x="2102" y="7072"/>
                    <a:pt x="2102" y="7139"/>
                  </a:cubicBezTo>
                  <a:cubicBezTo>
                    <a:pt x="2035" y="7372"/>
                    <a:pt x="1968" y="7572"/>
                    <a:pt x="1901" y="7839"/>
                  </a:cubicBezTo>
                  <a:cubicBezTo>
                    <a:pt x="1868" y="7872"/>
                    <a:pt x="1868" y="7906"/>
                    <a:pt x="1868" y="7973"/>
                  </a:cubicBezTo>
                  <a:cubicBezTo>
                    <a:pt x="1801" y="8073"/>
                    <a:pt x="1768" y="8239"/>
                    <a:pt x="1735" y="8406"/>
                  </a:cubicBezTo>
                  <a:cubicBezTo>
                    <a:pt x="1568" y="9040"/>
                    <a:pt x="1468" y="9674"/>
                    <a:pt x="1401" y="10308"/>
                  </a:cubicBezTo>
                  <a:cubicBezTo>
                    <a:pt x="1368" y="10741"/>
                    <a:pt x="1301" y="11208"/>
                    <a:pt x="1301" y="11642"/>
                  </a:cubicBezTo>
                  <a:lnTo>
                    <a:pt x="1301" y="12042"/>
                  </a:lnTo>
                  <a:lnTo>
                    <a:pt x="1301" y="12309"/>
                  </a:lnTo>
                  <a:cubicBezTo>
                    <a:pt x="1368" y="12676"/>
                    <a:pt x="1401" y="13009"/>
                    <a:pt x="1434" y="13376"/>
                  </a:cubicBezTo>
                  <a:cubicBezTo>
                    <a:pt x="1501" y="13577"/>
                    <a:pt x="1535" y="13743"/>
                    <a:pt x="1568" y="13977"/>
                  </a:cubicBezTo>
                  <a:cubicBezTo>
                    <a:pt x="1601" y="14177"/>
                    <a:pt x="1668" y="14344"/>
                    <a:pt x="1701" y="14511"/>
                  </a:cubicBezTo>
                  <a:cubicBezTo>
                    <a:pt x="1735" y="14644"/>
                    <a:pt x="1735" y="14711"/>
                    <a:pt x="1768" y="14844"/>
                  </a:cubicBezTo>
                  <a:cubicBezTo>
                    <a:pt x="2102" y="15978"/>
                    <a:pt x="2469" y="16979"/>
                    <a:pt x="2835" y="17746"/>
                  </a:cubicBezTo>
                  <a:cubicBezTo>
                    <a:pt x="2869" y="17813"/>
                    <a:pt x="2869" y="17880"/>
                    <a:pt x="2902" y="17913"/>
                  </a:cubicBezTo>
                  <a:cubicBezTo>
                    <a:pt x="2936" y="17980"/>
                    <a:pt x="2936" y="17980"/>
                    <a:pt x="2936" y="18013"/>
                  </a:cubicBezTo>
                  <a:cubicBezTo>
                    <a:pt x="3036" y="18180"/>
                    <a:pt x="3102" y="18347"/>
                    <a:pt x="3136" y="18480"/>
                  </a:cubicBezTo>
                  <a:cubicBezTo>
                    <a:pt x="3369" y="18914"/>
                    <a:pt x="3469" y="19181"/>
                    <a:pt x="3469" y="19181"/>
                  </a:cubicBezTo>
                  <a:cubicBezTo>
                    <a:pt x="3469" y="19181"/>
                    <a:pt x="1101" y="22583"/>
                    <a:pt x="134" y="29021"/>
                  </a:cubicBezTo>
                  <a:cubicBezTo>
                    <a:pt x="100" y="29221"/>
                    <a:pt x="100" y="29455"/>
                    <a:pt x="67" y="29721"/>
                  </a:cubicBezTo>
                  <a:cubicBezTo>
                    <a:pt x="67" y="29888"/>
                    <a:pt x="33" y="30055"/>
                    <a:pt x="33" y="30222"/>
                  </a:cubicBezTo>
                  <a:cubicBezTo>
                    <a:pt x="33" y="30422"/>
                    <a:pt x="0" y="30689"/>
                    <a:pt x="0" y="30889"/>
                  </a:cubicBezTo>
                  <a:lnTo>
                    <a:pt x="22083" y="30889"/>
                  </a:lnTo>
                  <a:cubicBezTo>
                    <a:pt x="22016" y="30555"/>
                    <a:pt x="21882" y="30188"/>
                    <a:pt x="21916" y="29621"/>
                  </a:cubicBezTo>
                  <a:cubicBezTo>
                    <a:pt x="21782" y="29221"/>
                    <a:pt x="21682" y="28787"/>
                    <a:pt x="21515" y="28387"/>
                  </a:cubicBezTo>
                  <a:lnTo>
                    <a:pt x="21382" y="28020"/>
                  </a:lnTo>
                  <a:cubicBezTo>
                    <a:pt x="21215" y="27553"/>
                    <a:pt x="21082" y="27086"/>
                    <a:pt x="20915" y="26686"/>
                  </a:cubicBezTo>
                  <a:lnTo>
                    <a:pt x="20548" y="25685"/>
                  </a:lnTo>
                  <a:cubicBezTo>
                    <a:pt x="20181" y="24618"/>
                    <a:pt x="19781" y="23584"/>
                    <a:pt x="19381" y="22550"/>
                  </a:cubicBezTo>
                  <a:cubicBezTo>
                    <a:pt x="19180" y="22049"/>
                    <a:pt x="19014" y="21549"/>
                    <a:pt x="18780" y="21049"/>
                  </a:cubicBezTo>
                  <a:cubicBezTo>
                    <a:pt x="18713" y="20915"/>
                    <a:pt x="18680" y="20782"/>
                    <a:pt x="18613" y="20682"/>
                  </a:cubicBezTo>
                  <a:cubicBezTo>
                    <a:pt x="18413" y="20115"/>
                    <a:pt x="18180" y="19548"/>
                    <a:pt x="17946" y="19014"/>
                  </a:cubicBezTo>
                  <a:cubicBezTo>
                    <a:pt x="17946" y="18914"/>
                    <a:pt x="17913" y="18847"/>
                    <a:pt x="17880" y="18747"/>
                  </a:cubicBezTo>
                  <a:cubicBezTo>
                    <a:pt x="17679" y="18247"/>
                    <a:pt x="17413" y="17713"/>
                    <a:pt x="17212" y="17212"/>
                  </a:cubicBezTo>
                  <a:lnTo>
                    <a:pt x="17212" y="17179"/>
                  </a:lnTo>
                  <a:cubicBezTo>
                    <a:pt x="17212" y="17179"/>
                    <a:pt x="17179" y="17112"/>
                    <a:pt x="17212" y="17079"/>
                  </a:cubicBezTo>
                  <a:cubicBezTo>
                    <a:pt x="17246" y="17046"/>
                    <a:pt x="17246" y="17012"/>
                    <a:pt x="17246" y="16946"/>
                  </a:cubicBezTo>
                  <a:cubicBezTo>
                    <a:pt x="17246" y="16846"/>
                    <a:pt x="17279" y="16712"/>
                    <a:pt x="17346" y="16545"/>
                  </a:cubicBezTo>
                  <a:cubicBezTo>
                    <a:pt x="17379" y="16345"/>
                    <a:pt x="17413" y="16078"/>
                    <a:pt x="17513" y="15778"/>
                  </a:cubicBezTo>
                  <a:cubicBezTo>
                    <a:pt x="17546" y="15611"/>
                    <a:pt x="17579" y="15378"/>
                    <a:pt x="17613" y="15178"/>
                  </a:cubicBezTo>
                  <a:cubicBezTo>
                    <a:pt x="17679" y="15044"/>
                    <a:pt x="17679" y="14877"/>
                    <a:pt x="17713" y="14744"/>
                  </a:cubicBezTo>
                  <a:lnTo>
                    <a:pt x="17713" y="14711"/>
                  </a:lnTo>
                  <a:cubicBezTo>
                    <a:pt x="17746" y="14577"/>
                    <a:pt x="17746" y="14444"/>
                    <a:pt x="17779" y="14277"/>
                  </a:cubicBezTo>
                  <a:cubicBezTo>
                    <a:pt x="17779" y="14110"/>
                    <a:pt x="17846" y="14010"/>
                    <a:pt x="17880" y="13843"/>
                  </a:cubicBezTo>
                  <a:cubicBezTo>
                    <a:pt x="17880" y="13743"/>
                    <a:pt x="17913" y="13710"/>
                    <a:pt x="17913" y="13610"/>
                  </a:cubicBezTo>
                  <a:cubicBezTo>
                    <a:pt x="17913" y="13577"/>
                    <a:pt x="17946" y="13510"/>
                    <a:pt x="17946" y="13410"/>
                  </a:cubicBezTo>
                  <a:cubicBezTo>
                    <a:pt x="18013" y="13243"/>
                    <a:pt x="18013" y="13110"/>
                    <a:pt x="18046" y="12943"/>
                  </a:cubicBezTo>
                  <a:cubicBezTo>
                    <a:pt x="18113" y="12542"/>
                    <a:pt x="18180" y="12075"/>
                    <a:pt x="18246" y="11675"/>
                  </a:cubicBezTo>
                  <a:cubicBezTo>
                    <a:pt x="18280" y="11242"/>
                    <a:pt x="18380" y="10875"/>
                    <a:pt x="18413" y="10441"/>
                  </a:cubicBezTo>
                  <a:cubicBezTo>
                    <a:pt x="18513" y="10074"/>
                    <a:pt x="18547" y="9674"/>
                    <a:pt x="18580" y="9240"/>
                  </a:cubicBezTo>
                  <a:cubicBezTo>
                    <a:pt x="18580" y="9073"/>
                    <a:pt x="18613" y="8873"/>
                    <a:pt x="18613" y="8673"/>
                  </a:cubicBezTo>
                  <a:cubicBezTo>
                    <a:pt x="18613" y="8506"/>
                    <a:pt x="18680" y="8339"/>
                    <a:pt x="18680" y="8173"/>
                  </a:cubicBezTo>
                  <a:cubicBezTo>
                    <a:pt x="18713" y="8039"/>
                    <a:pt x="18713" y="7872"/>
                    <a:pt x="18713" y="7739"/>
                  </a:cubicBezTo>
                  <a:lnTo>
                    <a:pt x="18713" y="7506"/>
                  </a:lnTo>
                  <a:lnTo>
                    <a:pt x="18713" y="6938"/>
                  </a:lnTo>
                  <a:cubicBezTo>
                    <a:pt x="18713" y="6505"/>
                    <a:pt x="18713" y="6071"/>
                    <a:pt x="18680" y="5671"/>
                  </a:cubicBezTo>
                  <a:lnTo>
                    <a:pt x="18680" y="5437"/>
                  </a:lnTo>
                  <a:lnTo>
                    <a:pt x="18680" y="5237"/>
                  </a:lnTo>
                  <a:cubicBezTo>
                    <a:pt x="18613" y="4937"/>
                    <a:pt x="18580" y="4670"/>
                    <a:pt x="18547" y="4403"/>
                  </a:cubicBezTo>
                  <a:cubicBezTo>
                    <a:pt x="18547" y="4337"/>
                    <a:pt x="18513" y="4270"/>
                    <a:pt x="18513" y="4203"/>
                  </a:cubicBezTo>
                  <a:cubicBezTo>
                    <a:pt x="18513" y="4103"/>
                    <a:pt x="18447" y="4036"/>
                    <a:pt x="18447" y="3936"/>
                  </a:cubicBezTo>
                  <a:cubicBezTo>
                    <a:pt x="18380" y="3669"/>
                    <a:pt x="18280" y="3336"/>
                    <a:pt x="18180" y="3069"/>
                  </a:cubicBezTo>
                  <a:cubicBezTo>
                    <a:pt x="18113" y="3002"/>
                    <a:pt x="18113" y="2936"/>
                    <a:pt x="18080" y="2869"/>
                  </a:cubicBezTo>
                  <a:cubicBezTo>
                    <a:pt x="18013" y="2669"/>
                    <a:pt x="17880" y="2502"/>
                    <a:pt x="17779" y="2335"/>
                  </a:cubicBezTo>
                  <a:cubicBezTo>
                    <a:pt x="17746" y="2235"/>
                    <a:pt x="17679" y="2168"/>
                    <a:pt x="17613" y="2068"/>
                  </a:cubicBezTo>
                  <a:cubicBezTo>
                    <a:pt x="17546" y="1902"/>
                    <a:pt x="17413" y="1768"/>
                    <a:pt x="17279" y="1668"/>
                  </a:cubicBezTo>
                  <a:lnTo>
                    <a:pt x="17212" y="1568"/>
                  </a:lnTo>
                  <a:cubicBezTo>
                    <a:pt x="17179" y="1501"/>
                    <a:pt x="17079" y="1435"/>
                    <a:pt x="17046" y="1401"/>
                  </a:cubicBezTo>
                  <a:cubicBezTo>
                    <a:pt x="16946" y="1368"/>
                    <a:pt x="16912" y="1334"/>
                    <a:pt x="16879" y="1268"/>
                  </a:cubicBezTo>
                  <a:cubicBezTo>
                    <a:pt x="16712" y="1168"/>
                    <a:pt x="16579" y="1068"/>
                    <a:pt x="16412" y="1001"/>
                  </a:cubicBezTo>
                  <a:cubicBezTo>
                    <a:pt x="16345" y="934"/>
                    <a:pt x="16245" y="934"/>
                    <a:pt x="16212" y="901"/>
                  </a:cubicBezTo>
                  <a:cubicBezTo>
                    <a:pt x="16112" y="867"/>
                    <a:pt x="16045" y="867"/>
                    <a:pt x="15945" y="834"/>
                  </a:cubicBezTo>
                  <a:cubicBezTo>
                    <a:pt x="15745" y="734"/>
                    <a:pt x="15545" y="701"/>
                    <a:pt x="15278" y="667"/>
                  </a:cubicBezTo>
                  <a:cubicBezTo>
                    <a:pt x="15211" y="601"/>
                    <a:pt x="15178" y="601"/>
                    <a:pt x="15078" y="601"/>
                  </a:cubicBezTo>
                  <a:cubicBezTo>
                    <a:pt x="15011" y="567"/>
                    <a:pt x="14944" y="567"/>
                    <a:pt x="14877" y="567"/>
                  </a:cubicBezTo>
                  <a:lnTo>
                    <a:pt x="14777" y="567"/>
                  </a:lnTo>
                  <a:cubicBezTo>
                    <a:pt x="14677" y="567"/>
                    <a:pt x="14577" y="534"/>
                    <a:pt x="14510" y="534"/>
                  </a:cubicBezTo>
                  <a:lnTo>
                    <a:pt x="14377" y="534"/>
                  </a:lnTo>
                  <a:cubicBezTo>
                    <a:pt x="14210" y="534"/>
                    <a:pt x="14010" y="501"/>
                    <a:pt x="13777" y="501"/>
                  </a:cubicBezTo>
                  <a:lnTo>
                    <a:pt x="13543" y="501"/>
                  </a:lnTo>
                  <a:cubicBezTo>
                    <a:pt x="13376" y="467"/>
                    <a:pt x="13210" y="467"/>
                    <a:pt x="13076" y="467"/>
                  </a:cubicBezTo>
                  <a:cubicBezTo>
                    <a:pt x="12776" y="467"/>
                    <a:pt x="12509" y="400"/>
                    <a:pt x="12242" y="400"/>
                  </a:cubicBezTo>
                  <a:lnTo>
                    <a:pt x="10441" y="400"/>
                  </a:lnTo>
                  <a:cubicBezTo>
                    <a:pt x="10341" y="367"/>
                    <a:pt x="10207" y="367"/>
                    <a:pt x="10074" y="367"/>
                  </a:cubicBezTo>
                  <a:cubicBezTo>
                    <a:pt x="9907" y="367"/>
                    <a:pt x="9774" y="334"/>
                    <a:pt x="9674" y="334"/>
                  </a:cubicBezTo>
                  <a:cubicBezTo>
                    <a:pt x="9540" y="334"/>
                    <a:pt x="9407" y="300"/>
                    <a:pt x="9340" y="300"/>
                  </a:cubicBezTo>
                  <a:cubicBezTo>
                    <a:pt x="9207" y="234"/>
                    <a:pt x="9107" y="234"/>
                    <a:pt x="9007" y="200"/>
                  </a:cubicBezTo>
                  <a:cubicBezTo>
                    <a:pt x="8873" y="167"/>
                    <a:pt x="8773" y="167"/>
                    <a:pt x="8673" y="134"/>
                  </a:cubicBezTo>
                  <a:cubicBezTo>
                    <a:pt x="8573" y="67"/>
                    <a:pt x="8439" y="34"/>
                    <a:pt x="8373" y="34"/>
                  </a:cubicBezTo>
                  <a:cubicBezTo>
                    <a:pt x="8273" y="0"/>
                    <a:pt x="8173" y="0"/>
                    <a:pt x="807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31"/>
            <p:cNvSpPr/>
            <p:nvPr/>
          </p:nvSpPr>
          <p:spPr>
            <a:xfrm>
              <a:off x="418075" y="1363475"/>
              <a:ext cx="552075" cy="772225"/>
            </a:xfrm>
            <a:custGeom>
              <a:avLst/>
              <a:gdLst/>
              <a:ahLst/>
              <a:cxnLst/>
              <a:rect l="l" t="t" r="r" b="b"/>
              <a:pathLst>
                <a:path w="22083" h="30889" extrusionOk="0">
                  <a:moveTo>
                    <a:pt x="7539" y="0"/>
                  </a:moveTo>
                  <a:cubicBezTo>
                    <a:pt x="7272" y="0"/>
                    <a:pt x="7038" y="67"/>
                    <a:pt x="6772" y="167"/>
                  </a:cubicBezTo>
                  <a:cubicBezTo>
                    <a:pt x="6705" y="167"/>
                    <a:pt x="6638" y="200"/>
                    <a:pt x="6571" y="234"/>
                  </a:cubicBezTo>
                  <a:lnTo>
                    <a:pt x="6338" y="367"/>
                  </a:lnTo>
                  <a:cubicBezTo>
                    <a:pt x="6205" y="501"/>
                    <a:pt x="6038" y="567"/>
                    <a:pt x="5871" y="701"/>
                  </a:cubicBezTo>
                  <a:cubicBezTo>
                    <a:pt x="5771" y="801"/>
                    <a:pt x="5704" y="834"/>
                    <a:pt x="5604" y="901"/>
                  </a:cubicBezTo>
                  <a:cubicBezTo>
                    <a:pt x="5504" y="1001"/>
                    <a:pt x="5404" y="1068"/>
                    <a:pt x="5271" y="1201"/>
                  </a:cubicBezTo>
                  <a:lnTo>
                    <a:pt x="5070" y="1401"/>
                  </a:lnTo>
                  <a:cubicBezTo>
                    <a:pt x="4937" y="1535"/>
                    <a:pt x="4770" y="1701"/>
                    <a:pt x="4670" y="1868"/>
                  </a:cubicBezTo>
                  <a:cubicBezTo>
                    <a:pt x="4403" y="2168"/>
                    <a:pt x="4103" y="2535"/>
                    <a:pt x="3870" y="3002"/>
                  </a:cubicBezTo>
                  <a:cubicBezTo>
                    <a:pt x="3769" y="3069"/>
                    <a:pt x="3736" y="3202"/>
                    <a:pt x="3703" y="3303"/>
                  </a:cubicBezTo>
                  <a:cubicBezTo>
                    <a:pt x="3603" y="3369"/>
                    <a:pt x="3536" y="3503"/>
                    <a:pt x="3469" y="3636"/>
                  </a:cubicBezTo>
                  <a:cubicBezTo>
                    <a:pt x="3302" y="3970"/>
                    <a:pt x="3102" y="4370"/>
                    <a:pt x="2936" y="4804"/>
                  </a:cubicBezTo>
                  <a:cubicBezTo>
                    <a:pt x="2902" y="4904"/>
                    <a:pt x="2802" y="5037"/>
                    <a:pt x="2769" y="5204"/>
                  </a:cubicBezTo>
                  <a:cubicBezTo>
                    <a:pt x="2635" y="5504"/>
                    <a:pt x="2535" y="5804"/>
                    <a:pt x="2435" y="6071"/>
                  </a:cubicBezTo>
                  <a:cubicBezTo>
                    <a:pt x="2368" y="6371"/>
                    <a:pt x="2235" y="6705"/>
                    <a:pt x="2135" y="7005"/>
                  </a:cubicBezTo>
                  <a:cubicBezTo>
                    <a:pt x="2135" y="7039"/>
                    <a:pt x="2102" y="7072"/>
                    <a:pt x="2102" y="7139"/>
                  </a:cubicBezTo>
                  <a:cubicBezTo>
                    <a:pt x="2035" y="7372"/>
                    <a:pt x="1968" y="7572"/>
                    <a:pt x="1901" y="7839"/>
                  </a:cubicBezTo>
                  <a:cubicBezTo>
                    <a:pt x="1868" y="7872"/>
                    <a:pt x="1868" y="7906"/>
                    <a:pt x="1868" y="7973"/>
                  </a:cubicBezTo>
                  <a:cubicBezTo>
                    <a:pt x="1801" y="8073"/>
                    <a:pt x="1768" y="8239"/>
                    <a:pt x="1735" y="8406"/>
                  </a:cubicBezTo>
                  <a:cubicBezTo>
                    <a:pt x="1568" y="9040"/>
                    <a:pt x="1468" y="9674"/>
                    <a:pt x="1401" y="10308"/>
                  </a:cubicBezTo>
                  <a:cubicBezTo>
                    <a:pt x="1368" y="10741"/>
                    <a:pt x="1301" y="11208"/>
                    <a:pt x="1301" y="11642"/>
                  </a:cubicBezTo>
                  <a:lnTo>
                    <a:pt x="1301" y="12042"/>
                  </a:lnTo>
                  <a:lnTo>
                    <a:pt x="1301" y="12309"/>
                  </a:lnTo>
                  <a:cubicBezTo>
                    <a:pt x="1368" y="12676"/>
                    <a:pt x="1401" y="13009"/>
                    <a:pt x="1434" y="13376"/>
                  </a:cubicBezTo>
                  <a:cubicBezTo>
                    <a:pt x="1501" y="13577"/>
                    <a:pt x="1535" y="13743"/>
                    <a:pt x="1568" y="13977"/>
                  </a:cubicBezTo>
                  <a:cubicBezTo>
                    <a:pt x="1601" y="14177"/>
                    <a:pt x="1668" y="14344"/>
                    <a:pt x="1701" y="14511"/>
                  </a:cubicBezTo>
                  <a:cubicBezTo>
                    <a:pt x="1735" y="14644"/>
                    <a:pt x="1735" y="14711"/>
                    <a:pt x="1768" y="14844"/>
                  </a:cubicBezTo>
                  <a:cubicBezTo>
                    <a:pt x="2102" y="15978"/>
                    <a:pt x="2469" y="16979"/>
                    <a:pt x="2835" y="17746"/>
                  </a:cubicBezTo>
                  <a:cubicBezTo>
                    <a:pt x="2869" y="17813"/>
                    <a:pt x="2869" y="17880"/>
                    <a:pt x="2902" y="17913"/>
                  </a:cubicBezTo>
                  <a:cubicBezTo>
                    <a:pt x="2936" y="17980"/>
                    <a:pt x="2936" y="17980"/>
                    <a:pt x="2936" y="18013"/>
                  </a:cubicBezTo>
                  <a:cubicBezTo>
                    <a:pt x="3036" y="18180"/>
                    <a:pt x="3102" y="18347"/>
                    <a:pt x="3136" y="18480"/>
                  </a:cubicBezTo>
                  <a:cubicBezTo>
                    <a:pt x="3369" y="18914"/>
                    <a:pt x="3469" y="19181"/>
                    <a:pt x="3469" y="19181"/>
                  </a:cubicBezTo>
                  <a:cubicBezTo>
                    <a:pt x="3469" y="19181"/>
                    <a:pt x="1101" y="22583"/>
                    <a:pt x="134" y="29021"/>
                  </a:cubicBezTo>
                  <a:cubicBezTo>
                    <a:pt x="100" y="29221"/>
                    <a:pt x="100" y="29455"/>
                    <a:pt x="67" y="29721"/>
                  </a:cubicBezTo>
                  <a:cubicBezTo>
                    <a:pt x="67" y="29888"/>
                    <a:pt x="33" y="30055"/>
                    <a:pt x="33" y="30222"/>
                  </a:cubicBezTo>
                  <a:cubicBezTo>
                    <a:pt x="33" y="30422"/>
                    <a:pt x="0" y="30689"/>
                    <a:pt x="0" y="30889"/>
                  </a:cubicBezTo>
                  <a:lnTo>
                    <a:pt x="22083" y="30889"/>
                  </a:lnTo>
                  <a:cubicBezTo>
                    <a:pt x="22016" y="30555"/>
                    <a:pt x="21882" y="30188"/>
                    <a:pt x="21916" y="29621"/>
                  </a:cubicBezTo>
                  <a:cubicBezTo>
                    <a:pt x="21782" y="29221"/>
                    <a:pt x="21682" y="28787"/>
                    <a:pt x="21515" y="28387"/>
                  </a:cubicBezTo>
                  <a:lnTo>
                    <a:pt x="21382" y="28020"/>
                  </a:lnTo>
                  <a:cubicBezTo>
                    <a:pt x="21215" y="27553"/>
                    <a:pt x="21082" y="27086"/>
                    <a:pt x="20915" y="26686"/>
                  </a:cubicBezTo>
                  <a:lnTo>
                    <a:pt x="20548" y="25685"/>
                  </a:lnTo>
                  <a:cubicBezTo>
                    <a:pt x="20181" y="24618"/>
                    <a:pt x="19781" y="23584"/>
                    <a:pt x="19381" y="22550"/>
                  </a:cubicBezTo>
                  <a:cubicBezTo>
                    <a:pt x="19180" y="22049"/>
                    <a:pt x="19014" y="21549"/>
                    <a:pt x="18780" y="21049"/>
                  </a:cubicBezTo>
                  <a:cubicBezTo>
                    <a:pt x="18713" y="20915"/>
                    <a:pt x="18680" y="20782"/>
                    <a:pt x="18613" y="20682"/>
                  </a:cubicBezTo>
                  <a:cubicBezTo>
                    <a:pt x="18413" y="20115"/>
                    <a:pt x="18180" y="19548"/>
                    <a:pt x="17946" y="19014"/>
                  </a:cubicBezTo>
                  <a:cubicBezTo>
                    <a:pt x="17946" y="18914"/>
                    <a:pt x="17913" y="18847"/>
                    <a:pt x="17880" y="18747"/>
                  </a:cubicBezTo>
                  <a:cubicBezTo>
                    <a:pt x="17679" y="18247"/>
                    <a:pt x="17413" y="17713"/>
                    <a:pt x="17212" y="17212"/>
                  </a:cubicBezTo>
                  <a:lnTo>
                    <a:pt x="17212" y="17179"/>
                  </a:lnTo>
                  <a:cubicBezTo>
                    <a:pt x="17212" y="17179"/>
                    <a:pt x="17179" y="17112"/>
                    <a:pt x="17212" y="17079"/>
                  </a:cubicBezTo>
                  <a:cubicBezTo>
                    <a:pt x="17246" y="17046"/>
                    <a:pt x="17246" y="17012"/>
                    <a:pt x="17246" y="16946"/>
                  </a:cubicBezTo>
                  <a:cubicBezTo>
                    <a:pt x="17246" y="16846"/>
                    <a:pt x="17279" y="16712"/>
                    <a:pt x="17346" y="16545"/>
                  </a:cubicBezTo>
                  <a:cubicBezTo>
                    <a:pt x="17379" y="16345"/>
                    <a:pt x="17413" y="16078"/>
                    <a:pt x="17513" y="15778"/>
                  </a:cubicBezTo>
                  <a:cubicBezTo>
                    <a:pt x="17546" y="15611"/>
                    <a:pt x="17579" y="15378"/>
                    <a:pt x="17613" y="15178"/>
                  </a:cubicBezTo>
                  <a:cubicBezTo>
                    <a:pt x="17679" y="15044"/>
                    <a:pt x="17679" y="14877"/>
                    <a:pt x="17713" y="14744"/>
                  </a:cubicBezTo>
                  <a:lnTo>
                    <a:pt x="17713" y="14711"/>
                  </a:lnTo>
                  <a:cubicBezTo>
                    <a:pt x="17746" y="14577"/>
                    <a:pt x="17746" y="14444"/>
                    <a:pt x="17779" y="14277"/>
                  </a:cubicBezTo>
                  <a:cubicBezTo>
                    <a:pt x="17779" y="14110"/>
                    <a:pt x="17846" y="14010"/>
                    <a:pt x="17880" y="13843"/>
                  </a:cubicBezTo>
                  <a:cubicBezTo>
                    <a:pt x="17880" y="13743"/>
                    <a:pt x="17913" y="13710"/>
                    <a:pt x="17913" y="13610"/>
                  </a:cubicBezTo>
                  <a:cubicBezTo>
                    <a:pt x="17913" y="13577"/>
                    <a:pt x="17946" y="13510"/>
                    <a:pt x="17946" y="13410"/>
                  </a:cubicBezTo>
                  <a:cubicBezTo>
                    <a:pt x="18013" y="13243"/>
                    <a:pt x="18013" y="13110"/>
                    <a:pt x="18046" y="12943"/>
                  </a:cubicBezTo>
                  <a:cubicBezTo>
                    <a:pt x="18113" y="12542"/>
                    <a:pt x="18180" y="12075"/>
                    <a:pt x="18246" y="11675"/>
                  </a:cubicBezTo>
                  <a:cubicBezTo>
                    <a:pt x="18280" y="11242"/>
                    <a:pt x="18380" y="10875"/>
                    <a:pt x="18413" y="10441"/>
                  </a:cubicBezTo>
                  <a:cubicBezTo>
                    <a:pt x="18513" y="10074"/>
                    <a:pt x="18547" y="9674"/>
                    <a:pt x="18580" y="9240"/>
                  </a:cubicBezTo>
                  <a:cubicBezTo>
                    <a:pt x="18580" y="9073"/>
                    <a:pt x="18613" y="8873"/>
                    <a:pt x="18613" y="8673"/>
                  </a:cubicBezTo>
                  <a:cubicBezTo>
                    <a:pt x="18613" y="8506"/>
                    <a:pt x="18680" y="8339"/>
                    <a:pt x="18680" y="8173"/>
                  </a:cubicBezTo>
                  <a:cubicBezTo>
                    <a:pt x="18713" y="8039"/>
                    <a:pt x="18713" y="7872"/>
                    <a:pt x="18713" y="7739"/>
                  </a:cubicBezTo>
                  <a:lnTo>
                    <a:pt x="18713" y="7506"/>
                  </a:lnTo>
                  <a:lnTo>
                    <a:pt x="18713" y="6938"/>
                  </a:lnTo>
                  <a:cubicBezTo>
                    <a:pt x="18713" y="6505"/>
                    <a:pt x="18713" y="6071"/>
                    <a:pt x="18680" y="5671"/>
                  </a:cubicBezTo>
                  <a:lnTo>
                    <a:pt x="18680" y="5437"/>
                  </a:lnTo>
                  <a:lnTo>
                    <a:pt x="18680" y="5237"/>
                  </a:lnTo>
                  <a:cubicBezTo>
                    <a:pt x="18613" y="4937"/>
                    <a:pt x="18580" y="4670"/>
                    <a:pt x="18547" y="4403"/>
                  </a:cubicBezTo>
                  <a:cubicBezTo>
                    <a:pt x="18547" y="4337"/>
                    <a:pt x="18513" y="4270"/>
                    <a:pt x="18513" y="4203"/>
                  </a:cubicBezTo>
                  <a:cubicBezTo>
                    <a:pt x="18513" y="4103"/>
                    <a:pt x="18447" y="4036"/>
                    <a:pt x="18447" y="3936"/>
                  </a:cubicBezTo>
                  <a:cubicBezTo>
                    <a:pt x="18380" y="3669"/>
                    <a:pt x="18280" y="3336"/>
                    <a:pt x="18180" y="3069"/>
                  </a:cubicBezTo>
                  <a:cubicBezTo>
                    <a:pt x="18113" y="3002"/>
                    <a:pt x="18113" y="2936"/>
                    <a:pt x="18080" y="2869"/>
                  </a:cubicBezTo>
                  <a:cubicBezTo>
                    <a:pt x="18013" y="2669"/>
                    <a:pt x="17880" y="2502"/>
                    <a:pt x="17779" y="2335"/>
                  </a:cubicBezTo>
                  <a:cubicBezTo>
                    <a:pt x="17746" y="2235"/>
                    <a:pt x="17679" y="2168"/>
                    <a:pt x="17613" y="2068"/>
                  </a:cubicBezTo>
                  <a:cubicBezTo>
                    <a:pt x="17546" y="1902"/>
                    <a:pt x="17413" y="1768"/>
                    <a:pt x="17279" y="1668"/>
                  </a:cubicBezTo>
                  <a:lnTo>
                    <a:pt x="17212" y="1568"/>
                  </a:lnTo>
                  <a:cubicBezTo>
                    <a:pt x="17179" y="1501"/>
                    <a:pt x="17079" y="1435"/>
                    <a:pt x="17046" y="1401"/>
                  </a:cubicBezTo>
                  <a:cubicBezTo>
                    <a:pt x="16946" y="1368"/>
                    <a:pt x="16912" y="1334"/>
                    <a:pt x="16879" y="1268"/>
                  </a:cubicBezTo>
                  <a:cubicBezTo>
                    <a:pt x="16712" y="1168"/>
                    <a:pt x="16579" y="1068"/>
                    <a:pt x="16412" y="1001"/>
                  </a:cubicBezTo>
                  <a:cubicBezTo>
                    <a:pt x="16345" y="934"/>
                    <a:pt x="16245" y="934"/>
                    <a:pt x="16212" y="901"/>
                  </a:cubicBezTo>
                  <a:cubicBezTo>
                    <a:pt x="16112" y="867"/>
                    <a:pt x="16045" y="867"/>
                    <a:pt x="15945" y="834"/>
                  </a:cubicBezTo>
                  <a:cubicBezTo>
                    <a:pt x="15745" y="734"/>
                    <a:pt x="15545" y="701"/>
                    <a:pt x="15278" y="667"/>
                  </a:cubicBezTo>
                  <a:cubicBezTo>
                    <a:pt x="15211" y="601"/>
                    <a:pt x="15178" y="601"/>
                    <a:pt x="15078" y="601"/>
                  </a:cubicBezTo>
                  <a:cubicBezTo>
                    <a:pt x="15011" y="567"/>
                    <a:pt x="14944" y="567"/>
                    <a:pt x="14877" y="567"/>
                  </a:cubicBezTo>
                  <a:lnTo>
                    <a:pt x="14777" y="567"/>
                  </a:lnTo>
                  <a:cubicBezTo>
                    <a:pt x="14677" y="567"/>
                    <a:pt x="14577" y="534"/>
                    <a:pt x="14510" y="534"/>
                  </a:cubicBezTo>
                  <a:lnTo>
                    <a:pt x="14377" y="534"/>
                  </a:lnTo>
                  <a:cubicBezTo>
                    <a:pt x="14210" y="534"/>
                    <a:pt x="14010" y="501"/>
                    <a:pt x="13777" y="501"/>
                  </a:cubicBezTo>
                  <a:lnTo>
                    <a:pt x="13543" y="501"/>
                  </a:lnTo>
                  <a:cubicBezTo>
                    <a:pt x="13376" y="467"/>
                    <a:pt x="13210" y="467"/>
                    <a:pt x="13076" y="467"/>
                  </a:cubicBezTo>
                  <a:cubicBezTo>
                    <a:pt x="12776" y="467"/>
                    <a:pt x="12509" y="400"/>
                    <a:pt x="12242" y="400"/>
                  </a:cubicBezTo>
                  <a:lnTo>
                    <a:pt x="10441" y="400"/>
                  </a:lnTo>
                  <a:cubicBezTo>
                    <a:pt x="10341" y="367"/>
                    <a:pt x="10207" y="367"/>
                    <a:pt x="10074" y="367"/>
                  </a:cubicBezTo>
                  <a:cubicBezTo>
                    <a:pt x="9907" y="367"/>
                    <a:pt x="9774" y="334"/>
                    <a:pt x="9674" y="334"/>
                  </a:cubicBezTo>
                  <a:cubicBezTo>
                    <a:pt x="9540" y="334"/>
                    <a:pt x="9407" y="334"/>
                    <a:pt x="9340" y="300"/>
                  </a:cubicBezTo>
                  <a:cubicBezTo>
                    <a:pt x="9207" y="234"/>
                    <a:pt x="9107" y="234"/>
                    <a:pt x="9007" y="200"/>
                  </a:cubicBezTo>
                  <a:cubicBezTo>
                    <a:pt x="8873" y="167"/>
                    <a:pt x="8773" y="167"/>
                    <a:pt x="8673" y="134"/>
                  </a:cubicBezTo>
                  <a:cubicBezTo>
                    <a:pt x="8573" y="67"/>
                    <a:pt x="8439" y="34"/>
                    <a:pt x="8373" y="34"/>
                  </a:cubicBezTo>
                  <a:cubicBezTo>
                    <a:pt x="8273" y="0"/>
                    <a:pt x="8173" y="0"/>
                    <a:pt x="8073" y="0"/>
                  </a:cubicBezTo>
                  <a:close/>
                </a:path>
              </a:pathLst>
            </a:custGeom>
            <a:solidFill>
              <a:schemeClr val="lt2"/>
            </a:solid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31"/>
            <p:cNvSpPr/>
            <p:nvPr/>
          </p:nvSpPr>
          <p:spPr>
            <a:xfrm>
              <a:off x="418075" y="1363475"/>
              <a:ext cx="552075" cy="772225"/>
            </a:xfrm>
            <a:custGeom>
              <a:avLst/>
              <a:gdLst/>
              <a:ahLst/>
              <a:cxnLst/>
              <a:rect l="l" t="t" r="r" b="b"/>
              <a:pathLst>
                <a:path w="22083" h="30889" fill="none" extrusionOk="0">
                  <a:moveTo>
                    <a:pt x="22083" y="30889"/>
                  </a:moveTo>
                  <a:lnTo>
                    <a:pt x="0" y="30889"/>
                  </a:lnTo>
                  <a:cubicBezTo>
                    <a:pt x="0" y="30689"/>
                    <a:pt x="33" y="30422"/>
                    <a:pt x="33" y="30222"/>
                  </a:cubicBezTo>
                  <a:cubicBezTo>
                    <a:pt x="33" y="30055"/>
                    <a:pt x="67" y="29888"/>
                    <a:pt x="67" y="29721"/>
                  </a:cubicBezTo>
                  <a:cubicBezTo>
                    <a:pt x="100" y="29455"/>
                    <a:pt x="100" y="29221"/>
                    <a:pt x="134" y="29021"/>
                  </a:cubicBezTo>
                  <a:cubicBezTo>
                    <a:pt x="1101" y="22583"/>
                    <a:pt x="3469" y="19181"/>
                    <a:pt x="3469" y="19181"/>
                  </a:cubicBezTo>
                  <a:cubicBezTo>
                    <a:pt x="3469" y="19181"/>
                    <a:pt x="3369" y="18914"/>
                    <a:pt x="3136" y="18480"/>
                  </a:cubicBezTo>
                  <a:cubicBezTo>
                    <a:pt x="3102" y="18347"/>
                    <a:pt x="3036" y="18180"/>
                    <a:pt x="2936" y="18013"/>
                  </a:cubicBezTo>
                  <a:cubicBezTo>
                    <a:pt x="2936" y="17980"/>
                    <a:pt x="2936" y="17980"/>
                    <a:pt x="2902" y="17913"/>
                  </a:cubicBezTo>
                  <a:cubicBezTo>
                    <a:pt x="2869" y="17880"/>
                    <a:pt x="2869" y="17813"/>
                    <a:pt x="2835" y="17746"/>
                  </a:cubicBezTo>
                  <a:cubicBezTo>
                    <a:pt x="2469" y="16979"/>
                    <a:pt x="2102" y="15978"/>
                    <a:pt x="1768" y="14844"/>
                  </a:cubicBezTo>
                  <a:cubicBezTo>
                    <a:pt x="1735" y="14711"/>
                    <a:pt x="1735" y="14644"/>
                    <a:pt x="1701" y="14511"/>
                  </a:cubicBezTo>
                  <a:cubicBezTo>
                    <a:pt x="1668" y="14344"/>
                    <a:pt x="1601" y="14177"/>
                    <a:pt x="1568" y="13977"/>
                  </a:cubicBezTo>
                  <a:cubicBezTo>
                    <a:pt x="1535" y="13743"/>
                    <a:pt x="1501" y="13577"/>
                    <a:pt x="1434" y="13376"/>
                  </a:cubicBezTo>
                  <a:cubicBezTo>
                    <a:pt x="1401" y="13009"/>
                    <a:pt x="1368" y="12676"/>
                    <a:pt x="1301" y="12309"/>
                  </a:cubicBezTo>
                  <a:lnTo>
                    <a:pt x="1301" y="12042"/>
                  </a:lnTo>
                  <a:lnTo>
                    <a:pt x="1301" y="11642"/>
                  </a:lnTo>
                  <a:cubicBezTo>
                    <a:pt x="1301" y="11208"/>
                    <a:pt x="1368" y="10741"/>
                    <a:pt x="1401" y="10308"/>
                  </a:cubicBezTo>
                  <a:cubicBezTo>
                    <a:pt x="1468" y="9674"/>
                    <a:pt x="1568" y="9040"/>
                    <a:pt x="1735" y="8406"/>
                  </a:cubicBezTo>
                  <a:cubicBezTo>
                    <a:pt x="1768" y="8239"/>
                    <a:pt x="1801" y="8073"/>
                    <a:pt x="1868" y="7973"/>
                  </a:cubicBezTo>
                  <a:cubicBezTo>
                    <a:pt x="1868" y="7906"/>
                    <a:pt x="1868" y="7872"/>
                    <a:pt x="1901" y="7839"/>
                  </a:cubicBezTo>
                  <a:cubicBezTo>
                    <a:pt x="1968" y="7572"/>
                    <a:pt x="2035" y="7372"/>
                    <a:pt x="2102" y="7139"/>
                  </a:cubicBezTo>
                  <a:cubicBezTo>
                    <a:pt x="2102" y="7072"/>
                    <a:pt x="2135" y="7039"/>
                    <a:pt x="2135" y="7005"/>
                  </a:cubicBezTo>
                  <a:cubicBezTo>
                    <a:pt x="2235" y="6705"/>
                    <a:pt x="2368" y="6371"/>
                    <a:pt x="2435" y="6071"/>
                  </a:cubicBezTo>
                  <a:cubicBezTo>
                    <a:pt x="2535" y="5804"/>
                    <a:pt x="2635" y="5504"/>
                    <a:pt x="2769" y="5204"/>
                  </a:cubicBezTo>
                  <a:cubicBezTo>
                    <a:pt x="2802" y="5037"/>
                    <a:pt x="2902" y="4904"/>
                    <a:pt x="2936" y="4804"/>
                  </a:cubicBezTo>
                  <a:cubicBezTo>
                    <a:pt x="3102" y="4370"/>
                    <a:pt x="3302" y="3970"/>
                    <a:pt x="3469" y="3636"/>
                  </a:cubicBezTo>
                  <a:cubicBezTo>
                    <a:pt x="3536" y="3503"/>
                    <a:pt x="3603" y="3369"/>
                    <a:pt x="3703" y="3303"/>
                  </a:cubicBezTo>
                  <a:cubicBezTo>
                    <a:pt x="3736" y="3202"/>
                    <a:pt x="3769" y="3069"/>
                    <a:pt x="3870" y="3002"/>
                  </a:cubicBezTo>
                  <a:cubicBezTo>
                    <a:pt x="4103" y="2535"/>
                    <a:pt x="4403" y="2168"/>
                    <a:pt x="4670" y="1868"/>
                  </a:cubicBezTo>
                  <a:cubicBezTo>
                    <a:pt x="4770" y="1701"/>
                    <a:pt x="4937" y="1535"/>
                    <a:pt x="5070" y="1401"/>
                  </a:cubicBezTo>
                  <a:lnTo>
                    <a:pt x="5271" y="1201"/>
                  </a:lnTo>
                  <a:cubicBezTo>
                    <a:pt x="5404" y="1068"/>
                    <a:pt x="5504" y="1001"/>
                    <a:pt x="5604" y="901"/>
                  </a:cubicBezTo>
                  <a:cubicBezTo>
                    <a:pt x="5704" y="834"/>
                    <a:pt x="5771" y="801"/>
                    <a:pt x="5871" y="701"/>
                  </a:cubicBezTo>
                  <a:cubicBezTo>
                    <a:pt x="6038" y="567"/>
                    <a:pt x="6205" y="501"/>
                    <a:pt x="6338" y="367"/>
                  </a:cubicBezTo>
                  <a:lnTo>
                    <a:pt x="6571" y="234"/>
                  </a:lnTo>
                  <a:cubicBezTo>
                    <a:pt x="6638" y="200"/>
                    <a:pt x="6705" y="167"/>
                    <a:pt x="6772" y="167"/>
                  </a:cubicBezTo>
                  <a:cubicBezTo>
                    <a:pt x="7038" y="67"/>
                    <a:pt x="7272" y="0"/>
                    <a:pt x="7539" y="0"/>
                  </a:cubicBezTo>
                  <a:lnTo>
                    <a:pt x="7739" y="0"/>
                  </a:lnTo>
                  <a:lnTo>
                    <a:pt x="7939" y="0"/>
                  </a:lnTo>
                  <a:lnTo>
                    <a:pt x="8073" y="0"/>
                  </a:lnTo>
                  <a:lnTo>
                    <a:pt x="8073" y="0"/>
                  </a:lnTo>
                  <a:cubicBezTo>
                    <a:pt x="8173" y="0"/>
                    <a:pt x="8273" y="0"/>
                    <a:pt x="8373" y="34"/>
                  </a:cubicBezTo>
                  <a:cubicBezTo>
                    <a:pt x="8439" y="34"/>
                    <a:pt x="8573" y="67"/>
                    <a:pt x="8673" y="134"/>
                  </a:cubicBezTo>
                  <a:cubicBezTo>
                    <a:pt x="8773" y="167"/>
                    <a:pt x="8873" y="167"/>
                    <a:pt x="9007" y="200"/>
                  </a:cubicBezTo>
                  <a:cubicBezTo>
                    <a:pt x="9107" y="234"/>
                    <a:pt x="9207" y="234"/>
                    <a:pt x="9340" y="300"/>
                  </a:cubicBezTo>
                  <a:cubicBezTo>
                    <a:pt x="9407" y="300"/>
                    <a:pt x="9540" y="334"/>
                    <a:pt x="9674" y="334"/>
                  </a:cubicBezTo>
                  <a:cubicBezTo>
                    <a:pt x="9774" y="334"/>
                    <a:pt x="9907" y="367"/>
                    <a:pt x="10074" y="367"/>
                  </a:cubicBezTo>
                  <a:cubicBezTo>
                    <a:pt x="10207" y="367"/>
                    <a:pt x="10341" y="367"/>
                    <a:pt x="10441" y="400"/>
                  </a:cubicBezTo>
                  <a:lnTo>
                    <a:pt x="10774" y="400"/>
                  </a:lnTo>
                  <a:lnTo>
                    <a:pt x="10875" y="400"/>
                  </a:lnTo>
                  <a:lnTo>
                    <a:pt x="11875" y="400"/>
                  </a:lnTo>
                  <a:lnTo>
                    <a:pt x="12242" y="400"/>
                  </a:lnTo>
                  <a:cubicBezTo>
                    <a:pt x="12509" y="400"/>
                    <a:pt x="12776" y="467"/>
                    <a:pt x="13076" y="467"/>
                  </a:cubicBezTo>
                  <a:cubicBezTo>
                    <a:pt x="13210" y="467"/>
                    <a:pt x="13376" y="467"/>
                    <a:pt x="13543" y="501"/>
                  </a:cubicBezTo>
                  <a:lnTo>
                    <a:pt x="13777" y="501"/>
                  </a:lnTo>
                  <a:cubicBezTo>
                    <a:pt x="14010" y="501"/>
                    <a:pt x="14210" y="534"/>
                    <a:pt x="14377" y="534"/>
                  </a:cubicBezTo>
                  <a:lnTo>
                    <a:pt x="14510" y="534"/>
                  </a:lnTo>
                  <a:cubicBezTo>
                    <a:pt x="14577" y="534"/>
                    <a:pt x="14677" y="567"/>
                    <a:pt x="14777" y="567"/>
                  </a:cubicBezTo>
                  <a:lnTo>
                    <a:pt x="14877" y="567"/>
                  </a:lnTo>
                  <a:cubicBezTo>
                    <a:pt x="14944" y="567"/>
                    <a:pt x="15011" y="567"/>
                    <a:pt x="15078" y="601"/>
                  </a:cubicBezTo>
                  <a:cubicBezTo>
                    <a:pt x="15178" y="601"/>
                    <a:pt x="15211" y="601"/>
                    <a:pt x="15278" y="667"/>
                  </a:cubicBezTo>
                  <a:cubicBezTo>
                    <a:pt x="15545" y="701"/>
                    <a:pt x="15745" y="734"/>
                    <a:pt x="15945" y="834"/>
                  </a:cubicBezTo>
                  <a:cubicBezTo>
                    <a:pt x="16045" y="867"/>
                    <a:pt x="16112" y="867"/>
                    <a:pt x="16212" y="901"/>
                  </a:cubicBezTo>
                  <a:cubicBezTo>
                    <a:pt x="16245" y="934"/>
                    <a:pt x="16345" y="934"/>
                    <a:pt x="16412" y="1001"/>
                  </a:cubicBezTo>
                  <a:cubicBezTo>
                    <a:pt x="16579" y="1068"/>
                    <a:pt x="16712" y="1168"/>
                    <a:pt x="16879" y="1268"/>
                  </a:cubicBezTo>
                  <a:cubicBezTo>
                    <a:pt x="16912" y="1334"/>
                    <a:pt x="16946" y="1368"/>
                    <a:pt x="17046" y="1401"/>
                  </a:cubicBezTo>
                  <a:cubicBezTo>
                    <a:pt x="17079" y="1435"/>
                    <a:pt x="17179" y="1501"/>
                    <a:pt x="17212" y="1568"/>
                  </a:cubicBezTo>
                  <a:lnTo>
                    <a:pt x="17279" y="1668"/>
                  </a:lnTo>
                  <a:cubicBezTo>
                    <a:pt x="17413" y="1768"/>
                    <a:pt x="17546" y="1902"/>
                    <a:pt x="17613" y="2068"/>
                  </a:cubicBezTo>
                  <a:cubicBezTo>
                    <a:pt x="17679" y="2168"/>
                    <a:pt x="17746" y="2235"/>
                    <a:pt x="17779" y="2335"/>
                  </a:cubicBezTo>
                  <a:lnTo>
                    <a:pt x="17779" y="2335"/>
                  </a:lnTo>
                  <a:cubicBezTo>
                    <a:pt x="17880" y="2502"/>
                    <a:pt x="18013" y="2669"/>
                    <a:pt x="18080" y="2869"/>
                  </a:cubicBezTo>
                  <a:cubicBezTo>
                    <a:pt x="18113" y="2936"/>
                    <a:pt x="18113" y="3002"/>
                    <a:pt x="18180" y="3069"/>
                  </a:cubicBezTo>
                  <a:cubicBezTo>
                    <a:pt x="18280" y="3336"/>
                    <a:pt x="18380" y="3669"/>
                    <a:pt x="18447" y="3936"/>
                  </a:cubicBezTo>
                  <a:cubicBezTo>
                    <a:pt x="18447" y="4036"/>
                    <a:pt x="18513" y="4103"/>
                    <a:pt x="18513" y="4203"/>
                  </a:cubicBezTo>
                  <a:cubicBezTo>
                    <a:pt x="18513" y="4270"/>
                    <a:pt x="18547" y="4337"/>
                    <a:pt x="18547" y="4403"/>
                  </a:cubicBezTo>
                  <a:cubicBezTo>
                    <a:pt x="18580" y="4670"/>
                    <a:pt x="18613" y="4937"/>
                    <a:pt x="18680" y="5237"/>
                  </a:cubicBezTo>
                  <a:lnTo>
                    <a:pt x="18680" y="5437"/>
                  </a:lnTo>
                  <a:lnTo>
                    <a:pt x="18680" y="5671"/>
                  </a:lnTo>
                  <a:cubicBezTo>
                    <a:pt x="18713" y="6071"/>
                    <a:pt x="18713" y="6505"/>
                    <a:pt x="18713" y="6938"/>
                  </a:cubicBezTo>
                  <a:lnTo>
                    <a:pt x="18713" y="7506"/>
                  </a:lnTo>
                  <a:lnTo>
                    <a:pt x="18713" y="7739"/>
                  </a:lnTo>
                  <a:cubicBezTo>
                    <a:pt x="18713" y="7872"/>
                    <a:pt x="18713" y="8039"/>
                    <a:pt x="18680" y="8173"/>
                  </a:cubicBezTo>
                  <a:cubicBezTo>
                    <a:pt x="18680" y="8339"/>
                    <a:pt x="18613" y="8506"/>
                    <a:pt x="18613" y="8673"/>
                  </a:cubicBezTo>
                  <a:cubicBezTo>
                    <a:pt x="18613" y="8873"/>
                    <a:pt x="18580" y="9073"/>
                    <a:pt x="18580" y="9240"/>
                  </a:cubicBezTo>
                  <a:cubicBezTo>
                    <a:pt x="18547" y="9674"/>
                    <a:pt x="18513" y="10074"/>
                    <a:pt x="18413" y="10441"/>
                  </a:cubicBezTo>
                  <a:cubicBezTo>
                    <a:pt x="18380" y="10875"/>
                    <a:pt x="18280" y="11242"/>
                    <a:pt x="18246" y="11675"/>
                  </a:cubicBezTo>
                  <a:cubicBezTo>
                    <a:pt x="18180" y="12075"/>
                    <a:pt x="18113" y="12542"/>
                    <a:pt x="18046" y="12943"/>
                  </a:cubicBezTo>
                  <a:cubicBezTo>
                    <a:pt x="18013" y="13110"/>
                    <a:pt x="18013" y="13243"/>
                    <a:pt x="17946" y="13410"/>
                  </a:cubicBezTo>
                  <a:cubicBezTo>
                    <a:pt x="17946" y="13510"/>
                    <a:pt x="17913" y="13577"/>
                    <a:pt x="17913" y="13610"/>
                  </a:cubicBezTo>
                  <a:cubicBezTo>
                    <a:pt x="17913" y="13710"/>
                    <a:pt x="17880" y="13743"/>
                    <a:pt x="17880" y="13843"/>
                  </a:cubicBezTo>
                  <a:cubicBezTo>
                    <a:pt x="17846" y="14010"/>
                    <a:pt x="17779" y="14110"/>
                    <a:pt x="17779" y="14277"/>
                  </a:cubicBezTo>
                  <a:cubicBezTo>
                    <a:pt x="17746" y="14444"/>
                    <a:pt x="17746" y="14577"/>
                    <a:pt x="17713" y="14711"/>
                  </a:cubicBezTo>
                  <a:lnTo>
                    <a:pt x="17713" y="14744"/>
                  </a:lnTo>
                  <a:cubicBezTo>
                    <a:pt x="17679" y="14877"/>
                    <a:pt x="17679" y="15044"/>
                    <a:pt x="17613" y="15178"/>
                  </a:cubicBezTo>
                  <a:cubicBezTo>
                    <a:pt x="17579" y="15378"/>
                    <a:pt x="17546" y="15611"/>
                    <a:pt x="17513" y="15778"/>
                  </a:cubicBezTo>
                  <a:cubicBezTo>
                    <a:pt x="17413" y="16078"/>
                    <a:pt x="17379" y="16345"/>
                    <a:pt x="17346" y="16545"/>
                  </a:cubicBezTo>
                  <a:lnTo>
                    <a:pt x="17346" y="16545"/>
                  </a:lnTo>
                  <a:lnTo>
                    <a:pt x="17346" y="16545"/>
                  </a:lnTo>
                  <a:cubicBezTo>
                    <a:pt x="17279" y="16712"/>
                    <a:pt x="17246" y="16846"/>
                    <a:pt x="17246" y="16946"/>
                  </a:cubicBezTo>
                  <a:cubicBezTo>
                    <a:pt x="17246" y="17012"/>
                    <a:pt x="17246" y="17046"/>
                    <a:pt x="17212" y="17079"/>
                  </a:cubicBezTo>
                  <a:cubicBezTo>
                    <a:pt x="17179" y="17112"/>
                    <a:pt x="17212" y="17179"/>
                    <a:pt x="17212" y="17179"/>
                  </a:cubicBezTo>
                  <a:lnTo>
                    <a:pt x="17212" y="17212"/>
                  </a:lnTo>
                  <a:lnTo>
                    <a:pt x="17212" y="17212"/>
                  </a:lnTo>
                  <a:cubicBezTo>
                    <a:pt x="17413" y="17713"/>
                    <a:pt x="17679" y="18247"/>
                    <a:pt x="17880" y="18747"/>
                  </a:cubicBezTo>
                  <a:lnTo>
                    <a:pt x="17880" y="18747"/>
                  </a:lnTo>
                  <a:lnTo>
                    <a:pt x="17880" y="18747"/>
                  </a:lnTo>
                  <a:cubicBezTo>
                    <a:pt x="17913" y="18847"/>
                    <a:pt x="17946" y="18914"/>
                    <a:pt x="17946" y="19014"/>
                  </a:cubicBezTo>
                  <a:cubicBezTo>
                    <a:pt x="18180" y="19548"/>
                    <a:pt x="18413" y="20115"/>
                    <a:pt x="18613" y="20682"/>
                  </a:cubicBezTo>
                  <a:cubicBezTo>
                    <a:pt x="18680" y="20782"/>
                    <a:pt x="18713" y="20915"/>
                    <a:pt x="18780" y="21049"/>
                  </a:cubicBezTo>
                  <a:cubicBezTo>
                    <a:pt x="19014" y="21549"/>
                    <a:pt x="19180" y="22049"/>
                    <a:pt x="19381" y="22550"/>
                  </a:cubicBezTo>
                  <a:cubicBezTo>
                    <a:pt x="19781" y="23584"/>
                    <a:pt x="20181" y="24618"/>
                    <a:pt x="20548" y="25685"/>
                  </a:cubicBezTo>
                  <a:lnTo>
                    <a:pt x="20915" y="26686"/>
                  </a:lnTo>
                  <a:cubicBezTo>
                    <a:pt x="21082" y="27086"/>
                    <a:pt x="21215" y="27553"/>
                    <a:pt x="21382" y="28020"/>
                  </a:cubicBezTo>
                  <a:lnTo>
                    <a:pt x="21382" y="28020"/>
                  </a:lnTo>
                  <a:lnTo>
                    <a:pt x="21382" y="28020"/>
                  </a:lnTo>
                  <a:lnTo>
                    <a:pt x="21515" y="28387"/>
                  </a:lnTo>
                  <a:cubicBezTo>
                    <a:pt x="21682" y="28787"/>
                    <a:pt x="21782" y="29221"/>
                    <a:pt x="21916" y="29621"/>
                  </a:cubicBezTo>
                  <a:cubicBezTo>
                    <a:pt x="21882" y="30188"/>
                    <a:pt x="22016" y="30555"/>
                    <a:pt x="22083" y="30889"/>
                  </a:cubicBezTo>
                  <a:close/>
                </a:path>
              </a:pathLst>
            </a:custGeom>
            <a:no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31"/>
            <p:cNvSpPr/>
            <p:nvPr/>
          </p:nvSpPr>
          <p:spPr>
            <a:xfrm>
              <a:off x="648225" y="1701200"/>
              <a:ext cx="87600" cy="105100"/>
            </a:xfrm>
            <a:custGeom>
              <a:avLst/>
              <a:gdLst/>
              <a:ahLst/>
              <a:cxnLst/>
              <a:rect l="l" t="t" r="r" b="b"/>
              <a:pathLst>
                <a:path w="3504" h="4204" fill="none" extrusionOk="0">
                  <a:moveTo>
                    <a:pt x="1" y="1"/>
                  </a:moveTo>
                  <a:cubicBezTo>
                    <a:pt x="1" y="1"/>
                    <a:pt x="968" y="2903"/>
                    <a:pt x="3503" y="4204"/>
                  </a:cubicBezTo>
                </a:path>
              </a:pathLst>
            </a:custGeom>
            <a:no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31"/>
            <p:cNvSpPr/>
            <p:nvPr/>
          </p:nvSpPr>
          <p:spPr>
            <a:xfrm>
              <a:off x="600525" y="1270900"/>
              <a:ext cx="197825" cy="315800"/>
            </a:xfrm>
            <a:custGeom>
              <a:avLst/>
              <a:gdLst/>
              <a:ahLst/>
              <a:cxnLst/>
              <a:rect l="l" t="t" r="r" b="b"/>
              <a:pathLst>
                <a:path w="7913" h="12632" extrusionOk="0">
                  <a:moveTo>
                    <a:pt x="3043" y="1"/>
                  </a:moveTo>
                  <a:cubicBezTo>
                    <a:pt x="2909" y="1268"/>
                    <a:pt x="2576" y="2536"/>
                    <a:pt x="2142" y="3737"/>
                  </a:cubicBezTo>
                  <a:cubicBezTo>
                    <a:pt x="1475" y="5238"/>
                    <a:pt x="1075" y="4871"/>
                    <a:pt x="474" y="7539"/>
                  </a:cubicBezTo>
                  <a:cubicBezTo>
                    <a:pt x="0" y="9771"/>
                    <a:pt x="1322" y="12632"/>
                    <a:pt x="3113" y="12632"/>
                  </a:cubicBezTo>
                  <a:cubicBezTo>
                    <a:pt x="3464" y="12632"/>
                    <a:pt x="3833" y="12522"/>
                    <a:pt x="4210" y="12276"/>
                  </a:cubicBezTo>
                  <a:cubicBezTo>
                    <a:pt x="6479" y="10775"/>
                    <a:pt x="7913" y="7739"/>
                    <a:pt x="7780" y="6605"/>
                  </a:cubicBezTo>
                  <a:cubicBezTo>
                    <a:pt x="7646" y="5504"/>
                    <a:pt x="7112" y="5238"/>
                    <a:pt x="7112" y="3703"/>
                  </a:cubicBezTo>
                  <a:cubicBezTo>
                    <a:pt x="7112" y="2669"/>
                    <a:pt x="7279" y="1668"/>
                    <a:pt x="7546" y="668"/>
                  </a:cubicBezTo>
                  <a:lnTo>
                    <a:pt x="7546" y="668"/>
                  </a:lnTo>
                  <a:cubicBezTo>
                    <a:pt x="7522" y="680"/>
                    <a:pt x="7108" y="718"/>
                    <a:pt x="6524" y="718"/>
                  </a:cubicBezTo>
                  <a:cubicBezTo>
                    <a:pt x="5488" y="718"/>
                    <a:pt x="3918" y="598"/>
                    <a:pt x="3043" y="1"/>
                  </a:cubicBezTo>
                  <a:close/>
                </a:path>
              </a:pathLst>
            </a:custGeom>
            <a:solidFill>
              <a:srgbClr val="F6B2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31"/>
            <p:cNvSpPr/>
            <p:nvPr/>
          </p:nvSpPr>
          <p:spPr>
            <a:xfrm>
              <a:off x="598200" y="1270900"/>
              <a:ext cx="200150" cy="344450"/>
            </a:xfrm>
            <a:custGeom>
              <a:avLst/>
              <a:gdLst/>
              <a:ahLst/>
              <a:cxnLst/>
              <a:rect l="l" t="t" r="r" b="b"/>
              <a:pathLst>
                <a:path w="8006" h="13778" fill="none" extrusionOk="0">
                  <a:moveTo>
                    <a:pt x="3136" y="1"/>
                  </a:moveTo>
                  <a:cubicBezTo>
                    <a:pt x="3002" y="1268"/>
                    <a:pt x="2669" y="2536"/>
                    <a:pt x="2235" y="3737"/>
                  </a:cubicBezTo>
                  <a:cubicBezTo>
                    <a:pt x="1568" y="5238"/>
                    <a:pt x="1168" y="4871"/>
                    <a:pt x="567" y="7539"/>
                  </a:cubicBezTo>
                  <a:cubicBezTo>
                    <a:pt x="0" y="10208"/>
                    <a:pt x="2002" y="13777"/>
                    <a:pt x="4303" y="12276"/>
                  </a:cubicBezTo>
                  <a:cubicBezTo>
                    <a:pt x="6572" y="10775"/>
                    <a:pt x="8006" y="7739"/>
                    <a:pt x="7873" y="6605"/>
                  </a:cubicBezTo>
                  <a:cubicBezTo>
                    <a:pt x="7739" y="5504"/>
                    <a:pt x="7205" y="5238"/>
                    <a:pt x="7205" y="3703"/>
                  </a:cubicBezTo>
                  <a:cubicBezTo>
                    <a:pt x="7205" y="2669"/>
                    <a:pt x="7372" y="1668"/>
                    <a:pt x="7639" y="668"/>
                  </a:cubicBezTo>
                  <a:cubicBezTo>
                    <a:pt x="7572" y="701"/>
                    <a:pt x="4503" y="935"/>
                    <a:pt x="3136" y="1"/>
                  </a:cubicBezTo>
                  <a:close/>
                </a:path>
              </a:pathLst>
            </a:custGeom>
            <a:no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31"/>
            <p:cNvSpPr/>
            <p:nvPr/>
          </p:nvSpPr>
          <p:spPr>
            <a:xfrm>
              <a:off x="624875" y="872250"/>
              <a:ext cx="449525" cy="458725"/>
            </a:xfrm>
            <a:custGeom>
              <a:avLst/>
              <a:gdLst/>
              <a:ahLst/>
              <a:cxnLst/>
              <a:rect l="l" t="t" r="r" b="b"/>
              <a:pathLst>
                <a:path w="17981" h="18349" extrusionOk="0">
                  <a:moveTo>
                    <a:pt x="8346" y="0"/>
                  </a:moveTo>
                  <a:cubicBezTo>
                    <a:pt x="5499" y="0"/>
                    <a:pt x="3837" y="802"/>
                    <a:pt x="3837" y="802"/>
                  </a:cubicBezTo>
                  <a:cubicBezTo>
                    <a:pt x="3837" y="802"/>
                    <a:pt x="468" y="10643"/>
                    <a:pt x="234" y="13178"/>
                  </a:cubicBezTo>
                  <a:cubicBezTo>
                    <a:pt x="1" y="15813"/>
                    <a:pt x="1935" y="18115"/>
                    <a:pt x="4571" y="18348"/>
                  </a:cubicBezTo>
                  <a:lnTo>
                    <a:pt x="4837" y="18348"/>
                  </a:lnTo>
                  <a:cubicBezTo>
                    <a:pt x="4852" y="18348"/>
                    <a:pt x="4866" y="18348"/>
                    <a:pt x="4881" y="18348"/>
                  </a:cubicBezTo>
                  <a:cubicBezTo>
                    <a:pt x="7796" y="18348"/>
                    <a:pt x="10108" y="15013"/>
                    <a:pt x="10108" y="15013"/>
                  </a:cubicBezTo>
                  <a:cubicBezTo>
                    <a:pt x="10108" y="15013"/>
                    <a:pt x="10596" y="15405"/>
                    <a:pt x="11347" y="15405"/>
                  </a:cubicBezTo>
                  <a:cubicBezTo>
                    <a:pt x="11774" y="15405"/>
                    <a:pt x="12287" y="15278"/>
                    <a:pt x="12843" y="14879"/>
                  </a:cubicBezTo>
                  <a:cubicBezTo>
                    <a:pt x="14411" y="13812"/>
                    <a:pt x="17980" y="4338"/>
                    <a:pt x="17980" y="4338"/>
                  </a:cubicBezTo>
                  <a:cubicBezTo>
                    <a:pt x="17980" y="4338"/>
                    <a:pt x="16146" y="1169"/>
                    <a:pt x="11442" y="302"/>
                  </a:cubicBezTo>
                  <a:cubicBezTo>
                    <a:pt x="10298" y="83"/>
                    <a:pt x="9261" y="0"/>
                    <a:pt x="8346" y="0"/>
                  </a:cubicBezTo>
                  <a:close/>
                </a:path>
              </a:pathLst>
            </a:custGeom>
            <a:solidFill>
              <a:srgbClr val="F6B2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31"/>
            <p:cNvSpPr/>
            <p:nvPr/>
          </p:nvSpPr>
          <p:spPr>
            <a:xfrm>
              <a:off x="624875" y="857275"/>
              <a:ext cx="449525" cy="474525"/>
            </a:xfrm>
            <a:custGeom>
              <a:avLst/>
              <a:gdLst/>
              <a:ahLst/>
              <a:cxnLst/>
              <a:rect l="l" t="t" r="r" b="b"/>
              <a:pathLst>
                <a:path w="17981" h="18981" fill="none" extrusionOk="0">
                  <a:moveTo>
                    <a:pt x="3837" y="1401"/>
                  </a:moveTo>
                  <a:cubicBezTo>
                    <a:pt x="3837" y="1401"/>
                    <a:pt x="468" y="11242"/>
                    <a:pt x="234" y="13777"/>
                  </a:cubicBezTo>
                  <a:cubicBezTo>
                    <a:pt x="1" y="16412"/>
                    <a:pt x="1935" y="18714"/>
                    <a:pt x="4571" y="18947"/>
                  </a:cubicBezTo>
                  <a:lnTo>
                    <a:pt x="4837" y="18947"/>
                  </a:lnTo>
                  <a:cubicBezTo>
                    <a:pt x="7773" y="18981"/>
                    <a:pt x="10108" y="15612"/>
                    <a:pt x="10108" y="15612"/>
                  </a:cubicBezTo>
                  <a:cubicBezTo>
                    <a:pt x="10108" y="15612"/>
                    <a:pt x="11309" y="16579"/>
                    <a:pt x="12843" y="15478"/>
                  </a:cubicBezTo>
                  <a:cubicBezTo>
                    <a:pt x="14411" y="14411"/>
                    <a:pt x="17980" y="4937"/>
                    <a:pt x="17980" y="4937"/>
                  </a:cubicBezTo>
                  <a:cubicBezTo>
                    <a:pt x="17980" y="4937"/>
                    <a:pt x="16146" y="1768"/>
                    <a:pt x="11442" y="901"/>
                  </a:cubicBezTo>
                  <a:cubicBezTo>
                    <a:pt x="6739" y="0"/>
                    <a:pt x="3837" y="1401"/>
                    <a:pt x="3837" y="1401"/>
                  </a:cubicBezTo>
                  <a:close/>
                </a:path>
              </a:pathLst>
            </a:custGeom>
            <a:no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31"/>
            <p:cNvSpPr/>
            <p:nvPr/>
          </p:nvSpPr>
          <p:spPr>
            <a:xfrm>
              <a:off x="693250" y="1075750"/>
              <a:ext cx="69250" cy="74250"/>
            </a:xfrm>
            <a:custGeom>
              <a:avLst/>
              <a:gdLst/>
              <a:ahLst/>
              <a:cxnLst/>
              <a:rect l="l" t="t" r="r" b="b"/>
              <a:pathLst>
                <a:path w="2770" h="2970" fill="none" extrusionOk="0">
                  <a:moveTo>
                    <a:pt x="2770" y="1"/>
                  </a:moveTo>
                  <a:cubicBezTo>
                    <a:pt x="2603" y="635"/>
                    <a:pt x="2203" y="1135"/>
                    <a:pt x="1669" y="1402"/>
                  </a:cubicBezTo>
                  <a:cubicBezTo>
                    <a:pt x="768" y="1869"/>
                    <a:pt x="1" y="1836"/>
                    <a:pt x="268" y="2303"/>
                  </a:cubicBezTo>
                  <a:cubicBezTo>
                    <a:pt x="568" y="2636"/>
                    <a:pt x="935" y="2836"/>
                    <a:pt x="1369" y="2970"/>
                  </a:cubicBezTo>
                </a:path>
              </a:pathLst>
            </a:custGeom>
            <a:no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31"/>
            <p:cNvSpPr/>
            <p:nvPr/>
          </p:nvSpPr>
          <p:spPr>
            <a:xfrm>
              <a:off x="710775" y="1175000"/>
              <a:ext cx="93425" cy="54225"/>
            </a:xfrm>
            <a:custGeom>
              <a:avLst/>
              <a:gdLst/>
              <a:ahLst/>
              <a:cxnLst/>
              <a:rect l="l" t="t" r="r" b="b"/>
              <a:pathLst>
                <a:path w="3737" h="2169" extrusionOk="0">
                  <a:moveTo>
                    <a:pt x="34" y="0"/>
                  </a:moveTo>
                  <a:lnTo>
                    <a:pt x="34" y="0"/>
                  </a:lnTo>
                  <a:cubicBezTo>
                    <a:pt x="34" y="1"/>
                    <a:pt x="1" y="2169"/>
                    <a:pt x="968" y="2169"/>
                  </a:cubicBezTo>
                  <a:cubicBezTo>
                    <a:pt x="1902" y="2169"/>
                    <a:pt x="3736" y="34"/>
                    <a:pt x="3736" y="34"/>
                  </a:cubicBezTo>
                  <a:lnTo>
                    <a:pt x="3736" y="34"/>
                  </a:lnTo>
                  <a:cubicBezTo>
                    <a:pt x="3186" y="401"/>
                    <a:pt x="2523" y="572"/>
                    <a:pt x="1876" y="572"/>
                  </a:cubicBezTo>
                  <a:cubicBezTo>
                    <a:pt x="1818" y="572"/>
                    <a:pt x="1760" y="570"/>
                    <a:pt x="1702" y="568"/>
                  </a:cubicBezTo>
                  <a:cubicBezTo>
                    <a:pt x="1135" y="568"/>
                    <a:pt x="534" y="367"/>
                    <a:pt x="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31"/>
            <p:cNvSpPr/>
            <p:nvPr/>
          </p:nvSpPr>
          <p:spPr>
            <a:xfrm>
              <a:off x="790000" y="1060750"/>
              <a:ext cx="47550" cy="35050"/>
            </a:xfrm>
            <a:custGeom>
              <a:avLst/>
              <a:gdLst/>
              <a:ahLst/>
              <a:cxnLst/>
              <a:rect l="l" t="t" r="r" b="b"/>
              <a:pathLst>
                <a:path w="1902" h="1402" fill="none" extrusionOk="0">
                  <a:moveTo>
                    <a:pt x="0" y="1135"/>
                  </a:moveTo>
                  <a:cubicBezTo>
                    <a:pt x="0" y="1135"/>
                    <a:pt x="1068" y="1"/>
                    <a:pt x="1902" y="1402"/>
                  </a:cubicBezTo>
                </a:path>
              </a:pathLst>
            </a:custGeom>
            <a:no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31"/>
            <p:cNvSpPr/>
            <p:nvPr/>
          </p:nvSpPr>
          <p:spPr>
            <a:xfrm>
              <a:off x="704100" y="1066600"/>
              <a:ext cx="36725" cy="16700"/>
            </a:xfrm>
            <a:custGeom>
              <a:avLst/>
              <a:gdLst/>
              <a:ahLst/>
              <a:cxnLst/>
              <a:rect l="l" t="t" r="r" b="b"/>
              <a:pathLst>
                <a:path w="1469" h="668" fill="none" extrusionOk="0">
                  <a:moveTo>
                    <a:pt x="1" y="367"/>
                  </a:moveTo>
                  <a:cubicBezTo>
                    <a:pt x="334" y="0"/>
                    <a:pt x="935" y="0"/>
                    <a:pt x="1268" y="334"/>
                  </a:cubicBezTo>
                  <a:cubicBezTo>
                    <a:pt x="1335" y="400"/>
                    <a:pt x="1435" y="534"/>
                    <a:pt x="1468" y="667"/>
                  </a:cubicBezTo>
                </a:path>
              </a:pathLst>
            </a:custGeom>
            <a:no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31"/>
            <p:cNvSpPr/>
            <p:nvPr/>
          </p:nvSpPr>
          <p:spPr>
            <a:xfrm>
              <a:off x="699100" y="1019050"/>
              <a:ext cx="40875" cy="25050"/>
            </a:xfrm>
            <a:custGeom>
              <a:avLst/>
              <a:gdLst/>
              <a:ahLst/>
              <a:cxnLst/>
              <a:rect l="l" t="t" r="r" b="b"/>
              <a:pathLst>
                <a:path w="1635" h="1002" fill="none" extrusionOk="0">
                  <a:moveTo>
                    <a:pt x="0" y="1001"/>
                  </a:moveTo>
                  <a:cubicBezTo>
                    <a:pt x="301" y="401"/>
                    <a:pt x="934" y="1"/>
                    <a:pt x="1635" y="67"/>
                  </a:cubicBezTo>
                </a:path>
              </a:pathLst>
            </a:custGeom>
            <a:no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31"/>
            <p:cNvSpPr/>
            <p:nvPr/>
          </p:nvSpPr>
          <p:spPr>
            <a:xfrm>
              <a:off x="800000" y="1014875"/>
              <a:ext cx="31725" cy="30900"/>
            </a:xfrm>
            <a:custGeom>
              <a:avLst/>
              <a:gdLst/>
              <a:ahLst/>
              <a:cxnLst/>
              <a:rect l="l" t="t" r="r" b="b"/>
              <a:pathLst>
                <a:path w="1269" h="1236" fill="none" extrusionOk="0">
                  <a:moveTo>
                    <a:pt x="1" y="268"/>
                  </a:moveTo>
                  <a:cubicBezTo>
                    <a:pt x="1" y="268"/>
                    <a:pt x="668" y="1"/>
                    <a:pt x="1268" y="1235"/>
                  </a:cubicBezTo>
                </a:path>
              </a:pathLst>
            </a:custGeom>
            <a:no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31"/>
            <p:cNvSpPr/>
            <p:nvPr/>
          </p:nvSpPr>
          <p:spPr>
            <a:xfrm>
              <a:off x="811675" y="997375"/>
              <a:ext cx="417825" cy="401500"/>
            </a:xfrm>
            <a:custGeom>
              <a:avLst/>
              <a:gdLst/>
              <a:ahLst/>
              <a:cxnLst/>
              <a:rect l="l" t="t" r="r" b="b"/>
              <a:pathLst>
                <a:path w="16713" h="16060" extrusionOk="0">
                  <a:moveTo>
                    <a:pt x="1" y="0"/>
                  </a:moveTo>
                  <a:lnTo>
                    <a:pt x="1" y="0"/>
                  </a:lnTo>
                  <a:cubicBezTo>
                    <a:pt x="1" y="0"/>
                    <a:pt x="1669" y="3603"/>
                    <a:pt x="3203" y="7339"/>
                  </a:cubicBezTo>
                  <a:cubicBezTo>
                    <a:pt x="4771" y="11108"/>
                    <a:pt x="11075" y="15712"/>
                    <a:pt x="12176" y="16045"/>
                  </a:cubicBezTo>
                  <a:cubicBezTo>
                    <a:pt x="12207" y="16055"/>
                    <a:pt x="12240" y="16059"/>
                    <a:pt x="12274" y="16059"/>
                  </a:cubicBezTo>
                  <a:cubicBezTo>
                    <a:pt x="13467" y="16059"/>
                    <a:pt x="16713" y="10608"/>
                    <a:pt x="16713" y="10608"/>
                  </a:cubicBezTo>
                  <a:cubicBezTo>
                    <a:pt x="16713" y="10608"/>
                    <a:pt x="10675" y="6338"/>
                    <a:pt x="8473" y="4470"/>
                  </a:cubicBezTo>
                  <a:cubicBezTo>
                    <a:pt x="6238" y="2602"/>
                    <a:pt x="3770" y="634"/>
                    <a:pt x="1" y="0"/>
                  </a:cubicBezTo>
                  <a:close/>
                </a:path>
              </a:pathLst>
            </a:custGeom>
            <a:solidFill>
              <a:srgbClr val="263238"/>
            </a:solid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31"/>
            <p:cNvSpPr/>
            <p:nvPr/>
          </p:nvSpPr>
          <p:spPr>
            <a:xfrm>
              <a:off x="549825" y="728000"/>
              <a:ext cx="720550" cy="327775"/>
            </a:xfrm>
            <a:custGeom>
              <a:avLst/>
              <a:gdLst/>
              <a:ahLst/>
              <a:cxnLst/>
              <a:rect l="l" t="t" r="r" b="b"/>
              <a:pathLst>
                <a:path w="28822" h="13111" extrusionOk="0">
                  <a:moveTo>
                    <a:pt x="10441" y="1"/>
                  </a:moveTo>
                  <a:cubicBezTo>
                    <a:pt x="8340" y="1936"/>
                    <a:pt x="1" y="5405"/>
                    <a:pt x="1" y="5405"/>
                  </a:cubicBezTo>
                  <a:lnTo>
                    <a:pt x="6805" y="9741"/>
                  </a:lnTo>
                  <a:lnTo>
                    <a:pt x="17813" y="13110"/>
                  </a:lnTo>
                  <a:cubicBezTo>
                    <a:pt x="21282" y="12276"/>
                    <a:pt x="28821" y="9374"/>
                    <a:pt x="28821" y="9374"/>
                  </a:cubicBezTo>
                  <a:cubicBezTo>
                    <a:pt x="23918" y="8774"/>
                    <a:pt x="10441" y="1"/>
                    <a:pt x="10441" y="1"/>
                  </a:cubicBezTo>
                  <a:close/>
                </a:path>
              </a:pathLst>
            </a:custGeom>
            <a:solidFill>
              <a:schemeClr val="accent1"/>
            </a:solid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31"/>
            <p:cNvSpPr/>
            <p:nvPr/>
          </p:nvSpPr>
          <p:spPr>
            <a:xfrm>
              <a:off x="687425" y="873300"/>
              <a:ext cx="386975" cy="235850"/>
            </a:xfrm>
            <a:custGeom>
              <a:avLst/>
              <a:gdLst/>
              <a:ahLst/>
              <a:cxnLst/>
              <a:rect l="l" t="t" r="r" b="b"/>
              <a:pathLst>
                <a:path w="15479" h="9434" extrusionOk="0">
                  <a:moveTo>
                    <a:pt x="5831" y="0"/>
                  </a:moveTo>
                  <a:cubicBezTo>
                    <a:pt x="3016" y="0"/>
                    <a:pt x="1401" y="760"/>
                    <a:pt x="1401" y="760"/>
                  </a:cubicBezTo>
                  <a:cubicBezTo>
                    <a:pt x="1401" y="760"/>
                    <a:pt x="768" y="2595"/>
                    <a:pt x="0" y="4897"/>
                  </a:cubicBezTo>
                  <a:cubicBezTo>
                    <a:pt x="818" y="4715"/>
                    <a:pt x="1645" y="4624"/>
                    <a:pt x="2469" y="4624"/>
                  </a:cubicBezTo>
                  <a:cubicBezTo>
                    <a:pt x="3763" y="4624"/>
                    <a:pt x="5049" y="4848"/>
                    <a:pt x="6272" y="5297"/>
                  </a:cubicBezTo>
                  <a:cubicBezTo>
                    <a:pt x="9174" y="6298"/>
                    <a:pt x="11809" y="8132"/>
                    <a:pt x="13443" y="9433"/>
                  </a:cubicBezTo>
                  <a:cubicBezTo>
                    <a:pt x="14511" y="6831"/>
                    <a:pt x="15478" y="4330"/>
                    <a:pt x="15478" y="4330"/>
                  </a:cubicBezTo>
                  <a:cubicBezTo>
                    <a:pt x="15478" y="4330"/>
                    <a:pt x="13644" y="1161"/>
                    <a:pt x="8940" y="293"/>
                  </a:cubicBezTo>
                  <a:cubicBezTo>
                    <a:pt x="7787" y="81"/>
                    <a:pt x="6745" y="0"/>
                    <a:pt x="5831" y="0"/>
                  </a:cubicBezTo>
                  <a:close/>
                </a:path>
              </a:pathLst>
            </a:custGeom>
            <a:solidFill>
              <a:schemeClr val="accent2"/>
            </a:solid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31"/>
            <p:cNvSpPr/>
            <p:nvPr/>
          </p:nvSpPr>
          <p:spPr>
            <a:xfrm>
              <a:off x="413900" y="619600"/>
              <a:ext cx="165150" cy="328600"/>
            </a:xfrm>
            <a:custGeom>
              <a:avLst/>
              <a:gdLst/>
              <a:ahLst/>
              <a:cxnLst/>
              <a:rect l="l" t="t" r="r" b="b"/>
              <a:pathLst>
                <a:path w="6606" h="13144" fill="none" extrusionOk="0">
                  <a:moveTo>
                    <a:pt x="5438" y="9707"/>
                  </a:moveTo>
                  <a:cubicBezTo>
                    <a:pt x="5438" y="9707"/>
                    <a:pt x="5004" y="13143"/>
                    <a:pt x="2502" y="12776"/>
                  </a:cubicBezTo>
                  <a:cubicBezTo>
                    <a:pt x="0" y="12409"/>
                    <a:pt x="868" y="9074"/>
                    <a:pt x="3736" y="6405"/>
                  </a:cubicBezTo>
                  <a:cubicBezTo>
                    <a:pt x="6605" y="3737"/>
                    <a:pt x="5271" y="568"/>
                    <a:pt x="3369" y="1"/>
                  </a:cubicBezTo>
                </a:path>
              </a:pathLst>
            </a:custGeom>
            <a:no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31"/>
            <p:cNvSpPr/>
            <p:nvPr/>
          </p:nvSpPr>
          <p:spPr>
            <a:xfrm>
              <a:off x="325775" y="584025"/>
              <a:ext cx="185725" cy="57275"/>
            </a:xfrm>
            <a:custGeom>
              <a:avLst/>
              <a:gdLst/>
              <a:ahLst/>
              <a:cxnLst/>
              <a:rect l="l" t="t" r="r" b="b"/>
              <a:pathLst>
                <a:path w="7429" h="2291" extrusionOk="0">
                  <a:moveTo>
                    <a:pt x="192" y="1"/>
                  </a:moveTo>
                  <a:cubicBezTo>
                    <a:pt x="64" y="1"/>
                    <a:pt x="1" y="18"/>
                    <a:pt x="23" y="56"/>
                  </a:cubicBezTo>
                  <a:cubicBezTo>
                    <a:pt x="123" y="323"/>
                    <a:pt x="56" y="890"/>
                    <a:pt x="190" y="1323"/>
                  </a:cubicBezTo>
                  <a:cubicBezTo>
                    <a:pt x="290" y="1724"/>
                    <a:pt x="557" y="2291"/>
                    <a:pt x="1190" y="2291"/>
                  </a:cubicBezTo>
                  <a:cubicBezTo>
                    <a:pt x="1791" y="2291"/>
                    <a:pt x="6361" y="2157"/>
                    <a:pt x="6894" y="2157"/>
                  </a:cubicBezTo>
                  <a:cubicBezTo>
                    <a:pt x="7428" y="2157"/>
                    <a:pt x="7361" y="1624"/>
                    <a:pt x="7361" y="1624"/>
                  </a:cubicBezTo>
                  <a:cubicBezTo>
                    <a:pt x="7361" y="1624"/>
                    <a:pt x="6561" y="890"/>
                    <a:pt x="4726" y="656"/>
                  </a:cubicBezTo>
                  <a:cubicBezTo>
                    <a:pt x="3193" y="433"/>
                    <a:pt x="845" y="1"/>
                    <a:pt x="192" y="1"/>
                  </a:cubicBezTo>
                  <a:close/>
                </a:path>
              </a:pathLst>
            </a:custGeom>
            <a:solidFill>
              <a:srgbClr val="263238"/>
            </a:solid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31"/>
            <p:cNvSpPr/>
            <p:nvPr/>
          </p:nvSpPr>
          <p:spPr>
            <a:xfrm>
              <a:off x="1370400" y="1004875"/>
              <a:ext cx="201025" cy="568775"/>
            </a:xfrm>
            <a:custGeom>
              <a:avLst/>
              <a:gdLst/>
              <a:ahLst/>
              <a:cxnLst/>
              <a:rect l="l" t="t" r="r" b="b"/>
              <a:pathLst>
                <a:path w="8041" h="22751" extrusionOk="0">
                  <a:moveTo>
                    <a:pt x="3637" y="1"/>
                  </a:moveTo>
                  <a:cubicBezTo>
                    <a:pt x="3604" y="134"/>
                    <a:pt x="3270" y="901"/>
                    <a:pt x="2870" y="2035"/>
                  </a:cubicBezTo>
                  <a:cubicBezTo>
                    <a:pt x="2336" y="3570"/>
                    <a:pt x="1602" y="5738"/>
                    <a:pt x="1168" y="7373"/>
                  </a:cubicBezTo>
                  <a:cubicBezTo>
                    <a:pt x="1035" y="7806"/>
                    <a:pt x="902" y="8206"/>
                    <a:pt x="835" y="8640"/>
                  </a:cubicBezTo>
                  <a:cubicBezTo>
                    <a:pt x="234" y="11309"/>
                    <a:pt x="1" y="14511"/>
                    <a:pt x="2169" y="18714"/>
                  </a:cubicBezTo>
                  <a:cubicBezTo>
                    <a:pt x="3303" y="20916"/>
                    <a:pt x="4971" y="22317"/>
                    <a:pt x="5838" y="22683"/>
                  </a:cubicBezTo>
                  <a:cubicBezTo>
                    <a:pt x="6005" y="22717"/>
                    <a:pt x="6172" y="22750"/>
                    <a:pt x="6239" y="22750"/>
                  </a:cubicBezTo>
                  <a:cubicBezTo>
                    <a:pt x="6939" y="22750"/>
                    <a:pt x="7706" y="22483"/>
                    <a:pt x="7907" y="20082"/>
                  </a:cubicBezTo>
                  <a:cubicBezTo>
                    <a:pt x="8040" y="18914"/>
                    <a:pt x="7873" y="17480"/>
                    <a:pt x="7673" y="15912"/>
                  </a:cubicBezTo>
                  <a:cubicBezTo>
                    <a:pt x="7540" y="15412"/>
                    <a:pt x="7473" y="14878"/>
                    <a:pt x="7340" y="14378"/>
                  </a:cubicBezTo>
                  <a:cubicBezTo>
                    <a:pt x="6806" y="12076"/>
                    <a:pt x="6039" y="9841"/>
                    <a:pt x="5438" y="8407"/>
                  </a:cubicBezTo>
                  <a:cubicBezTo>
                    <a:pt x="5105" y="7639"/>
                    <a:pt x="4804" y="6639"/>
                    <a:pt x="4538" y="5538"/>
                  </a:cubicBezTo>
                  <a:cubicBezTo>
                    <a:pt x="4137" y="3670"/>
                    <a:pt x="3837" y="1668"/>
                    <a:pt x="3704" y="668"/>
                  </a:cubicBezTo>
                  <a:cubicBezTo>
                    <a:pt x="3670" y="301"/>
                    <a:pt x="3637" y="34"/>
                    <a:pt x="363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31"/>
            <p:cNvSpPr/>
            <p:nvPr/>
          </p:nvSpPr>
          <p:spPr>
            <a:xfrm>
              <a:off x="1366250" y="1004875"/>
              <a:ext cx="207675" cy="569825"/>
            </a:xfrm>
            <a:custGeom>
              <a:avLst/>
              <a:gdLst/>
              <a:ahLst/>
              <a:cxnLst/>
              <a:rect l="l" t="t" r="r" b="b"/>
              <a:pathLst>
                <a:path w="8307" h="22793" extrusionOk="0">
                  <a:moveTo>
                    <a:pt x="3770" y="1"/>
                  </a:moveTo>
                  <a:cubicBezTo>
                    <a:pt x="3770" y="1"/>
                    <a:pt x="2102" y="4537"/>
                    <a:pt x="1301" y="7373"/>
                  </a:cubicBezTo>
                  <a:cubicBezTo>
                    <a:pt x="501" y="10208"/>
                    <a:pt x="0" y="13677"/>
                    <a:pt x="2302" y="18681"/>
                  </a:cubicBezTo>
                  <a:cubicBezTo>
                    <a:pt x="3962" y="22289"/>
                    <a:pt x="5032" y="22792"/>
                    <a:pt x="5750" y="22792"/>
                  </a:cubicBezTo>
                  <a:cubicBezTo>
                    <a:pt x="6027" y="22792"/>
                    <a:pt x="6252" y="22717"/>
                    <a:pt x="6438" y="22717"/>
                  </a:cubicBezTo>
                  <a:cubicBezTo>
                    <a:pt x="7105" y="22717"/>
                    <a:pt x="7973" y="22417"/>
                    <a:pt x="8106" y="20048"/>
                  </a:cubicBezTo>
                  <a:cubicBezTo>
                    <a:pt x="8306" y="16579"/>
                    <a:pt x="6772" y="11042"/>
                    <a:pt x="5537" y="8373"/>
                  </a:cubicBezTo>
                  <a:cubicBezTo>
                    <a:pt x="4337" y="5705"/>
                    <a:pt x="3770" y="1"/>
                    <a:pt x="3770" y="1"/>
                  </a:cubicBezTo>
                  <a:close/>
                </a:path>
              </a:pathLst>
            </a:custGeom>
            <a:solidFill>
              <a:schemeClr val="accent1"/>
            </a:solid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31"/>
            <p:cNvSpPr/>
            <p:nvPr/>
          </p:nvSpPr>
          <p:spPr>
            <a:xfrm>
              <a:off x="1370400" y="1004875"/>
              <a:ext cx="201025" cy="568775"/>
            </a:xfrm>
            <a:custGeom>
              <a:avLst/>
              <a:gdLst/>
              <a:ahLst/>
              <a:cxnLst/>
              <a:rect l="l" t="t" r="r" b="b"/>
              <a:pathLst>
                <a:path w="8041" h="22751" fill="none" extrusionOk="0">
                  <a:moveTo>
                    <a:pt x="7907" y="20082"/>
                  </a:moveTo>
                  <a:cubicBezTo>
                    <a:pt x="7706" y="22483"/>
                    <a:pt x="6939" y="22750"/>
                    <a:pt x="6239" y="22750"/>
                  </a:cubicBezTo>
                  <a:cubicBezTo>
                    <a:pt x="6172" y="22750"/>
                    <a:pt x="6005" y="22717"/>
                    <a:pt x="5838" y="22683"/>
                  </a:cubicBezTo>
                  <a:lnTo>
                    <a:pt x="5838" y="22683"/>
                  </a:lnTo>
                  <a:lnTo>
                    <a:pt x="5838" y="22683"/>
                  </a:lnTo>
                  <a:cubicBezTo>
                    <a:pt x="4971" y="22317"/>
                    <a:pt x="3303" y="20916"/>
                    <a:pt x="2169" y="18714"/>
                  </a:cubicBezTo>
                  <a:cubicBezTo>
                    <a:pt x="1" y="14511"/>
                    <a:pt x="234" y="11309"/>
                    <a:pt x="835" y="8640"/>
                  </a:cubicBezTo>
                  <a:cubicBezTo>
                    <a:pt x="902" y="8206"/>
                    <a:pt x="1035" y="7806"/>
                    <a:pt x="1168" y="7373"/>
                  </a:cubicBezTo>
                  <a:cubicBezTo>
                    <a:pt x="1602" y="5738"/>
                    <a:pt x="2336" y="3570"/>
                    <a:pt x="2870" y="2035"/>
                  </a:cubicBezTo>
                  <a:cubicBezTo>
                    <a:pt x="3270" y="901"/>
                    <a:pt x="3604" y="134"/>
                    <a:pt x="3637" y="1"/>
                  </a:cubicBezTo>
                  <a:cubicBezTo>
                    <a:pt x="3637" y="34"/>
                    <a:pt x="3670" y="301"/>
                    <a:pt x="3704" y="668"/>
                  </a:cubicBezTo>
                  <a:cubicBezTo>
                    <a:pt x="3837" y="1668"/>
                    <a:pt x="4137" y="3670"/>
                    <a:pt x="4538" y="5538"/>
                  </a:cubicBezTo>
                  <a:cubicBezTo>
                    <a:pt x="4804" y="6639"/>
                    <a:pt x="5105" y="7639"/>
                    <a:pt x="5438" y="8407"/>
                  </a:cubicBezTo>
                  <a:cubicBezTo>
                    <a:pt x="6039" y="9841"/>
                    <a:pt x="6806" y="12076"/>
                    <a:pt x="7340" y="14378"/>
                  </a:cubicBezTo>
                  <a:cubicBezTo>
                    <a:pt x="7473" y="14878"/>
                    <a:pt x="7540" y="15412"/>
                    <a:pt x="7673" y="15912"/>
                  </a:cubicBezTo>
                  <a:cubicBezTo>
                    <a:pt x="7873" y="17480"/>
                    <a:pt x="8040" y="18914"/>
                    <a:pt x="7907" y="20082"/>
                  </a:cubicBezTo>
                  <a:close/>
                </a:path>
              </a:pathLst>
            </a:custGeom>
            <a:no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31"/>
            <p:cNvSpPr/>
            <p:nvPr/>
          </p:nvSpPr>
          <p:spPr>
            <a:xfrm>
              <a:off x="1379225" y="783700"/>
              <a:ext cx="342300" cy="457575"/>
            </a:xfrm>
            <a:custGeom>
              <a:avLst/>
              <a:gdLst/>
              <a:ahLst/>
              <a:cxnLst/>
              <a:rect l="l" t="t" r="r" b="b"/>
              <a:pathLst>
                <a:path w="13692" h="18303" extrusionOk="0">
                  <a:moveTo>
                    <a:pt x="10582" y="1"/>
                  </a:moveTo>
                  <a:cubicBezTo>
                    <a:pt x="10550" y="1"/>
                    <a:pt x="10519" y="3"/>
                    <a:pt x="10489" y="8"/>
                  </a:cubicBezTo>
                  <a:cubicBezTo>
                    <a:pt x="9655" y="141"/>
                    <a:pt x="8554" y="1642"/>
                    <a:pt x="7820" y="3043"/>
                  </a:cubicBezTo>
                  <a:cubicBezTo>
                    <a:pt x="7087" y="4444"/>
                    <a:pt x="3284" y="9581"/>
                    <a:pt x="3284" y="9581"/>
                  </a:cubicBezTo>
                  <a:cubicBezTo>
                    <a:pt x="3284" y="9581"/>
                    <a:pt x="1016" y="13217"/>
                    <a:pt x="482" y="15185"/>
                  </a:cubicBezTo>
                  <a:cubicBezTo>
                    <a:pt x="0" y="16961"/>
                    <a:pt x="687" y="18303"/>
                    <a:pt x="1070" y="18303"/>
                  </a:cubicBezTo>
                  <a:cubicBezTo>
                    <a:pt x="1112" y="18303"/>
                    <a:pt x="1150" y="18287"/>
                    <a:pt x="1182" y="18254"/>
                  </a:cubicBezTo>
                  <a:cubicBezTo>
                    <a:pt x="1516" y="17921"/>
                    <a:pt x="2517" y="16753"/>
                    <a:pt x="4285" y="14118"/>
                  </a:cubicBezTo>
                  <a:cubicBezTo>
                    <a:pt x="6019" y="11516"/>
                    <a:pt x="9121" y="5912"/>
                    <a:pt x="9121" y="5912"/>
                  </a:cubicBezTo>
                  <a:cubicBezTo>
                    <a:pt x="9408" y="5977"/>
                    <a:pt x="9701" y="6012"/>
                    <a:pt x="9992" y="6012"/>
                  </a:cubicBezTo>
                  <a:cubicBezTo>
                    <a:pt x="10445" y="6012"/>
                    <a:pt x="10896" y="5928"/>
                    <a:pt x="11323" y="5745"/>
                  </a:cubicBezTo>
                  <a:cubicBezTo>
                    <a:pt x="12357" y="5278"/>
                    <a:pt x="13691" y="3911"/>
                    <a:pt x="13558" y="2777"/>
                  </a:cubicBezTo>
                  <a:cubicBezTo>
                    <a:pt x="13461" y="1715"/>
                    <a:pt x="11471" y="1"/>
                    <a:pt x="10582" y="1"/>
                  </a:cubicBezTo>
                  <a:close/>
                </a:path>
              </a:pathLst>
            </a:custGeom>
            <a:solidFill>
              <a:srgbClr val="F6B26B"/>
            </a:solid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31"/>
            <p:cNvSpPr/>
            <p:nvPr/>
          </p:nvSpPr>
          <p:spPr>
            <a:xfrm>
              <a:off x="-2225" y="619825"/>
              <a:ext cx="298600" cy="483950"/>
            </a:xfrm>
            <a:custGeom>
              <a:avLst/>
              <a:gdLst/>
              <a:ahLst/>
              <a:cxnLst/>
              <a:rect l="l" t="t" r="r" b="b"/>
              <a:pathLst>
                <a:path w="11944" h="19358" extrusionOk="0">
                  <a:moveTo>
                    <a:pt x="3472" y="1"/>
                  </a:moveTo>
                  <a:cubicBezTo>
                    <a:pt x="2517" y="1"/>
                    <a:pt x="482" y="1370"/>
                    <a:pt x="234" y="2393"/>
                  </a:cubicBezTo>
                  <a:cubicBezTo>
                    <a:pt x="0" y="3461"/>
                    <a:pt x="1134" y="5028"/>
                    <a:pt x="2135" y="5629"/>
                  </a:cubicBezTo>
                  <a:cubicBezTo>
                    <a:pt x="2676" y="5953"/>
                    <a:pt x="3260" y="6124"/>
                    <a:pt x="3870" y="6124"/>
                  </a:cubicBezTo>
                  <a:cubicBezTo>
                    <a:pt x="4013" y="6124"/>
                    <a:pt x="4158" y="6115"/>
                    <a:pt x="4303" y="6096"/>
                  </a:cubicBezTo>
                  <a:cubicBezTo>
                    <a:pt x="4303" y="6096"/>
                    <a:pt x="6672" y="12067"/>
                    <a:pt x="8039" y="14869"/>
                  </a:cubicBezTo>
                  <a:cubicBezTo>
                    <a:pt x="9407" y="17638"/>
                    <a:pt x="10307" y="18972"/>
                    <a:pt x="10574" y="19305"/>
                  </a:cubicBezTo>
                  <a:cubicBezTo>
                    <a:pt x="10606" y="19340"/>
                    <a:pt x="10646" y="19357"/>
                    <a:pt x="10693" y="19357"/>
                  </a:cubicBezTo>
                  <a:cubicBezTo>
                    <a:pt x="11090" y="19357"/>
                    <a:pt x="11944" y="18124"/>
                    <a:pt x="11675" y="16303"/>
                  </a:cubicBezTo>
                  <a:cubicBezTo>
                    <a:pt x="11375" y="14268"/>
                    <a:pt x="9640" y="10432"/>
                    <a:pt x="9640" y="10432"/>
                  </a:cubicBezTo>
                  <a:cubicBezTo>
                    <a:pt x="9640" y="10432"/>
                    <a:pt x="6505" y="4895"/>
                    <a:pt x="5971" y="3361"/>
                  </a:cubicBezTo>
                  <a:cubicBezTo>
                    <a:pt x="5404" y="1793"/>
                    <a:pt x="4503" y="225"/>
                    <a:pt x="3669" y="25"/>
                  </a:cubicBezTo>
                  <a:cubicBezTo>
                    <a:pt x="3611" y="8"/>
                    <a:pt x="3545" y="1"/>
                    <a:pt x="3472" y="1"/>
                  </a:cubicBezTo>
                  <a:close/>
                </a:path>
              </a:pathLst>
            </a:custGeom>
            <a:solidFill>
              <a:srgbClr val="F6B26B"/>
            </a:solid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31"/>
            <p:cNvSpPr/>
            <p:nvPr/>
          </p:nvSpPr>
          <p:spPr>
            <a:xfrm>
              <a:off x="11100" y="624125"/>
              <a:ext cx="52575" cy="75925"/>
            </a:xfrm>
            <a:custGeom>
              <a:avLst/>
              <a:gdLst/>
              <a:ahLst/>
              <a:cxnLst/>
              <a:rect l="l" t="t" r="r" b="b"/>
              <a:pathLst>
                <a:path w="2103" h="3037" extrusionOk="0">
                  <a:moveTo>
                    <a:pt x="643" y="1"/>
                  </a:moveTo>
                  <a:cubicBezTo>
                    <a:pt x="407" y="1"/>
                    <a:pt x="218" y="152"/>
                    <a:pt x="134" y="487"/>
                  </a:cubicBezTo>
                  <a:cubicBezTo>
                    <a:pt x="1" y="1054"/>
                    <a:pt x="835" y="2588"/>
                    <a:pt x="1035" y="2922"/>
                  </a:cubicBezTo>
                  <a:cubicBezTo>
                    <a:pt x="1092" y="3003"/>
                    <a:pt x="1165" y="3037"/>
                    <a:pt x="1245" y="3037"/>
                  </a:cubicBezTo>
                  <a:cubicBezTo>
                    <a:pt x="1493" y="3037"/>
                    <a:pt x="1810" y="2715"/>
                    <a:pt x="1936" y="2488"/>
                  </a:cubicBezTo>
                  <a:cubicBezTo>
                    <a:pt x="2102" y="2221"/>
                    <a:pt x="1102" y="153"/>
                    <a:pt x="1102" y="153"/>
                  </a:cubicBezTo>
                  <a:cubicBezTo>
                    <a:pt x="940" y="54"/>
                    <a:pt x="783" y="1"/>
                    <a:pt x="643" y="1"/>
                  </a:cubicBezTo>
                  <a:close/>
                </a:path>
              </a:pathLst>
            </a:custGeom>
            <a:solidFill>
              <a:srgbClr val="F6B26B"/>
            </a:solid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31"/>
            <p:cNvSpPr/>
            <p:nvPr/>
          </p:nvSpPr>
          <p:spPr>
            <a:xfrm>
              <a:off x="-10575" y="645800"/>
              <a:ext cx="45900" cy="67525"/>
            </a:xfrm>
            <a:custGeom>
              <a:avLst/>
              <a:gdLst/>
              <a:ahLst/>
              <a:cxnLst/>
              <a:rect l="l" t="t" r="r" b="b"/>
              <a:pathLst>
                <a:path w="1836" h="2701" extrusionOk="0">
                  <a:moveTo>
                    <a:pt x="589" y="0"/>
                  </a:moveTo>
                  <a:cubicBezTo>
                    <a:pt x="365" y="0"/>
                    <a:pt x="189" y="156"/>
                    <a:pt x="101" y="487"/>
                  </a:cubicBezTo>
                  <a:cubicBezTo>
                    <a:pt x="1" y="954"/>
                    <a:pt x="734" y="2322"/>
                    <a:pt x="901" y="2588"/>
                  </a:cubicBezTo>
                  <a:cubicBezTo>
                    <a:pt x="945" y="2667"/>
                    <a:pt x="1007" y="2700"/>
                    <a:pt x="1078" y="2700"/>
                  </a:cubicBezTo>
                  <a:cubicBezTo>
                    <a:pt x="1278" y="2700"/>
                    <a:pt x="1545" y="2443"/>
                    <a:pt x="1668" y="2222"/>
                  </a:cubicBezTo>
                  <a:cubicBezTo>
                    <a:pt x="1835" y="1921"/>
                    <a:pt x="968" y="120"/>
                    <a:pt x="968" y="120"/>
                  </a:cubicBezTo>
                  <a:cubicBezTo>
                    <a:pt x="832" y="41"/>
                    <a:pt x="705" y="0"/>
                    <a:pt x="589" y="0"/>
                  </a:cubicBezTo>
                  <a:close/>
                </a:path>
              </a:pathLst>
            </a:custGeom>
            <a:solidFill>
              <a:srgbClr val="F6B26B"/>
            </a:solid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31"/>
            <p:cNvSpPr/>
            <p:nvPr/>
          </p:nvSpPr>
          <p:spPr>
            <a:xfrm>
              <a:off x="34450" y="596300"/>
              <a:ext cx="60900" cy="89225"/>
            </a:xfrm>
            <a:custGeom>
              <a:avLst/>
              <a:gdLst/>
              <a:ahLst/>
              <a:cxnLst/>
              <a:rect l="l" t="t" r="r" b="b"/>
              <a:pathLst>
                <a:path w="2436" h="3569" extrusionOk="0">
                  <a:moveTo>
                    <a:pt x="677" y="1"/>
                  </a:moveTo>
                  <a:cubicBezTo>
                    <a:pt x="403" y="1"/>
                    <a:pt x="183" y="176"/>
                    <a:pt x="101" y="566"/>
                  </a:cubicBezTo>
                  <a:cubicBezTo>
                    <a:pt x="1" y="1199"/>
                    <a:pt x="935" y="3001"/>
                    <a:pt x="1202" y="3401"/>
                  </a:cubicBezTo>
                  <a:cubicBezTo>
                    <a:pt x="1266" y="3520"/>
                    <a:pt x="1349" y="3568"/>
                    <a:pt x="1443" y="3568"/>
                  </a:cubicBezTo>
                  <a:cubicBezTo>
                    <a:pt x="1691" y="3568"/>
                    <a:pt x="2009" y="3225"/>
                    <a:pt x="2202" y="2934"/>
                  </a:cubicBezTo>
                  <a:cubicBezTo>
                    <a:pt x="2436" y="2567"/>
                    <a:pt x="1235" y="199"/>
                    <a:pt x="1235" y="199"/>
                  </a:cubicBezTo>
                  <a:cubicBezTo>
                    <a:pt x="1042" y="70"/>
                    <a:pt x="849" y="1"/>
                    <a:pt x="677" y="1"/>
                  </a:cubicBezTo>
                  <a:close/>
                </a:path>
              </a:pathLst>
            </a:custGeom>
            <a:solidFill>
              <a:srgbClr val="F6B26B"/>
            </a:solid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31"/>
            <p:cNvSpPr/>
            <p:nvPr/>
          </p:nvSpPr>
          <p:spPr>
            <a:xfrm>
              <a:off x="65325" y="576200"/>
              <a:ext cx="61725" cy="89650"/>
            </a:xfrm>
            <a:custGeom>
              <a:avLst/>
              <a:gdLst/>
              <a:ahLst/>
              <a:cxnLst/>
              <a:rect l="l" t="t" r="r" b="b"/>
              <a:pathLst>
                <a:path w="2469" h="3586" extrusionOk="0">
                  <a:moveTo>
                    <a:pt x="735" y="0"/>
                  </a:moveTo>
                  <a:cubicBezTo>
                    <a:pt x="450" y="0"/>
                    <a:pt x="218" y="201"/>
                    <a:pt x="133" y="602"/>
                  </a:cubicBezTo>
                  <a:cubicBezTo>
                    <a:pt x="0" y="1203"/>
                    <a:pt x="967" y="3004"/>
                    <a:pt x="1201" y="3438"/>
                  </a:cubicBezTo>
                  <a:cubicBezTo>
                    <a:pt x="1271" y="3542"/>
                    <a:pt x="1356" y="3586"/>
                    <a:pt x="1449" y="3586"/>
                  </a:cubicBezTo>
                  <a:cubicBezTo>
                    <a:pt x="1711" y="3586"/>
                    <a:pt x="2029" y="3242"/>
                    <a:pt x="2202" y="2971"/>
                  </a:cubicBezTo>
                  <a:cubicBezTo>
                    <a:pt x="2468" y="2604"/>
                    <a:pt x="1268" y="202"/>
                    <a:pt x="1268" y="202"/>
                  </a:cubicBezTo>
                  <a:cubicBezTo>
                    <a:pt x="1084" y="68"/>
                    <a:pt x="901" y="0"/>
                    <a:pt x="735" y="0"/>
                  </a:cubicBezTo>
                  <a:close/>
                </a:path>
              </a:pathLst>
            </a:custGeom>
            <a:solidFill>
              <a:srgbClr val="F6B26B"/>
            </a:solid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31"/>
            <p:cNvSpPr/>
            <p:nvPr/>
          </p:nvSpPr>
          <p:spPr>
            <a:xfrm>
              <a:off x="40300" y="612900"/>
              <a:ext cx="105100" cy="122650"/>
            </a:xfrm>
            <a:custGeom>
              <a:avLst/>
              <a:gdLst/>
              <a:ahLst/>
              <a:cxnLst/>
              <a:rect l="l" t="t" r="r" b="b"/>
              <a:pathLst>
                <a:path w="4204" h="4906" extrusionOk="0">
                  <a:moveTo>
                    <a:pt x="2782" y="1"/>
                  </a:moveTo>
                  <a:cubicBezTo>
                    <a:pt x="2389" y="1"/>
                    <a:pt x="331" y="845"/>
                    <a:pt x="167" y="1336"/>
                  </a:cubicBezTo>
                  <a:cubicBezTo>
                    <a:pt x="0" y="1836"/>
                    <a:pt x="100" y="1903"/>
                    <a:pt x="467" y="2036"/>
                  </a:cubicBezTo>
                  <a:cubicBezTo>
                    <a:pt x="506" y="2051"/>
                    <a:pt x="553" y="2057"/>
                    <a:pt x="608" y="2057"/>
                  </a:cubicBezTo>
                  <a:cubicBezTo>
                    <a:pt x="1067" y="2057"/>
                    <a:pt x="2002" y="1603"/>
                    <a:pt x="2002" y="1603"/>
                  </a:cubicBezTo>
                  <a:lnTo>
                    <a:pt x="2002" y="1603"/>
                  </a:lnTo>
                  <a:cubicBezTo>
                    <a:pt x="2002" y="1603"/>
                    <a:pt x="1335" y="2770"/>
                    <a:pt x="1968" y="3771"/>
                  </a:cubicBezTo>
                  <a:cubicBezTo>
                    <a:pt x="2569" y="4772"/>
                    <a:pt x="3236" y="4905"/>
                    <a:pt x="3236" y="4905"/>
                  </a:cubicBezTo>
                  <a:lnTo>
                    <a:pt x="4203" y="4338"/>
                  </a:lnTo>
                  <a:cubicBezTo>
                    <a:pt x="4203" y="4338"/>
                    <a:pt x="3136" y="35"/>
                    <a:pt x="2802" y="2"/>
                  </a:cubicBezTo>
                  <a:cubicBezTo>
                    <a:pt x="2796" y="1"/>
                    <a:pt x="2789" y="1"/>
                    <a:pt x="2782" y="1"/>
                  </a:cubicBezTo>
                  <a:close/>
                </a:path>
              </a:pathLst>
            </a:custGeom>
            <a:solidFill>
              <a:srgbClr val="F6B2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31"/>
            <p:cNvSpPr/>
            <p:nvPr/>
          </p:nvSpPr>
          <p:spPr>
            <a:xfrm>
              <a:off x="40300" y="612100"/>
              <a:ext cx="105100" cy="123450"/>
            </a:xfrm>
            <a:custGeom>
              <a:avLst/>
              <a:gdLst/>
              <a:ahLst/>
              <a:cxnLst/>
              <a:rect l="l" t="t" r="r" b="b"/>
              <a:pathLst>
                <a:path w="4204" h="4938" fill="none" extrusionOk="0">
                  <a:moveTo>
                    <a:pt x="4203" y="4370"/>
                  </a:moveTo>
                  <a:cubicBezTo>
                    <a:pt x="4203" y="4370"/>
                    <a:pt x="3136" y="67"/>
                    <a:pt x="2802" y="34"/>
                  </a:cubicBezTo>
                  <a:cubicBezTo>
                    <a:pt x="2469" y="0"/>
                    <a:pt x="334" y="868"/>
                    <a:pt x="167" y="1368"/>
                  </a:cubicBezTo>
                  <a:cubicBezTo>
                    <a:pt x="0" y="1868"/>
                    <a:pt x="100" y="1935"/>
                    <a:pt x="467" y="2068"/>
                  </a:cubicBezTo>
                  <a:cubicBezTo>
                    <a:pt x="834" y="2202"/>
                    <a:pt x="2002" y="1635"/>
                    <a:pt x="2002" y="1635"/>
                  </a:cubicBezTo>
                  <a:cubicBezTo>
                    <a:pt x="2002" y="1635"/>
                    <a:pt x="1335" y="2802"/>
                    <a:pt x="1968" y="3803"/>
                  </a:cubicBezTo>
                  <a:cubicBezTo>
                    <a:pt x="2569" y="4804"/>
                    <a:pt x="3236" y="4937"/>
                    <a:pt x="3236" y="4937"/>
                  </a:cubicBezTo>
                </a:path>
              </a:pathLst>
            </a:custGeom>
            <a:no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31"/>
            <p:cNvSpPr/>
            <p:nvPr/>
          </p:nvSpPr>
          <p:spPr>
            <a:xfrm>
              <a:off x="754975" y="1001550"/>
              <a:ext cx="771400" cy="1134150"/>
            </a:xfrm>
            <a:custGeom>
              <a:avLst/>
              <a:gdLst/>
              <a:ahLst/>
              <a:cxnLst/>
              <a:rect l="l" t="t" r="r" b="b"/>
              <a:pathLst>
                <a:path w="30856" h="45366" extrusionOk="0">
                  <a:moveTo>
                    <a:pt x="28287" y="0"/>
                  </a:moveTo>
                  <a:cubicBezTo>
                    <a:pt x="28187" y="100"/>
                    <a:pt x="27320" y="867"/>
                    <a:pt x="25752" y="2335"/>
                  </a:cubicBezTo>
                  <a:cubicBezTo>
                    <a:pt x="25619" y="2469"/>
                    <a:pt x="25452" y="2602"/>
                    <a:pt x="25318" y="2702"/>
                  </a:cubicBezTo>
                  <a:lnTo>
                    <a:pt x="23984" y="3970"/>
                  </a:lnTo>
                  <a:lnTo>
                    <a:pt x="23851" y="4103"/>
                  </a:lnTo>
                  <a:cubicBezTo>
                    <a:pt x="20982" y="6705"/>
                    <a:pt x="21149" y="7372"/>
                    <a:pt x="18914" y="7372"/>
                  </a:cubicBezTo>
                  <a:cubicBezTo>
                    <a:pt x="17780" y="7372"/>
                    <a:pt x="16746" y="7506"/>
                    <a:pt x="15845" y="7839"/>
                  </a:cubicBezTo>
                  <a:cubicBezTo>
                    <a:pt x="15812" y="7872"/>
                    <a:pt x="15745" y="7872"/>
                    <a:pt x="15678" y="7939"/>
                  </a:cubicBezTo>
                  <a:cubicBezTo>
                    <a:pt x="14844" y="8273"/>
                    <a:pt x="14244" y="8840"/>
                    <a:pt x="13910" y="9707"/>
                  </a:cubicBezTo>
                  <a:cubicBezTo>
                    <a:pt x="13155" y="11579"/>
                    <a:pt x="12335" y="12610"/>
                    <a:pt x="10687" y="12610"/>
                  </a:cubicBezTo>
                  <a:cubicBezTo>
                    <a:pt x="10661" y="12610"/>
                    <a:pt x="10635" y="12610"/>
                    <a:pt x="10608" y="12609"/>
                  </a:cubicBezTo>
                  <a:cubicBezTo>
                    <a:pt x="10374" y="12609"/>
                    <a:pt x="10108" y="12542"/>
                    <a:pt x="9907" y="12509"/>
                  </a:cubicBezTo>
                  <a:cubicBezTo>
                    <a:pt x="9209" y="12373"/>
                    <a:pt x="8714" y="12102"/>
                    <a:pt x="8140" y="12102"/>
                  </a:cubicBezTo>
                  <a:cubicBezTo>
                    <a:pt x="7727" y="12102"/>
                    <a:pt x="7272" y="12243"/>
                    <a:pt x="6672" y="12676"/>
                  </a:cubicBezTo>
                  <a:cubicBezTo>
                    <a:pt x="5004" y="13943"/>
                    <a:pt x="4904" y="14877"/>
                    <a:pt x="4904" y="14877"/>
                  </a:cubicBezTo>
                  <a:cubicBezTo>
                    <a:pt x="4904" y="14877"/>
                    <a:pt x="4044" y="13244"/>
                    <a:pt x="2909" y="13244"/>
                  </a:cubicBezTo>
                  <a:cubicBezTo>
                    <a:pt x="2820" y="13244"/>
                    <a:pt x="2728" y="13254"/>
                    <a:pt x="2636" y="13276"/>
                  </a:cubicBezTo>
                  <a:cubicBezTo>
                    <a:pt x="2169" y="13376"/>
                    <a:pt x="1668" y="14044"/>
                    <a:pt x="1268" y="15111"/>
                  </a:cubicBezTo>
                  <a:cubicBezTo>
                    <a:pt x="1235" y="15278"/>
                    <a:pt x="1135" y="15445"/>
                    <a:pt x="1101" y="15611"/>
                  </a:cubicBezTo>
                  <a:cubicBezTo>
                    <a:pt x="601" y="16979"/>
                    <a:pt x="267" y="18847"/>
                    <a:pt x="100" y="21049"/>
                  </a:cubicBezTo>
                  <a:cubicBezTo>
                    <a:pt x="67" y="21782"/>
                    <a:pt x="0" y="22516"/>
                    <a:pt x="0" y="23317"/>
                  </a:cubicBezTo>
                  <a:cubicBezTo>
                    <a:pt x="0" y="24184"/>
                    <a:pt x="67" y="25185"/>
                    <a:pt x="234" y="26319"/>
                  </a:cubicBezTo>
                  <a:cubicBezTo>
                    <a:pt x="934" y="31790"/>
                    <a:pt x="3269" y="39662"/>
                    <a:pt x="5371" y="45366"/>
                  </a:cubicBezTo>
                  <a:lnTo>
                    <a:pt x="27653" y="45366"/>
                  </a:lnTo>
                  <a:cubicBezTo>
                    <a:pt x="27086" y="43798"/>
                    <a:pt x="25619" y="41830"/>
                    <a:pt x="21816" y="39462"/>
                  </a:cubicBezTo>
                  <a:cubicBezTo>
                    <a:pt x="19748" y="38127"/>
                    <a:pt x="18080" y="36460"/>
                    <a:pt x="16779" y="34725"/>
                  </a:cubicBezTo>
                  <a:cubicBezTo>
                    <a:pt x="14978" y="32390"/>
                    <a:pt x="13844" y="30055"/>
                    <a:pt x="13176" y="28787"/>
                  </a:cubicBezTo>
                  <a:cubicBezTo>
                    <a:pt x="12076" y="26519"/>
                    <a:pt x="12242" y="25185"/>
                    <a:pt x="13443" y="24184"/>
                  </a:cubicBezTo>
                  <a:cubicBezTo>
                    <a:pt x="14577" y="23283"/>
                    <a:pt x="18847" y="21649"/>
                    <a:pt x="22116" y="21516"/>
                  </a:cubicBezTo>
                  <a:lnTo>
                    <a:pt x="22950" y="21516"/>
                  </a:lnTo>
                  <a:cubicBezTo>
                    <a:pt x="23584" y="21549"/>
                    <a:pt x="24184" y="21649"/>
                    <a:pt x="24885" y="21716"/>
                  </a:cubicBezTo>
                  <a:cubicBezTo>
                    <a:pt x="25952" y="21882"/>
                    <a:pt x="27053" y="22049"/>
                    <a:pt x="27987" y="22283"/>
                  </a:cubicBezTo>
                  <a:cubicBezTo>
                    <a:pt x="29088" y="22483"/>
                    <a:pt x="29988" y="22683"/>
                    <a:pt x="30489" y="22816"/>
                  </a:cubicBezTo>
                  <a:cubicBezTo>
                    <a:pt x="30722" y="22850"/>
                    <a:pt x="30822" y="22883"/>
                    <a:pt x="30856" y="22883"/>
                  </a:cubicBezTo>
                  <a:cubicBezTo>
                    <a:pt x="30656" y="22783"/>
                    <a:pt x="26986" y="20782"/>
                    <a:pt x="26920" y="13343"/>
                  </a:cubicBezTo>
                  <a:cubicBezTo>
                    <a:pt x="26853" y="11709"/>
                    <a:pt x="26920" y="10141"/>
                    <a:pt x="26986" y="8540"/>
                  </a:cubicBezTo>
                  <a:cubicBezTo>
                    <a:pt x="27153" y="6138"/>
                    <a:pt x="27487" y="3669"/>
                    <a:pt x="27987" y="1268"/>
                  </a:cubicBezTo>
                  <a:cubicBezTo>
                    <a:pt x="28087" y="834"/>
                    <a:pt x="28187" y="434"/>
                    <a:pt x="28287" y="0"/>
                  </a:cubicBezTo>
                  <a:close/>
                </a:path>
              </a:pathLst>
            </a:custGeom>
            <a:solidFill>
              <a:schemeClr val="accent2"/>
            </a:solid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31"/>
            <p:cNvSpPr/>
            <p:nvPr/>
          </p:nvSpPr>
          <p:spPr>
            <a:xfrm>
              <a:off x="825025" y="1374300"/>
              <a:ext cx="161800" cy="762250"/>
            </a:xfrm>
            <a:custGeom>
              <a:avLst/>
              <a:gdLst/>
              <a:ahLst/>
              <a:cxnLst/>
              <a:rect l="l" t="t" r="r" b="b"/>
              <a:pathLst>
                <a:path w="6472" h="30490" fill="none" extrusionOk="0">
                  <a:moveTo>
                    <a:pt x="6472" y="30489"/>
                  </a:moveTo>
                  <a:cubicBezTo>
                    <a:pt x="5938" y="29622"/>
                    <a:pt x="5438" y="28688"/>
                    <a:pt x="4937" y="27754"/>
                  </a:cubicBezTo>
                  <a:lnTo>
                    <a:pt x="4937" y="27754"/>
                  </a:lnTo>
                  <a:cubicBezTo>
                    <a:pt x="3436" y="24819"/>
                    <a:pt x="2235" y="21650"/>
                    <a:pt x="1435" y="18481"/>
                  </a:cubicBezTo>
                  <a:lnTo>
                    <a:pt x="1435" y="18481"/>
                  </a:lnTo>
                  <a:cubicBezTo>
                    <a:pt x="1268" y="17747"/>
                    <a:pt x="1101" y="16980"/>
                    <a:pt x="934" y="16279"/>
                  </a:cubicBezTo>
                  <a:lnTo>
                    <a:pt x="934" y="16279"/>
                  </a:lnTo>
                  <a:cubicBezTo>
                    <a:pt x="834" y="15912"/>
                    <a:pt x="801" y="15579"/>
                    <a:pt x="734" y="15178"/>
                  </a:cubicBezTo>
                  <a:cubicBezTo>
                    <a:pt x="567" y="14278"/>
                    <a:pt x="467" y="13410"/>
                    <a:pt x="401" y="12510"/>
                  </a:cubicBezTo>
                  <a:cubicBezTo>
                    <a:pt x="0" y="7806"/>
                    <a:pt x="768" y="4104"/>
                    <a:pt x="1401" y="1969"/>
                  </a:cubicBezTo>
                  <a:cubicBezTo>
                    <a:pt x="1768" y="735"/>
                    <a:pt x="2069" y="1"/>
                    <a:pt x="2069" y="1"/>
                  </a:cubicBezTo>
                </a:path>
              </a:pathLst>
            </a:custGeom>
            <a:no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31"/>
            <p:cNvSpPr/>
            <p:nvPr/>
          </p:nvSpPr>
          <p:spPr>
            <a:xfrm>
              <a:off x="991800" y="1764575"/>
              <a:ext cx="218525" cy="371975"/>
            </a:xfrm>
            <a:custGeom>
              <a:avLst/>
              <a:gdLst/>
              <a:ahLst/>
              <a:cxnLst/>
              <a:rect l="l" t="t" r="r" b="b"/>
              <a:pathLst>
                <a:path w="8741" h="14879" fill="none" extrusionOk="0">
                  <a:moveTo>
                    <a:pt x="8740" y="14878"/>
                  </a:moveTo>
                  <a:cubicBezTo>
                    <a:pt x="7806" y="14144"/>
                    <a:pt x="6939" y="13311"/>
                    <a:pt x="6139" y="12310"/>
                  </a:cubicBezTo>
                  <a:cubicBezTo>
                    <a:pt x="3737" y="9308"/>
                    <a:pt x="2102" y="5905"/>
                    <a:pt x="1168" y="3504"/>
                  </a:cubicBezTo>
                  <a:cubicBezTo>
                    <a:pt x="334" y="1435"/>
                    <a:pt x="1" y="1"/>
                    <a:pt x="1" y="1"/>
                  </a:cubicBezTo>
                </a:path>
              </a:pathLst>
            </a:custGeom>
            <a:no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31"/>
            <p:cNvSpPr/>
            <p:nvPr/>
          </p:nvSpPr>
          <p:spPr>
            <a:xfrm>
              <a:off x="943450" y="1569450"/>
              <a:ext cx="93425" cy="246025"/>
            </a:xfrm>
            <a:custGeom>
              <a:avLst/>
              <a:gdLst/>
              <a:ahLst/>
              <a:cxnLst/>
              <a:rect l="l" t="t" r="r" b="b"/>
              <a:pathLst>
                <a:path w="3737" h="9841" fill="none" extrusionOk="0">
                  <a:moveTo>
                    <a:pt x="701" y="0"/>
                  </a:moveTo>
                  <a:cubicBezTo>
                    <a:pt x="701" y="0"/>
                    <a:pt x="0" y="2235"/>
                    <a:pt x="1668" y="5805"/>
                  </a:cubicBezTo>
                  <a:cubicBezTo>
                    <a:pt x="3336" y="9407"/>
                    <a:pt x="3736" y="9841"/>
                    <a:pt x="3736" y="9841"/>
                  </a:cubicBezTo>
                </a:path>
              </a:pathLst>
            </a:custGeom>
            <a:no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31"/>
            <p:cNvSpPr/>
            <p:nvPr/>
          </p:nvSpPr>
          <p:spPr>
            <a:xfrm>
              <a:off x="1021000" y="1608650"/>
              <a:ext cx="64225" cy="83400"/>
            </a:xfrm>
            <a:custGeom>
              <a:avLst/>
              <a:gdLst/>
              <a:ahLst/>
              <a:cxnLst/>
              <a:rect l="l" t="t" r="r" b="b"/>
              <a:pathLst>
                <a:path w="2569" h="3336" fill="none" extrusionOk="0">
                  <a:moveTo>
                    <a:pt x="2569" y="0"/>
                  </a:moveTo>
                  <a:cubicBezTo>
                    <a:pt x="1501" y="934"/>
                    <a:pt x="634" y="2068"/>
                    <a:pt x="0" y="3336"/>
                  </a:cubicBezTo>
                </a:path>
              </a:pathLst>
            </a:custGeom>
            <a:no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31"/>
            <p:cNvSpPr/>
            <p:nvPr/>
          </p:nvSpPr>
          <p:spPr>
            <a:xfrm>
              <a:off x="1269500" y="1063250"/>
              <a:ext cx="128450" cy="481200"/>
            </a:xfrm>
            <a:custGeom>
              <a:avLst/>
              <a:gdLst/>
              <a:ahLst/>
              <a:cxnLst/>
              <a:rect l="l" t="t" r="r" b="b"/>
              <a:pathLst>
                <a:path w="5138" h="19248" extrusionOk="0">
                  <a:moveTo>
                    <a:pt x="5138" y="1"/>
                  </a:moveTo>
                  <a:lnTo>
                    <a:pt x="3370" y="1635"/>
                  </a:lnTo>
                  <a:cubicBezTo>
                    <a:pt x="3236" y="2669"/>
                    <a:pt x="3003" y="3703"/>
                    <a:pt x="2703" y="4737"/>
                  </a:cubicBezTo>
                  <a:cubicBezTo>
                    <a:pt x="1235" y="9708"/>
                    <a:pt x="1" y="14678"/>
                    <a:pt x="635" y="17079"/>
                  </a:cubicBezTo>
                  <a:cubicBezTo>
                    <a:pt x="768" y="17813"/>
                    <a:pt x="1102" y="18480"/>
                    <a:pt x="1535" y="19081"/>
                  </a:cubicBezTo>
                  <a:cubicBezTo>
                    <a:pt x="1802" y="19048"/>
                    <a:pt x="2036" y="19048"/>
                    <a:pt x="2336" y="19048"/>
                  </a:cubicBezTo>
                  <a:cubicBezTo>
                    <a:pt x="2970" y="19081"/>
                    <a:pt x="3637" y="19148"/>
                    <a:pt x="4304" y="19248"/>
                  </a:cubicBezTo>
                  <a:cubicBezTo>
                    <a:pt x="3203" y="18814"/>
                    <a:pt x="2369" y="17847"/>
                    <a:pt x="2169" y="16679"/>
                  </a:cubicBezTo>
                  <a:cubicBezTo>
                    <a:pt x="1535" y="14344"/>
                    <a:pt x="3470" y="7906"/>
                    <a:pt x="4237" y="5171"/>
                  </a:cubicBezTo>
                  <a:cubicBezTo>
                    <a:pt x="4737" y="3503"/>
                    <a:pt x="5038" y="1735"/>
                    <a:pt x="513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31"/>
            <p:cNvSpPr/>
            <p:nvPr/>
          </p:nvSpPr>
          <p:spPr>
            <a:xfrm>
              <a:off x="-59775" y="762950"/>
              <a:ext cx="680500" cy="1373600"/>
            </a:xfrm>
            <a:custGeom>
              <a:avLst/>
              <a:gdLst/>
              <a:ahLst/>
              <a:cxnLst/>
              <a:rect l="l" t="t" r="r" b="b"/>
              <a:pathLst>
                <a:path w="27220" h="54944" extrusionOk="0">
                  <a:moveTo>
                    <a:pt x="14714" y="0"/>
                  </a:moveTo>
                  <a:cubicBezTo>
                    <a:pt x="13319" y="0"/>
                    <a:pt x="11677" y="419"/>
                    <a:pt x="10108" y="1472"/>
                  </a:cubicBezTo>
                  <a:cubicBezTo>
                    <a:pt x="9374" y="1905"/>
                    <a:pt x="8707" y="2506"/>
                    <a:pt x="8106" y="3206"/>
                  </a:cubicBezTo>
                  <a:cubicBezTo>
                    <a:pt x="8006" y="3273"/>
                    <a:pt x="7939" y="3406"/>
                    <a:pt x="7839" y="3506"/>
                  </a:cubicBezTo>
                  <a:cubicBezTo>
                    <a:pt x="4937" y="6909"/>
                    <a:pt x="5204" y="8877"/>
                    <a:pt x="4003" y="10211"/>
                  </a:cubicBezTo>
                  <a:cubicBezTo>
                    <a:pt x="2769" y="11579"/>
                    <a:pt x="0" y="13347"/>
                    <a:pt x="1668" y="16015"/>
                  </a:cubicBezTo>
                  <a:cubicBezTo>
                    <a:pt x="1768" y="16182"/>
                    <a:pt x="1868" y="16349"/>
                    <a:pt x="1969" y="16449"/>
                  </a:cubicBezTo>
                  <a:cubicBezTo>
                    <a:pt x="2035" y="16583"/>
                    <a:pt x="2102" y="16683"/>
                    <a:pt x="2169" y="16749"/>
                  </a:cubicBezTo>
                  <a:cubicBezTo>
                    <a:pt x="2202" y="16849"/>
                    <a:pt x="2302" y="16883"/>
                    <a:pt x="2335" y="16949"/>
                  </a:cubicBezTo>
                  <a:cubicBezTo>
                    <a:pt x="2502" y="17183"/>
                    <a:pt x="2669" y="17383"/>
                    <a:pt x="2869" y="17550"/>
                  </a:cubicBezTo>
                  <a:cubicBezTo>
                    <a:pt x="2936" y="17550"/>
                    <a:pt x="2936" y="17583"/>
                    <a:pt x="2969" y="17583"/>
                  </a:cubicBezTo>
                  <a:cubicBezTo>
                    <a:pt x="3036" y="17683"/>
                    <a:pt x="3169" y="17750"/>
                    <a:pt x="3269" y="17850"/>
                  </a:cubicBezTo>
                  <a:cubicBezTo>
                    <a:pt x="4837" y="19218"/>
                    <a:pt x="6839" y="19852"/>
                    <a:pt x="8773" y="20118"/>
                  </a:cubicBezTo>
                  <a:cubicBezTo>
                    <a:pt x="11375" y="20552"/>
                    <a:pt x="15145" y="23721"/>
                    <a:pt x="15979" y="27223"/>
                  </a:cubicBezTo>
                  <a:cubicBezTo>
                    <a:pt x="16812" y="30726"/>
                    <a:pt x="15778" y="34862"/>
                    <a:pt x="14144" y="38198"/>
                  </a:cubicBezTo>
                  <a:cubicBezTo>
                    <a:pt x="12509" y="41534"/>
                    <a:pt x="8006" y="45937"/>
                    <a:pt x="6639" y="52742"/>
                  </a:cubicBezTo>
                  <a:cubicBezTo>
                    <a:pt x="6472" y="53476"/>
                    <a:pt x="6372" y="54243"/>
                    <a:pt x="6372" y="54943"/>
                  </a:cubicBezTo>
                  <a:lnTo>
                    <a:pt x="14978" y="54943"/>
                  </a:lnTo>
                  <a:cubicBezTo>
                    <a:pt x="16879" y="49406"/>
                    <a:pt x="18680" y="42935"/>
                    <a:pt x="20715" y="38065"/>
                  </a:cubicBezTo>
                  <a:cubicBezTo>
                    <a:pt x="20782" y="37931"/>
                    <a:pt x="20815" y="37864"/>
                    <a:pt x="20849" y="37731"/>
                  </a:cubicBezTo>
                  <a:cubicBezTo>
                    <a:pt x="21649" y="35896"/>
                    <a:pt x="22683" y="33695"/>
                    <a:pt x="23651" y="31593"/>
                  </a:cubicBezTo>
                  <a:cubicBezTo>
                    <a:pt x="24618" y="29558"/>
                    <a:pt x="25519" y="27657"/>
                    <a:pt x="26152" y="26356"/>
                  </a:cubicBezTo>
                  <a:lnTo>
                    <a:pt x="27020" y="24588"/>
                  </a:lnTo>
                  <a:cubicBezTo>
                    <a:pt x="27020" y="24588"/>
                    <a:pt x="27120" y="24388"/>
                    <a:pt x="27153" y="24055"/>
                  </a:cubicBezTo>
                  <a:cubicBezTo>
                    <a:pt x="27220" y="23421"/>
                    <a:pt x="27220" y="22353"/>
                    <a:pt x="26386" y="21753"/>
                  </a:cubicBezTo>
                  <a:cubicBezTo>
                    <a:pt x="26083" y="21509"/>
                    <a:pt x="25778" y="21418"/>
                    <a:pt x="25491" y="21418"/>
                  </a:cubicBezTo>
                  <a:cubicBezTo>
                    <a:pt x="24641" y="21418"/>
                    <a:pt x="23951" y="22220"/>
                    <a:pt x="23951" y="22220"/>
                  </a:cubicBezTo>
                  <a:cubicBezTo>
                    <a:pt x="23851" y="22120"/>
                    <a:pt x="23784" y="22086"/>
                    <a:pt x="23684" y="22053"/>
                  </a:cubicBezTo>
                  <a:cubicBezTo>
                    <a:pt x="22717" y="21419"/>
                    <a:pt x="21983" y="20519"/>
                    <a:pt x="21482" y="19485"/>
                  </a:cubicBezTo>
                  <a:cubicBezTo>
                    <a:pt x="20482" y="17416"/>
                    <a:pt x="21683" y="16149"/>
                    <a:pt x="19348" y="13213"/>
                  </a:cubicBezTo>
                  <a:cubicBezTo>
                    <a:pt x="17013" y="10311"/>
                    <a:pt x="15545" y="9411"/>
                    <a:pt x="16145" y="6675"/>
                  </a:cubicBezTo>
                  <a:cubicBezTo>
                    <a:pt x="16712" y="3907"/>
                    <a:pt x="19214" y="1905"/>
                    <a:pt x="17446" y="704"/>
                  </a:cubicBezTo>
                  <a:cubicBezTo>
                    <a:pt x="16806" y="273"/>
                    <a:pt x="15840" y="0"/>
                    <a:pt x="14714" y="0"/>
                  </a:cubicBezTo>
                  <a:close/>
                </a:path>
              </a:pathLst>
            </a:custGeom>
            <a:solidFill>
              <a:schemeClr val="accent2"/>
            </a:solid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31"/>
            <p:cNvSpPr/>
            <p:nvPr/>
          </p:nvSpPr>
          <p:spPr>
            <a:xfrm>
              <a:off x="339675" y="1305100"/>
              <a:ext cx="89250" cy="291900"/>
            </a:xfrm>
            <a:custGeom>
              <a:avLst/>
              <a:gdLst/>
              <a:ahLst/>
              <a:cxnLst/>
              <a:rect l="l" t="t" r="r" b="b"/>
              <a:pathLst>
                <a:path w="3570" h="11676" fill="none" extrusionOk="0">
                  <a:moveTo>
                    <a:pt x="2369" y="0"/>
                  </a:moveTo>
                  <a:cubicBezTo>
                    <a:pt x="2369" y="0"/>
                    <a:pt x="3570" y="134"/>
                    <a:pt x="2903" y="3169"/>
                  </a:cubicBezTo>
                  <a:cubicBezTo>
                    <a:pt x="2235" y="6205"/>
                    <a:pt x="1" y="11675"/>
                    <a:pt x="1" y="11675"/>
                  </a:cubicBezTo>
                </a:path>
              </a:pathLst>
            </a:custGeom>
            <a:no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31"/>
            <p:cNvSpPr/>
            <p:nvPr/>
          </p:nvSpPr>
          <p:spPr>
            <a:xfrm>
              <a:off x="193750" y="1549425"/>
              <a:ext cx="195975" cy="587125"/>
            </a:xfrm>
            <a:custGeom>
              <a:avLst/>
              <a:gdLst/>
              <a:ahLst/>
              <a:cxnLst/>
              <a:rect l="l" t="t" r="r" b="b"/>
              <a:pathLst>
                <a:path w="7839" h="23485" fill="none" extrusionOk="0">
                  <a:moveTo>
                    <a:pt x="0" y="23484"/>
                  </a:moveTo>
                  <a:cubicBezTo>
                    <a:pt x="1034" y="18781"/>
                    <a:pt x="3069" y="13277"/>
                    <a:pt x="4803" y="8307"/>
                  </a:cubicBezTo>
                  <a:cubicBezTo>
                    <a:pt x="6872" y="2302"/>
                    <a:pt x="7839" y="1"/>
                    <a:pt x="7839" y="1"/>
                  </a:cubicBezTo>
                </a:path>
              </a:pathLst>
            </a:custGeom>
            <a:no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31"/>
            <p:cNvSpPr/>
            <p:nvPr/>
          </p:nvSpPr>
          <p:spPr>
            <a:xfrm>
              <a:off x="369700" y="1330950"/>
              <a:ext cx="177650" cy="521225"/>
            </a:xfrm>
            <a:custGeom>
              <a:avLst/>
              <a:gdLst/>
              <a:ahLst/>
              <a:cxnLst/>
              <a:rect l="l" t="t" r="r" b="b"/>
              <a:pathLst>
                <a:path w="7106" h="20849" fill="none" extrusionOk="0">
                  <a:moveTo>
                    <a:pt x="7105" y="0"/>
                  </a:moveTo>
                  <a:cubicBezTo>
                    <a:pt x="7105" y="0"/>
                    <a:pt x="7105" y="1134"/>
                    <a:pt x="4303" y="6939"/>
                  </a:cubicBezTo>
                  <a:cubicBezTo>
                    <a:pt x="1501" y="12709"/>
                    <a:pt x="100" y="17479"/>
                    <a:pt x="0" y="20849"/>
                  </a:cubicBezTo>
                </a:path>
              </a:pathLst>
            </a:custGeom>
            <a:no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31"/>
            <p:cNvSpPr/>
            <p:nvPr/>
          </p:nvSpPr>
          <p:spPr>
            <a:xfrm>
              <a:off x="-9750" y="838250"/>
              <a:ext cx="379475" cy="371800"/>
            </a:xfrm>
            <a:custGeom>
              <a:avLst/>
              <a:gdLst/>
              <a:ahLst/>
              <a:cxnLst/>
              <a:rect l="l" t="t" r="r" b="b"/>
              <a:pathLst>
                <a:path w="15179" h="14872" extrusionOk="0">
                  <a:moveTo>
                    <a:pt x="11405" y="0"/>
                  </a:moveTo>
                  <a:cubicBezTo>
                    <a:pt x="10707" y="0"/>
                    <a:pt x="10028" y="166"/>
                    <a:pt x="9441" y="595"/>
                  </a:cubicBezTo>
                  <a:cubicBezTo>
                    <a:pt x="8207" y="1495"/>
                    <a:pt x="7773" y="2729"/>
                    <a:pt x="7306" y="3997"/>
                  </a:cubicBezTo>
                  <a:cubicBezTo>
                    <a:pt x="6872" y="5165"/>
                    <a:pt x="6439" y="6332"/>
                    <a:pt x="5338" y="7366"/>
                  </a:cubicBezTo>
                  <a:cubicBezTo>
                    <a:pt x="4938" y="7766"/>
                    <a:pt x="4471" y="8167"/>
                    <a:pt x="3970" y="8567"/>
                  </a:cubicBezTo>
                  <a:cubicBezTo>
                    <a:pt x="2503" y="9801"/>
                    <a:pt x="801" y="11202"/>
                    <a:pt x="1" y="13504"/>
                  </a:cubicBezTo>
                  <a:cubicBezTo>
                    <a:pt x="368" y="14004"/>
                    <a:pt x="801" y="14471"/>
                    <a:pt x="1302" y="14871"/>
                  </a:cubicBezTo>
                  <a:cubicBezTo>
                    <a:pt x="1669" y="12470"/>
                    <a:pt x="3270" y="11169"/>
                    <a:pt x="4971" y="9801"/>
                  </a:cubicBezTo>
                  <a:cubicBezTo>
                    <a:pt x="5471" y="9368"/>
                    <a:pt x="5972" y="8967"/>
                    <a:pt x="6472" y="8500"/>
                  </a:cubicBezTo>
                  <a:cubicBezTo>
                    <a:pt x="7806" y="7233"/>
                    <a:pt x="8340" y="5798"/>
                    <a:pt x="8807" y="4531"/>
                  </a:cubicBezTo>
                  <a:cubicBezTo>
                    <a:pt x="9207" y="3463"/>
                    <a:pt x="9541" y="2496"/>
                    <a:pt x="10375" y="1895"/>
                  </a:cubicBezTo>
                  <a:cubicBezTo>
                    <a:pt x="10647" y="1699"/>
                    <a:pt x="10994" y="1618"/>
                    <a:pt x="11381" y="1618"/>
                  </a:cubicBezTo>
                  <a:cubicBezTo>
                    <a:pt x="12373" y="1618"/>
                    <a:pt x="13624" y="2149"/>
                    <a:pt x="14511" y="2629"/>
                  </a:cubicBezTo>
                  <a:cubicBezTo>
                    <a:pt x="14711" y="2129"/>
                    <a:pt x="14945" y="1662"/>
                    <a:pt x="15178" y="1162"/>
                  </a:cubicBezTo>
                  <a:cubicBezTo>
                    <a:pt x="14207" y="632"/>
                    <a:pt x="12769" y="0"/>
                    <a:pt x="1140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31"/>
            <p:cNvSpPr/>
            <p:nvPr/>
          </p:nvSpPr>
          <p:spPr>
            <a:xfrm>
              <a:off x="1660625" y="795150"/>
              <a:ext cx="55050" cy="75000"/>
            </a:xfrm>
            <a:custGeom>
              <a:avLst/>
              <a:gdLst/>
              <a:ahLst/>
              <a:cxnLst/>
              <a:rect l="l" t="t" r="r" b="b"/>
              <a:pathLst>
                <a:path w="2202" h="3000" extrusionOk="0">
                  <a:moveTo>
                    <a:pt x="1658" y="1"/>
                  </a:moveTo>
                  <a:cubicBezTo>
                    <a:pt x="1530" y="1"/>
                    <a:pt x="1386" y="41"/>
                    <a:pt x="1234" y="117"/>
                  </a:cubicBezTo>
                  <a:cubicBezTo>
                    <a:pt x="1234" y="117"/>
                    <a:pt x="0" y="2018"/>
                    <a:pt x="100" y="2385"/>
                  </a:cubicBezTo>
                  <a:cubicBezTo>
                    <a:pt x="202" y="2664"/>
                    <a:pt x="476" y="3000"/>
                    <a:pt x="719" y="3000"/>
                  </a:cubicBezTo>
                  <a:cubicBezTo>
                    <a:pt x="796" y="3000"/>
                    <a:pt x="870" y="2966"/>
                    <a:pt x="934" y="2886"/>
                  </a:cubicBezTo>
                  <a:cubicBezTo>
                    <a:pt x="1234" y="2552"/>
                    <a:pt x="2202" y="1184"/>
                    <a:pt x="2168" y="584"/>
                  </a:cubicBezTo>
                  <a:cubicBezTo>
                    <a:pt x="2123" y="178"/>
                    <a:pt x="1926" y="1"/>
                    <a:pt x="1658" y="1"/>
                  </a:cubicBezTo>
                  <a:close/>
                </a:path>
              </a:pathLst>
            </a:custGeom>
            <a:solidFill>
              <a:srgbClr val="F6B26B"/>
            </a:solid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31"/>
            <p:cNvSpPr/>
            <p:nvPr/>
          </p:nvSpPr>
          <p:spPr>
            <a:xfrm>
              <a:off x="1685625" y="819100"/>
              <a:ext cx="48400" cy="65725"/>
            </a:xfrm>
            <a:custGeom>
              <a:avLst/>
              <a:gdLst/>
              <a:ahLst/>
              <a:cxnLst/>
              <a:rect l="l" t="t" r="r" b="b"/>
              <a:pathLst>
                <a:path w="1936" h="2629" extrusionOk="0">
                  <a:moveTo>
                    <a:pt x="1480" y="0"/>
                  </a:moveTo>
                  <a:cubicBezTo>
                    <a:pt x="1369" y="0"/>
                    <a:pt x="1240" y="41"/>
                    <a:pt x="1102" y="126"/>
                  </a:cubicBezTo>
                  <a:cubicBezTo>
                    <a:pt x="1102" y="126"/>
                    <a:pt x="1" y="1794"/>
                    <a:pt x="101" y="2094"/>
                  </a:cubicBezTo>
                  <a:cubicBezTo>
                    <a:pt x="208" y="2308"/>
                    <a:pt x="464" y="2628"/>
                    <a:pt x="682" y="2628"/>
                  </a:cubicBezTo>
                  <a:cubicBezTo>
                    <a:pt x="736" y="2628"/>
                    <a:pt x="788" y="2608"/>
                    <a:pt x="835" y="2561"/>
                  </a:cubicBezTo>
                  <a:cubicBezTo>
                    <a:pt x="1035" y="2295"/>
                    <a:pt x="1936" y="1060"/>
                    <a:pt x="1902" y="527"/>
                  </a:cubicBezTo>
                  <a:cubicBezTo>
                    <a:pt x="1880" y="186"/>
                    <a:pt x="1718" y="0"/>
                    <a:pt x="1480" y="0"/>
                  </a:cubicBezTo>
                  <a:close/>
                </a:path>
              </a:pathLst>
            </a:custGeom>
            <a:solidFill>
              <a:srgbClr val="F6B26B"/>
            </a:solid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31"/>
            <p:cNvSpPr/>
            <p:nvPr/>
          </p:nvSpPr>
          <p:spPr>
            <a:xfrm>
              <a:off x="1631425" y="764775"/>
              <a:ext cx="66750" cy="86775"/>
            </a:xfrm>
            <a:custGeom>
              <a:avLst/>
              <a:gdLst/>
              <a:ahLst/>
              <a:cxnLst/>
              <a:rect l="l" t="t" r="r" b="b"/>
              <a:pathLst>
                <a:path w="2670" h="3471" extrusionOk="0">
                  <a:moveTo>
                    <a:pt x="1942" y="0"/>
                  </a:moveTo>
                  <a:cubicBezTo>
                    <a:pt x="1808" y="0"/>
                    <a:pt x="1659" y="43"/>
                    <a:pt x="1502" y="131"/>
                  </a:cubicBezTo>
                  <a:cubicBezTo>
                    <a:pt x="1502" y="131"/>
                    <a:pt x="1" y="2333"/>
                    <a:pt x="201" y="2766"/>
                  </a:cubicBezTo>
                  <a:cubicBezTo>
                    <a:pt x="353" y="3070"/>
                    <a:pt x="659" y="3470"/>
                    <a:pt x="928" y="3470"/>
                  </a:cubicBezTo>
                  <a:cubicBezTo>
                    <a:pt x="1014" y="3470"/>
                    <a:pt x="1096" y="3430"/>
                    <a:pt x="1168" y="3333"/>
                  </a:cubicBezTo>
                  <a:cubicBezTo>
                    <a:pt x="1435" y="2966"/>
                    <a:pt x="2669" y="1299"/>
                    <a:pt x="2569" y="665"/>
                  </a:cubicBezTo>
                  <a:cubicBezTo>
                    <a:pt x="2499" y="241"/>
                    <a:pt x="2262" y="0"/>
                    <a:pt x="1942" y="0"/>
                  </a:cubicBezTo>
                  <a:close/>
                </a:path>
              </a:pathLst>
            </a:custGeom>
            <a:solidFill>
              <a:srgbClr val="F6B26B"/>
            </a:solid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31"/>
            <p:cNvSpPr/>
            <p:nvPr/>
          </p:nvSpPr>
          <p:spPr>
            <a:xfrm>
              <a:off x="1603075" y="740975"/>
              <a:ext cx="66750" cy="86850"/>
            </a:xfrm>
            <a:custGeom>
              <a:avLst/>
              <a:gdLst/>
              <a:ahLst/>
              <a:cxnLst/>
              <a:rect l="l" t="t" r="r" b="b"/>
              <a:pathLst>
                <a:path w="2670" h="3474" extrusionOk="0">
                  <a:moveTo>
                    <a:pt x="1939" y="1"/>
                  </a:moveTo>
                  <a:cubicBezTo>
                    <a:pt x="1804" y="1"/>
                    <a:pt x="1656" y="39"/>
                    <a:pt x="1502" y="116"/>
                  </a:cubicBezTo>
                  <a:cubicBezTo>
                    <a:pt x="1502" y="116"/>
                    <a:pt x="1" y="2351"/>
                    <a:pt x="201" y="2751"/>
                  </a:cubicBezTo>
                  <a:cubicBezTo>
                    <a:pt x="354" y="3083"/>
                    <a:pt x="664" y="3474"/>
                    <a:pt x="935" y="3474"/>
                  </a:cubicBezTo>
                  <a:cubicBezTo>
                    <a:pt x="1018" y="3474"/>
                    <a:pt x="1098" y="3437"/>
                    <a:pt x="1168" y="3351"/>
                  </a:cubicBezTo>
                  <a:cubicBezTo>
                    <a:pt x="1468" y="2951"/>
                    <a:pt x="2669" y="1283"/>
                    <a:pt x="2569" y="683"/>
                  </a:cubicBezTo>
                  <a:cubicBezTo>
                    <a:pt x="2522" y="232"/>
                    <a:pt x="2272" y="1"/>
                    <a:pt x="1939" y="1"/>
                  </a:cubicBezTo>
                  <a:close/>
                </a:path>
              </a:pathLst>
            </a:custGeom>
            <a:solidFill>
              <a:srgbClr val="F6B26B"/>
            </a:solid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31"/>
            <p:cNvSpPr/>
            <p:nvPr/>
          </p:nvSpPr>
          <p:spPr>
            <a:xfrm>
              <a:off x="1573050" y="773875"/>
              <a:ext cx="113450" cy="120950"/>
            </a:xfrm>
            <a:custGeom>
              <a:avLst/>
              <a:gdLst/>
              <a:ahLst/>
              <a:cxnLst/>
              <a:rect l="l" t="t" r="r" b="b"/>
              <a:pathLst>
                <a:path w="4538" h="4838" extrusionOk="0">
                  <a:moveTo>
                    <a:pt x="1935" y="1"/>
                  </a:moveTo>
                  <a:cubicBezTo>
                    <a:pt x="1602" y="1"/>
                    <a:pt x="1" y="4137"/>
                    <a:pt x="1" y="4137"/>
                  </a:cubicBezTo>
                  <a:lnTo>
                    <a:pt x="868" y="4837"/>
                  </a:lnTo>
                  <a:cubicBezTo>
                    <a:pt x="868" y="4837"/>
                    <a:pt x="1468" y="4771"/>
                    <a:pt x="2269" y="3903"/>
                  </a:cubicBezTo>
                  <a:cubicBezTo>
                    <a:pt x="3070" y="3003"/>
                    <a:pt x="2536" y="1769"/>
                    <a:pt x="2536" y="1769"/>
                  </a:cubicBezTo>
                  <a:lnTo>
                    <a:pt x="2536" y="1769"/>
                  </a:lnTo>
                  <a:cubicBezTo>
                    <a:pt x="2536" y="1769"/>
                    <a:pt x="3517" y="2346"/>
                    <a:pt x="3950" y="2346"/>
                  </a:cubicBezTo>
                  <a:cubicBezTo>
                    <a:pt x="3982" y="2346"/>
                    <a:pt x="4011" y="2343"/>
                    <a:pt x="4037" y="2336"/>
                  </a:cubicBezTo>
                  <a:cubicBezTo>
                    <a:pt x="4404" y="2269"/>
                    <a:pt x="4537" y="2236"/>
                    <a:pt x="4404" y="1668"/>
                  </a:cubicBezTo>
                  <a:cubicBezTo>
                    <a:pt x="4270" y="1135"/>
                    <a:pt x="2269" y="1"/>
                    <a:pt x="1935" y="1"/>
                  </a:cubicBezTo>
                  <a:close/>
                </a:path>
              </a:pathLst>
            </a:custGeom>
            <a:solidFill>
              <a:srgbClr val="F6B2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31"/>
            <p:cNvSpPr/>
            <p:nvPr/>
          </p:nvSpPr>
          <p:spPr>
            <a:xfrm>
              <a:off x="1573050" y="773875"/>
              <a:ext cx="113450" cy="120950"/>
            </a:xfrm>
            <a:custGeom>
              <a:avLst/>
              <a:gdLst/>
              <a:ahLst/>
              <a:cxnLst/>
              <a:rect l="l" t="t" r="r" b="b"/>
              <a:pathLst>
                <a:path w="4538" h="4838" fill="none" extrusionOk="0">
                  <a:moveTo>
                    <a:pt x="1" y="4137"/>
                  </a:moveTo>
                  <a:cubicBezTo>
                    <a:pt x="1" y="4137"/>
                    <a:pt x="1602" y="1"/>
                    <a:pt x="1935" y="1"/>
                  </a:cubicBezTo>
                  <a:cubicBezTo>
                    <a:pt x="2269" y="1"/>
                    <a:pt x="4270" y="1135"/>
                    <a:pt x="4404" y="1668"/>
                  </a:cubicBezTo>
                  <a:cubicBezTo>
                    <a:pt x="4537" y="2236"/>
                    <a:pt x="4404" y="2269"/>
                    <a:pt x="4037" y="2336"/>
                  </a:cubicBezTo>
                  <a:cubicBezTo>
                    <a:pt x="3670" y="2436"/>
                    <a:pt x="2536" y="1769"/>
                    <a:pt x="2536" y="1769"/>
                  </a:cubicBezTo>
                  <a:cubicBezTo>
                    <a:pt x="2536" y="1769"/>
                    <a:pt x="3070" y="3003"/>
                    <a:pt x="2269" y="3903"/>
                  </a:cubicBezTo>
                  <a:cubicBezTo>
                    <a:pt x="1468" y="4771"/>
                    <a:pt x="868" y="4837"/>
                    <a:pt x="868" y="4837"/>
                  </a:cubicBezTo>
                </a:path>
              </a:pathLst>
            </a:custGeom>
            <a:no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52" name="Google Shape;752;p31"/>
          <p:cNvSpPr/>
          <p:nvPr/>
        </p:nvSpPr>
        <p:spPr>
          <a:xfrm>
            <a:off x="863163" y="2439577"/>
            <a:ext cx="7417626" cy="1697450"/>
          </a:xfrm>
          <a:custGeom>
            <a:avLst/>
            <a:gdLst/>
            <a:ahLst/>
            <a:cxnLst/>
            <a:rect l="l" t="t" r="r" b="b"/>
            <a:pathLst>
              <a:path w="44393" h="34909" extrusionOk="0">
                <a:moveTo>
                  <a:pt x="7879" y="1"/>
                </a:moveTo>
                <a:cubicBezTo>
                  <a:pt x="3061" y="1"/>
                  <a:pt x="1" y="2830"/>
                  <a:pt x="1" y="15539"/>
                </a:cubicBezTo>
                <a:cubicBezTo>
                  <a:pt x="1" y="27800"/>
                  <a:pt x="9942" y="34908"/>
                  <a:pt x="22202" y="34908"/>
                </a:cubicBezTo>
                <a:cubicBezTo>
                  <a:pt x="34452" y="34908"/>
                  <a:pt x="44393" y="27800"/>
                  <a:pt x="44393" y="15539"/>
                </a:cubicBezTo>
                <a:cubicBezTo>
                  <a:pt x="44393" y="3112"/>
                  <a:pt x="40977" y="540"/>
                  <a:pt x="35683" y="540"/>
                </a:cubicBezTo>
                <a:cubicBezTo>
                  <a:pt x="31946" y="540"/>
                  <a:pt x="27272" y="1822"/>
                  <a:pt x="22202" y="1822"/>
                </a:cubicBezTo>
                <a:cubicBezTo>
                  <a:pt x="16744" y="1822"/>
                  <a:pt x="11746" y="1"/>
                  <a:pt x="787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31"/>
          <p:cNvSpPr txBox="1">
            <a:spLocks noGrp="1"/>
          </p:cNvSpPr>
          <p:nvPr>
            <p:ph type="ctrTitle"/>
          </p:nvPr>
        </p:nvSpPr>
        <p:spPr>
          <a:xfrm>
            <a:off x="572700" y="2659038"/>
            <a:ext cx="8190300" cy="795900"/>
          </a:xfrm>
          <a:prstGeom prst="rect">
            <a:avLst/>
          </a:prstGeom>
        </p:spPr>
        <p:txBody>
          <a:bodyPr spcFirstLastPara="1" wrap="square" lIns="91425" tIns="91425" rIns="91425" bIns="91425" anchor="ctr" anchorCtr="0">
            <a:noAutofit/>
          </a:bodyPr>
          <a:lstStyle/>
          <a:p>
            <a:pPr lvl="0"/>
            <a:r>
              <a:rPr lang="en-US" altLang="zh-CN" sz="3600" b="0">
                <a:solidFill>
                  <a:srgbClr val="000000"/>
                </a:solidFill>
                <a:latin typeface="Bernard MT Condensed" pitchFamily="18" charset="0"/>
                <a:ea typeface="Arial" charset="0"/>
                <a:cs typeface="Lucida Sans" charset="0"/>
              </a:rPr>
              <a:t>PEMAHAMAN BERSAMA DALAM KONTEKS PENGELOLAAN LANSKAP </a:t>
            </a:r>
            <a:endParaRPr sz="36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92"/>
        <p:cNvGrpSpPr/>
        <p:nvPr/>
      </p:nvGrpSpPr>
      <p:grpSpPr>
        <a:xfrm>
          <a:off x="0" y="0"/>
          <a:ext cx="0" cy="0"/>
          <a:chOff x="0" y="0"/>
          <a:chExt cx="0" cy="0"/>
        </a:xfrm>
      </p:grpSpPr>
      <p:grpSp>
        <p:nvGrpSpPr>
          <p:cNvPr id="29" name="组合">
            <a:extLst>
              <a:ext uri="{FF2B5EF4-FFF2-40B4-BE49-F238E27FC236}">
                <a16:creationId xmlns:a16="http://schemas.microsoft.com/office/drawing/2014/main" id="{289F4D87-0FE5-011D-0294-6840EFFEE9EA}"/>
              </a:ext>
            </a:extLst>
          </p:cNvPr>
          <p:cNvGrpSpPr>
            <a:grpSpLocks/>
          </p:cNvGrpSpPr>
          <p:nvPr/>
        </p:nvGrpSpPr>
        <p:grpSpPr>
          <a:xfrm>
            <a:off x="827482" y="411450"/>
            <a:ext cx="7705068" cy="4392610"/>
            <a:chOff x="7045089" y="1488430"/>
            <a:chExt cx="978437" cy="688213"/>
          </a:xfrm>
        </p:grpSpPr>
        <p:sp>
          <p:nvSpPr>
            <p:cNvPr id="30" name="曲线">
              <a:extLst>
                <a:ext uri="{FF2B5EF4-FFF2-40B4-BE49-F238E27FC236}">
                  <a16:creationId xmlns:a16="http://schemas.microsoft.com/office/drawing/2014/main" id="{02658DFC-2CF4-3760-8811-2A3F46E6F4F2}"/>
                </a:ext>
              </a:extLst>
            </p:cNvPr>
            <p:cNvSpPr>
              <a:spLocks/>
            </p:cNvSpPr>
            <p:nvPr/>
          </p:nvSpPr>
          <p:spPr>
            <a:xfrm>
              <a:off x="7045089" y="1488430"/>
              <a:ext cx="978435" cy="688213"/>
            </a:xfrm>
            <a:custGeom>
              <a:avLst/>
              <a:gdLst>
                <a:gd name="T1" fmla="*/ 0 w 21600"/>
                <a:gd name="T2" fmla="*/ 0 h 21600"/>
                <a:gd name="T3" fmla="*/ 21600 w 21600"/>
                <a:gd name="T4" fmla="*/ 21600 h 21600"/>
              </a:gdLst>
              <a:ahLst/>
              <a:cxnLst/>
              <a:rect l="T1" t="T2" r="T3" b="T4"/>
              <a:pathLst>
                <a:path w="21600" h="21600">
                  <a:moveTo>
                    <a:pt x="14" y="20728"/>
                  </a:moveTo>
                  <a:cubicBezTo>
                    <a:pt x="25" y="20843"/>
                    <a:pt x="30" y="20890"/>
                    <a:pt x="33" y="20890"/>
                  </a:cubicBezTo>
                  <a:cubicBezTo>
                    <a:pt x="35" y="20890"/>
                    <a:pt x="35" y="20852"/>
                    <a:pt x="33" y="20789"/>
                  </a:cubicBezTo>
                  <a:lnTo>
                    <a:pt x="33" y="20789"/>
                  </a:lnTo>
                  <a:cubicBezTo>
                    <a:pt x="23" y="20780"/>
                    <a:pt x="17" y="20761"/>
                    <a:pt x="14" y="20728"/>
                  </a:cubicBezTo>
                </a:path>
                <a:path w="21600" h="21600">
                  <a:moveTo>
                    <a:pt x="302" y="0"/>
                  </a:moveTo>
                  <a:lnTo>
                    <a:pt x="132" y="12346"/>
                  </a:lnTo>
                  <a:cubicBezTo>
                    <a:pt x="132" y="12346"/>
                    <a:pt x="110" y="13682"/>
                    <a:pt x="88" y="15302"/>
                  </a:cubicBezTo>
                  <a:cubicBezTo>
                    <a:pt x="80" y="16101"/>
                    <a:pt x="65" y="16974"/>
                    <a:pt x="58" y="17784"/>
                  </a:cubicBezTo>
                  <a:cubicBezTo>
                    <a:pt x="36" y="18510"/>
                    <a:pt x="80" y="19835"/>
                    <a:pt x="28" y="19856"/>
                  </a:cubicBezTo>
                  <a:cubicBezTo>
                    <a:pt x="0" y="19944"/>
                    <a:pt x="27" y="20546"/>
                    <a:pt x="33" y="20789"/>
                  </a:cubicBezTo>
                  <a:lnTo>
                    <a:pt x="33" y="20789"/>
                  </a:lnTo>
                  <a:cubicBezTo>
                    <a:pt x="39" y="20794"/>
                    <a:pt x="45" y="20796"/>
                    <a:pt x="52" y="20796"/>
                  </a:cubicBezTo>
                  <a:cubicBezTo>
                    <a:pt x="104" y="20796"/>
                    <a:pt x="208" y="20688"/>
                    <a:pt x="380" y="20688"/>
                  </a:cubicBezTo>
                  <a:cubicBezTo>
                    <a:pt x="447" y="20688"/>
                    <a:pt x="525" y="20704"/>
                    <a:pt x="613" y="20750"/>
                  </a:cubicBezTo>
                  <a:cubicBezTo>
                    <a:pt x="745" y="20892"/>
                    <a:pt x="883" y="20939"/>
                    <a:pt x="1032" y="20939"/>
                  </a:cubicBezTo>
                  <a:cubicBezTo>
                    <a:pt x="1124" y="20939"/>
                    <a:pt x="1221" y="20921"/>
                    <a:pt x="1323" y="20897"/>
                  </a:cubicBezTo>
                  <a:cubicBezTo>
                    <a:pt x="1523" y="20848"/>
                    <a:pt x="1749" y="20768"/>
                    <a:pt x="1999" y="20768"/>
                  </a:cubicBezTo>
                  <a:cubicBezTo>
                    <a:pt x="2072" y="20768"/>
                    <a:pt x="2148" y="20775"/>
                    <a:pt x="2225" y="20792"/>
                  </a:cubicBezTo>
                  <a:cubicBezTo>
                    <a:pt x="2296" y="20744"/>
                    <a:pt x="2370" y="20728"/>
                    <a:pt x="2448" y="20728"/>
                  </a:cubicBezTo>
                  <a:cubicBezTo>
                    <a:pt x="2613" y="20728"/>
                    <a:pt x="2791" y="20802"/>
                    <a:pt x="2967" y="20802"/>
                  </a:cubicBezTo>
                  <a:cubicBezTo>
                    <a:pt x="3090" y="20802"/>
                    <a:pt x="3211" y="20766"/>
                    <a:pt x="3327" y="20644"/>
                  </a:cubicBezTo>
                  <a:cubicBezTo>
                    <a:pt x="3432" y="20624"/>
                    <a:pt x="3541" y="20614"/>
                    <a:pt x="3654" y="20614"/>
                  </a:cubicBezTo>
                  <a:cubicBezTo>
                    <a:pt x="3953" y="20614"/>
                    <a:pt x="4276" y="20690"/>
                    <a:pt x="4615" y="20866"/>
                  </a:cubicBezTo>
                  <a:cubicBezTo>
                    <a:pt x="4944" y="20926"/>
                    <a:pt x="5300" y="21122"/>
                    <a:pt x="5646" y="21122"/>
                  </a:cubicBezTo>
                  <a:cubicBezTo>
                    <a:pt x="5775" y="21122"/>
                    <a:pt x="5903" y="21095"/>
                    <a:pt x="6028" y="21023"/>
                  </a:cubicBezTo>
                  <a:cubicBezTo>
                    <a:pt x="6257" y="20928"/>
                    <a:pt x="6501" y="20866"/>
                    <a:pt x="6745" y="20845"/>
                  </a:cubicBezTo>
                  <a:cubicBezTo>
                    <a:pt x="6921" y="20845"/>
                    <a:pt x="7128" y="21192"/>
                    <a:pt x="7303" y="21192"/>
                  </a:cubicBezTo>
                  <a:cubicBezTo>
                    <a:pt x="7379" y="21192"/>
                    <a:pt x="7449" y="21127"/>
                    <a:pt x="7507" y="20939"/>
                  </a:cubicBezTo>
                  <a:cubicBezTo>
                    <a:pt x="7540" y="20919"/>
                    <a:pt x="7575" y="20911"/>
                    <a:pt x="7610" y="20911"/>
                  </a:cubicBezTo>
                  <a:cubicBezTo>
                    <a:pt x="7747" y="20911"/>
                    <a:pt x="7895" y="21034"/>
                    <a:pt x="8032" y="21034"/>
                  </a:cubicBezTo>
                  <a:cubicBezTo>
                    <a:pt x="8118" y="21034"/>
                    <a:pt x="8198" y="20987"/>
                    <a:pt x="8269" y="20834"/>
                  </a:cubicBezTo>
                  <a:cubicBezTo>
                    <a:pt x="8323" y="20603"/>
                    <a:pt x="8392" y="20522"/>
                    <a:pt x="8468" y="20522"/>
                  </a:cubicBezTo>
                  <a:cubicBezTo>
                    <a:pt x="8652" y="20522"/>
                    <a:pt x="8881" y="20992"/>
                    <a:pt x="9064" y="20992"/>
                  </a:cubicBezTo>
                  <a:cubicBezTo>
                    <a:pt x="9065" y="20992"/>
                    <a:pt x="9067" y="20992"/>
                    <a:pt x="9068" y="20992"/>
                  </a:cubicBezTo>
                  <a:cubicBezTo>
                    <a:pt x="9124" y="20929"/>
                    <a:pt x="9185" y="20908"/>
                    <a:pt x="9247" y="20908"/>
                  </a:cubicBezTo>
                  <a:cubicBezTo>
                    <a:pt x="9375" y="20908"/>
                    <a:pt x="9511" y="20995"/>
                    <a:pt x="9640" y="20995"/>
                  </a:cubicBezTo>
                  <a:cubicBezTo>
                    <a:pt x="9715" y="20995"/>
                    <a:pt x="9786" y="20967"/>
                    <a:pt x="9852" y="20876"/>
                  </a:cubicBezTo>
                  <a:cubicBezTo>
                    <a:pt x="9965" y="20805"/>
                    <a:pt x="10079" y="20756"/>
                    <a:pt x="10198" y="20756"/>
                  </a:cubicBezTo>
                  <a:cubicBezTo>
                    <a:pt x="10345" y="20756"/>
                    <a:pt x="10498" y="20830"/>
                    <a:pt x="10666" y="21034"/>
                  </a:cubicBezTo>
                  <a:cubicBezTo>
                    <a:pt x="10831" y="21288"/>
                    <a:pt x="10978" y="21372"/>
                    <a:pt x="11119" y="21372"/>
                  </a:cubicBezTo>
                  <a:cubicBezTo>
                    <a:pt x="11198" y="21372"/>
                    <a:pt x="11276" y="21345"/>
                    <a:pt x="11354" y="21307"/>
                  </a:cubicBezTo>
                  <a:cubicBezTo>
                    <a:pt x="11512" y="21218"/>
                    <a:pt x="11658" y="20989"/>
                    <a:pt x="11826" y="20989"/>
                  </a:cubicBezTo>
                  <a:cubicBezTo>
                    <a:pt x="11878" y="20989"/>
                    <a:pt x="11932" y="21011"/>
                    <a:pt x="11990" y="21065"/>
                  </a:cubicBezTo>
                  <a:cubicBezTo>
                    <a:pt x="12126" y="21188"/>
                    <a:pt x="12258" y="21276"/>
                    <a:pt x="12380" y="21276"/>
                  </a:cubicBezTo>
                  <a:cubicBezTo>
                    <a:pt x="12476" y="21276"/>
                    <a:pt x="12567" y="21221"/>
                    <a:pt x="12648" y="21086"/>
                  </a:cubicBezTo>
                  <a:cubicBezTo>
                    <a:pt x="12739" y="21207"/>
                    <a:pt x="12821" y="21247"/>
                    <a:pt x="12898" y="21247"/>
                  </a:cubicBezTo>
                  <a:cubicBezTo>
                    <a:pt x="13037" y="21247"/>
                    <a:pt x="13162" y="21121"/>
                    <a:pt x="13299" y="21107"/>
                  </a:cubicBezTo>
                  <a:cubicBezTo>
                    <a:pt x="13566" y="21097"/>
                    <a:pt x="13832" y="21065"/>
                    <a:pt x="14091" y="21034"/>
                  </a:cubicBezTo>
                  <a:cubicBezTo>
                    <a:pt x="14350" y="21002"/>
                    <a:pt x="14609" y="20981"/>
                    <a:pt x="14868" y="20971"/>
                  </a:cubicBezTo>
                  <a:cubicBezTo>
                    <a:pt x="14962" y="21111"/>
                    <a:pt x="15047" y="21157"/>
                    <a:pt x="15128" y="21157"/>
                  </a:cubicBezTo>
                  <a:cubicBezTo>
                    <a:pt x="15278" y="21157"/>
                    <a:pt x="15412" y="21000"/>
                    <a:pt x="15560" y="21000"/>
                  </a:cubicBezTo>
                  <a:cubicBezTo>
                    <a:pt x="15583" y="21000"/>
                    <a:pt x="15606" y="21004"/>
                    <a:pt x="15629" y="21012"/>
                  </a:cubicBezTo>
                  <a:cubicBezTo>
                    <a:pt x="15668" y="20996"/>
                    <a:pt x="15707" y="20989"/>
                    <a:pt x="15746" y="20989"/>
                  </a:cubicBezTo>
                  <a:cubicBezTo>
                    <a:pt x="15951" y="20989"/>
                    <a:pt x="16171" y="21183"/>
                    <a:pt x="16369" y="21191"/>
                  </a:cubicBezTo>
                  <a:cubicBezTo>
                    <a:pt x="16379" y="21190"/>
                    <a:pt x="16388" y="21189"/>
                    <a:pt x="16397" y="21189"/>
                  </a:cubicBezTo>
                  <a:cubicBezTo>
                    <a:pt x="16542" y="21189"/>
                    <a:pt x="16700" y="21370"/>
                    <a:pt x="16838" y="21370"/>
                  </a:cubicBezTo>
                  <a:cubicBezTo>
                    <a:pt x="16920" y="21370"/>
                    <a:pt x="16996" y="21305"/>
                    <a:pt x="17057" y="21097"/>
                  </a:cubicBezTo>
                  <a:cubicBezTo>
                    <a:pt x="17113" y="21143"/>
                    <a:pt x="17165" y="21159"/>
                    <a:pt x="17214" y="21159"/>
                  </a:cubicBezTo>
                  <a:cubicBezTo>
                    <a:pt x="17319" y="21159"/>
                    <a:pt x="17413" y="21090"/>
                    <a:pt x="17513" y="21090"/>
                  </a:cubicBezTo>
                  <a:cubicBezTo>
                    <a:pt x="17582" y="21090"/>
                    <a:pt x="17653" y="21123"/>
                    <a:pt x="17731" y="21234"/>
                  </a:cubicBezTo>
                  <a:cubicBezTo>
                    <a:pt x="17773" y="21175"/>
                    <a:pt x="17819" y="21155"/>
                    <a:pt x="17866" y="21155"/>
                  </a:cubicBezTo>
                  <a:cubicBezTo>
                    <a:pt x="17967" y="21155"/>
                    <a:pt x="18075" y="21248"/>
                    <a:pt x="18172" y="21248"/>
                  </a:cubicBezTo>
                  <a:cubicBezTo>
                    <a:pt x="18232" y="21248"/>
                    <a:pt x="18289" y="21212"/>
                    <a:pt x="18337" y="21097"/>
                  </a:cubicBezTo>
                  <a:cubicBezTo>
                    <a:pt x="18377" y="20990"/>
                    <a:pt x="18423" y="20950"/>
                    <a:pt x="18472" y="20950"/>
                  </a:cubicBezTo>
                  <a:cubicBezTo>
                    <a:pt x="18611" y="20950"/>
                    <a:pt x="18777" y="21266"/>
                    <a:pt x="18908" y="21266"/>
                  </a:cubicBezTo>
                  <a:cubicBezTo>
                    <a:pt x="18913" y="21266"/>
                    <a:pt x="18917" y="21266"/>
                    <a:pt x="18921" y="21265"/>
                  </a:cubicBezTo>
                  <a:cubicBezTo>
                    <a:pt x="19064" y="21513"/>
                    <a:pt x="19189" y="21600"/>
                    <a:pt x="19301" y="21600"/>
                  </a:cubicBezTo>
                  <a:cubicBezTo>
                    <a:pt x="19533" y="21600"/>
                    <a:pt x="19714" y="21231"/>
                    <a:pt x="19898" y="21139"/>
                  </a:cubicBezTo>
                  <a:cubicBezTo>
                    <a:pt x="20096" y="21376"/>
                    <a:pt x="20268" y="21506"/>
                    <a:pt x="20412" y="21506"/>
                  </a:cubicBezTo>
                  <a:cubicBezTo>
                    <a:pt x="20510" y="21506"/>
                    <a:pt x="20595" y="21446"/>
                    <a:pt x="20667" y="21318"/>
                  </a:cubicBezTo>
                  <a:cubicBezTo>
                    <a:pt x="20681" y="21319"/>
                    <a:pt x="20694" y="21320"/>
                    <a:pt x="20707" y="21320"/>
                  </a:cubicBezTo>
                  <a:cubicBezTo>
                    <a:pt x="20961" y="21320"/>
                    <a:pt x="21118" y="21071"/>
                    <a:pt x="21212" y="21071"/>
                  </a:cubicBezTo>
                  <a:cubicBezTo>
                    <a:pt x="21260" y="21071"/>
                    <a:pt x="21292" y="21138"/>
                    <a:pt x="21311" y="21339"/>
                  </a:cubicBezTo>
                  <a:cubicBezTo>
                    <a:pt x="21266" y="20845"/>
                    <a:pt x="21318" y="21202"/>
                    <a:pt x="21318" y="20750"/>
                  </a:cubicBezTo>
                  <a:cubicBezTo>
                    <a:pt x="21274" y="19835"/>
                    <a:pt x="21355" y="20035"/>
                    <a:pt x="21340" y="19172"/>
                  </a:cubicBezTo>
                  <a:cubicBezTo>
                    <a:pt x="21355" y="18562"/>
                    <a:pt x="21370" y="17826"/>
                    <a:pt x="21377" y="16848"/>
                  </a:cubicBezTo>
                  <a:cubicBezTo>
                    <a:pt x="21385" y="15986"/>
                    <a:pt x="21400" y="15028"/>
                    <a:pt x="21415" y="14029"/>
                  </a:cubicBezTo>
                  <a:cubicBezTo>
                    <a:pt x="21496" y="8066"/>
                    <a:pt x="21600" y="599"/>
                    <a:pt x="21600" y="599"/>
                  </a:cubicBezTo>
                  <a:lnTo>
                    <a:pt x="302" y="0"/>
                  </a:lnTo>
                  <a:close/>
                </a:path>
              </a:pathLst>
            </a:custGeom>
            <a:solidFill>
              <a:srgbClr val="029083">
                <a:alpha val="63000"/>
              </a:srgbClr>
            </a:solidFill>
            <a:ln cap="flat" cmpd="sng">
              <a:noFill/>
              <a:prstDash val="solid"/>
              <a:round/>
            </a:ln>
          </p:spPr>
        </p:sp>
        <p:sp>
          <p:nvSpPr>
            <p:cNvPr id="31" name="曲线">
              <a:extLst>
                <a:ext uri="{FF2B5EF4-FFF2-40B4-BE49-F238E27FC236}">
                  <a16:creationId xmlns:a16="http://schemas.microsoft.com/office/drawing/2014/main" id="{DD7F81B2-3AB6-C3DB-1669-DD6C4F4563B9}"/>
                </a:ext>
              </a:extLst>
            </p:cNvPr>
            <p:cNvSpPr>
              <a:spLocks/>
            </p:cNvSpPr>
            <p:nvPr/>
          </p:nvSpPr>
          <p:spPr>
            <a:xfrm>
              <a:off x="7055100" y="1488430"/>
              <a:ext cx="968426" cy="147474"/>
            </a:xfrm>
            <a:custGeom>
              <a:avLst/>
              <a:gdLst>
                <a:gd name="T1" fmla="*/ 0 w 21600"/>
                <a:gd name="T2" fmla="*/ 0 h 21600"/>
                <a:gd name="T3" fmla="*/ 21600 w 21600"/>
                <a:gd name="T4" fmla="*/ 21600 h 21600"/>
              </a:gdLst>
              <a:ahLst/>
              <a:cxnLst/>
              <a:rect l="T1" t="T2" r="T3" b="T4"/>
              <a:pathLst>
                <a:path w="21600" h="21600">
                  <a:moveTo>
                    <a:pt x="82" y="0"/>
                  </a:moveTo>
                  <a:lnTo>
                    <a:pt x="0" y="19540"/>
                  </a:lnTo>
                  <a:lnTo>
                    <a:pt x="21525" y="21598"/>
                  </a:lnTo>
                  <a:lnTo>
                    <a:pt x="21600" y="2059"/>
                  </a:lnTo>
                  <a:lnTo>
                    <a:pt x="82" y="0"/>
                  </a:lnTo>
                  <a:close/>
                </a:path>
              </a:pathLst>
            </a:custGeom>
            <a:solidFill>
              <a:srgbClr val="029083">
                <a:alpha val="63000"/>
              </a:srgbClr>
            </a:solidFill>
            <a:ln cap="flat" cmpd="sng">
              <a:noFill/>
              <a:prstDash val="solid"/>
              <a:round/>
            </a:ln>
          </p:spPr>
        </p:sp>
      </p:grpSp>
      <p:sp>
        <p:nvSpPr>
          <p:cNvPr id="32" name="Rectangle 31"/>
          <p:cNvSpPr/>
          <p:nvPr/>
        </p:nvSpPr>
        <p:spPr>
          <a:xfrm>
            <a:off x="1371600" y="590550"/>
            <a:ext cx="6629400" cy="646331"/>
          </a:xfrm>
          <a:prstGeom prst="rect">
            <a:avLst/>
          </a:prstGeom>
        </p:spPr>
        <p:txBody>
          <a:bodyPr wrap="square">
            <a:spAutoFit/>
          </a:bodyPr>
          <a:lstStyle/>
          <a:p>
            <a:pPr algn="ctr"/>
            <a:r>
              <a:rPr lang="en-ID" sz="1800" b="1"/>
              <a:t>PEMANTAUAN UNTUK PENGELOLAAN DAN AKUNTABILITAS YANG ADAPTIF</a:t>
            </a:r>
            <a:endParaRPr lang="en-ID" b="1" dirty="0"/>
          </a:p>
        </p:txBody>
      </p:sp>
      <p:sp>
        <p:nvSpPr>
          <p:cNvPr id="33" name="Rectangle 32"/>
          <p:cNvSpPr/>
          <p:nvPr/>
        </p:nvSpPr>
        <p:spPr>
          <a:xfrm>
            <a:off x="1143000" y="1581149"/>
            <a:ext cx="7162800" cy="2677656"/>
          </a:xfrm>
          <a:prstGeom prst="rect">
            <a:avLst/>
          </a:prstGeom>
        </p:spPr>
        <p:txBody>
          <a:bodyPr wrap="square">
            <a:spAutoFit/>
          </a:bodyPr>
          <a:lstStyle/>
          <a:p>
            <a:r>
              <a:rPr lang="en-ID">
                <a:latin typeface="Times New Roman" panose="02020603050405020304" pitchFamily="18" charset="0"/>
                <a:cs typeface="Times New Roman" panose="02020603050405020304" pitchFamily="18" charset="0"/>
              </a:rPr>
              <a:t>Pengelolaan landscape terpadu memerlukan sistem pemantauan yang praktis dan transparan, untuk menilai kemajuan yang telah dilaksanakan dalam mencapai berbagai tujuan (misalnya tujuan lingkungan ekonomi, sosial) terhadap indikator yang telah disepakati dan untuk menuntut akuntabilitas para pelaku atas aksi mereka.</a:t>
            </a:r>
          </a:p>
          <a:p>
            <a:endParaRPr lang="en-ID">
              <a:latin typeface="Times New Roman" panose="02020603050405020304" pitchFamily="18" charset="0"/>
              <a:cs typeface="Times New Roman" panose="02020603050405020304" pitchFamily="18" charset="0"/>
            </a:endParaRPr>
          </a:p>
          <a:p>
            <a:r>
              <a:rPr lang="en-ID">
                <a:latin typeface="Times New Roman" panose="02020603050405020304" pitchFamily="18" charset="0"/>
                <a:cs typeface="Times New Roman" panose="02020603050405020304" pitchFamily="18" charset="0"/>
              </a:rPr>
              <a:t>Pemantauan juga mendukung pembelajaran terus-menerus dan kolektif, termasuk cara untuk memaksimalkan efektivitas dari berbagai intervensi pengelolaan. Oleh karena itu, sistem pemantauan adalah penting untuk memungkinkan pengelolaan adaptif, karena dapat membantu memastikan bahwa rencana pengelolaan yang telah disepakati dapat secara efektif menanggapi masalah sumber daya alam kompleks dalam konteks yang </a:t>
            </a:r>
          </a:p>
          <a:p>
            <a:r>
              <a:rPr lang="en-ID">
                <a:latin typeface="Times New Roman" panose="02020603050405020304" pitchFamily="18" charset="0"/>
                <a:cs typeface="Times New Roman" panose="02020603050405020304" pitchFamily="18" charset="0"/>
              </a:rPr>
              <a:t>dinamis, seperti kekuatan pasar yang berubah-ubah dan dampak perubahan </a:t>
            </a:r>
          </a:p>
          <a:p>
            <a:r>
              <a:rPr lang="en-ID">
                <a:latin typeface="Times New Roman" panose="02020603050405020304" pitchFamily="18" charset="0"/>
                <a:cs typeface="Times New Roman" panose="02020603050405020304" pitchFamily="18" charset="0"/>
              </a:rPr>
              <a:t>iklim yang tidak menentu</a:t>
            </a:r>
            <a:endParaRPr lang="en-ID"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92"/>
        <p:cNvGrpSpPr/>
        <p:nvPr/>
      </p:nvGrpSpPr>
      <p:grpSpPr>
        <a:xfrm>
          <a:off x="0" y="0"/>
          <a:ext cx="0" cy="0"/>
          <a:chOff x="0" y="0"/>
          <a:chExt cx="0" cy="0"/>
        </a:xfrm>
      </p:grpSpPr>
      <p:sp>
        <p:nvSpPr>
          <p:cNvPr id="32" name="Rectangle 31"/>
          <p:cNvSpPr/>
          <p:nvPr/>
        </p:nvSpPr>
        <p:spPr>
          <a:xfrm>
            <a:off x="1371600" y="590550"/>
            <a:ext cx="6629400" cy="307777"/>
          </a:xfrm>
          <a:prstGeom prst="rect">
            <a:avLst/>
          </a:prstGeom>
        </p:spPr>
        <p:txBody>
          <a:bodyPr wrap="square">
            <a:spAutoFit/>
          </a:bodyPr>
          <a:lstStyle/>
          <a:p>
            <a:pPr algn="ctr"/>
            <a:endParaRPr lang="en-ID" b="1" dirty="0"/>
          </a:p>
        </p:txBody>
      </p:sp>
      <p:sp>
        <p:nvSpPr>
          <p:cNvPr id="33" name="Rectangle 32"/>
          <p:cNvSpPr/>
          <p:nvPr/>
        </p:nvSpPr>
        <p:spPr>
          <a:xfrm>
            <a:off x="1143000" y="1581149"/>
            <a:ext cx="7162800" cy="307777"/>
          </a:xfrm>
          <a:prstGeom prst="rect">
            <a:avLst/>
          </a:prstGeom>
        </p:spPr>
        <p:txBody>
          <a:bodyPr wrap="square">
            <a:spAutoFit/>
          </a:bodyPr>
          <a:lstStyle/>
          <a:p>
            <a:endParaRPr lang="en-ID" dirty="0">
              <a:latin typeface="Times New Roman" panose="02020603050405020304" pitchFamily="18" charset="0"/>
              <a:cs typeface="Times New Roman" panose="02020603050405020304" pitchFamily="18" charset="0"/>
            </a:endParaRPr>
          </a:p>
        </p:txBody>
      </p:sp>
      <p:grpSp>
        <p:nvGrpSpPr>
          <p:cNvPr id="7" name="组合"/>
          <p:cNvGrpSpPr>
            <a:grpSpLocks/>
          </p:cNvGrpSpPr>
          <p:nvPr/>
        </p:nvGrpSpPr>
        <p:grpSpPr>
          <a:xfrm>
            <a:off x="304800" y="590550"/>
            <a:ext cx="8305799" cy="4343400"/>
            <a:chOff x="1136141" y="2704618"/>
            <a:chExt cx="1201426" cy="378622"/>
          </a:xfrm>
        </p:grpSpPr>
        <p:sp>
          <p:nvSpPr>
            <p:cNvPr id="8" name="曲线"/>
            <p:cNvSpPr>
              <a:spLocks/>
            </p:cNvSpPr>
            <p:nvPr/>
          </p:nvSpPr>
          <p:spPr>
            <a:xfrm>
              <a:off x="1136141" y="2704618"/>
              <a:ext cx="1074726" cy="378266"/>
            </a:xfrm>
            <a:custGeom>
              <a:avLst/>
              <a:gdLst>
                <a:gd name="T1" fmla="*/ 0 w 21600"/>
                <a:gd name="T2" fmla="*/ 0 h 21600"/>
                <a:gd name="T3" fmla="*/ 21600 w 21600"/>
                <a:gd name="T4" fmla="*/ 21600 h 21600"/>
              </a:gdLst>
              <a:ahLst/>
              <a:cxnLst/>
              <a:rect l="T1" t="T2" r="T3" b="T4"/>
              <a:pathLst>
                <a:path w="21600" h="21600">
                  <a:moveTo>
                    <a:pt x="22" y="1"/>
                  </a:moveTo>
                  <a:lnTo>
                    <a:pt x="0" y="21429"/>
                  </a:lnTo>
                  <a:lnTo>
                    <a:pt x="12852" y="21534"/>
                  </a:lnTo>
                  <a:lnTo>
                    <a:pt x="21577" y="21598"/>
                  </a:lnTo>
                  <a:lnTo>
                    <a:pt x="21600" y="192"/>
                  </a:lnTo>
                  <a:lnTo>
                    <a:pt x="22" y="1"/>
                  </a:lnTo>
                  <a:close/>
                </a:path>
              </a:pathLst>
            </a:custGeom>
            <a:solidFill>
              <a:srgbClr val="F2F2F2"/>
            </a:solidFill>
            <a:ln cap="flat" cmpd="sng">
              <a:noFill/>
              <a:prstDash val="solid"/>
              <a:round/>
            </a:ln>
          </p:spPr>
        </p:sp>
        <p:sp>
          <p:nvSpPr>
            <p:cNvPr id="9" name="曲线"/>
            <p:cNvSpPr>
              <a:spLocks/>
            </p:cNvSpPr>
            <p:nvPr/>
          </p:nvSpPr>
          <p:spPr>
            <a:xfrm>
              <a:off x="1136141" y="2704618"/>
              <a:ext cx="1201426" cy="378622"/>
            </a:xfrm>
            <a:custGeom>
              <a:avLst/>
              <a:gdLst>
                <a:gd name="T1" fmla="*/ 0 w 21600"/>
                <a:gd name="T2" fmla="*/ 0 h 21600"/>
                <a:gd name="T3" fmla="*/ 21600 w 21600"/>
                <a:gd name="T4" fmla="*/ 21600 h 21600"/>
              </a:gdLst>
              <a:ahLst/>
              <a:cxnLst/>
              <a:rect l="T1" t="T2" r="T3" b="T4"/>
              <a:pathLst>
                <a:path w="21600" h="21600">
                  <a:moveTo>
                    <a:pt x="20702" y="192"/>
                  </a:moveTo>
                  <a:cubicBezTo>
                    <a:pt x="20696" y="193"/>
                    <a:pt x="20691" y="194"/>
                    <a:pt x="20687" y="195"/>
                  </a:cubicBezTo>
                  <a:lnTo>
                    <a:pt x="20687" y="195"/>
                  </a:lnTo>
                  <a:cubicBezTo>
                    <a:pt x="20692" y="194"/>
                    <a:pt x="20697" y="193"/>
                    <a:pt x="20702" y="192"/>
                  </a:cubicBezTo>
                </a:path>
                <a:path w="21600" h="21600">
                  <a:moveTo>
                    <a:pt x="20" y="1"/>
                  </a:moveTo>
                  <a:lnTo>
                    <a:pt x="0" y="21408"/>
                  </a:lnTo>
                  <a:lnTo>
                    <a:pt x="12314" y="21514"/>
                  </a:lnTo>
                  <a:cubicBezTo>
                    <a:pt x="12314" y="21514"/>
                    <a:pt x="13654" y="21535"/>
                    <a:pt x="15261" y="21535"/>
                  </a:cubicBezTo>
                  <a:cubicBezTo>
                    <a:pt x="16065" y="21557"/>
                    <a:pt x="16936" y="21557"/>
                    <a:pt x="17734" y="21578"/>
                  </a:cubicBezTo>
                  <a:cubicBezTo>
                    <a:pt x="17921" y="21574"/>
                    <a:pt x="18087" y="21572"/>
                    <a:pt x="18241" y="21572"/>
                  </a:cubicBezTo>
                  <a:cubicBezTo>
                    <a:pt x="18661" y="21572"/>
                    <a:pt x="18984" y="21584"/>
                    <a:pt x="19364" y="21584"/>
                  </a:cubicBezTo>
                  <a:cubicBezTo>
                    <a:pt x="19503" y="21584"/>
                    <a:pt x="19649" y="21582"/>
                    <a:pt x="19811" y="21578"/>
                  </a:cubicBezTo>
                  <a:cubicBezTo>
                    <a:pt x="20180" y="21578"/>
                    <a:pt x="20512" y="21578"/>
                    <a:pt x="20657" y="21583"/>
                  </a:cubicBezTo>
                  <a:lnTo>
                    <a:pt x="20657" y="21583"/>
                  </a:lnTo>
                  <a:cubicBezTo>
                    <a:pt x="20577" y="21532"/>
                    <a:pt x="20356" y="21355"/>
                    <a:pt x="20681" y="21004"/>
                  </a:cubicBezTo>
                  <a:cubicBezTo>
                    <a:pt x="20809" y="20601"/>
                    <a:pt x="20862" y="20048"/>
                    <a:pt x="20681" y="19367"/>
                  </a:cubicBezTo>
                  <a:cubicBezTo>
                    <a:pt x="20662" y="19027"/>
                    <a:pt x="21600" y="18560"/>
                    <a:pt x="20534" y="18262"/>
                  </a:cubicBezTo>
                  <a:cubicBezTo>
                    <a:pt x="21278" y="17794"/>
                    <a:pt x="20789" y="17411"/>
                    <a:pt x="20688" y="16965"/>
                  </a:cubicBezTo>
                  <a:cubicBezTo>
                    <a:pt x="20501" y="16540"/>
                    <a:pt x="21043" y="16030"/>
                    <a:pt x="20695" y="15562"/>
                  </a:cubicBezTo>
                  <a:cubicBezTo>
                    <a:pt x="19797" y="15179"/>
                    <a:pt x="20561" y="14584"/>
                    <a:pt x="20688" y="14074"/>
                  </a:cubicBezTo>
                  <a:cubicBezTo>
                    <a:pt x="20843" y="13542"/>
                    <a:pt x="20949" y="13011"/>
                    <a:pt x="20688" y="12501"/>
                  </a:cubicBezTo>
                  <a:cubicBezTo>
                    <a:pt x="20695" y="12246"/>
                    <a:pt x="20715" y="11969"/>
                    <a:pt x="20722" y="11693"/>
                  </a:cubicBezTo>
                  <a:cubicBezTo>
                    <a:pt x="20300" y="11480"/>
                    <a:pt x="21251" y="11119"/>
                    <a:pt x="20695" y="10906"/>
                  </a:cubicBezTo>
                  <a:cubicBezTo>
                    <a:pt x="20193" y="10502"/>
                    <a:pt x="21291" y="9950"/>
                    <a:pt x="20621" y="9567"/>
                  </a:cubicBezTo>
                  <a:cubicBezTo>
                    <a:pt x="20655" y="9120"/>
                    <a:pt x="20554" y="8695"/>
                    <a:pt x="20695" y="8249"/>
                  </a:cubicBezTo>
                  <a:cubicBezTo>
                    <a:pt x="20387" y="7739"/>
                    <a:pt x="20240" y="7229"/>
                    <a:pt x="20514" y="6676"/>
                  </a:cubicBezTo>
                  <a:cubicBezTo>
                    <a:pt x="20447" y="6165"/>
                    <a:pt x="20869" y="5633"/>
                    <a:pt x="20695" y="5166"/>
                  </a:cubicBezTo>
                  <a:cubicBezTo>
                    <a:pt x="20903" y="4656"/>
                    <a:pt x="20802" y="4209"/>
                    <a:pt x="20621" y="3806"/>
                  </a:cubicBezTo>
                  <a:cubicBezTo>
                    <a:pt x="21331" y="3317"/>
                    <a:pt x="20822" y="2955"/>
                    <a:pt x="20702" y="2593"/>
                  </a:cubicBezTo>
                  <a:cubicBezTo>
                    <a:pt x="20749" y="2233"/>
                    <a:pt x="20273" y="1935"/>
                    <a:pt x="20702" y="1595"/>
                  </a:cubicBezTo>
                  <a:cubicBezTo>
                    <a:pt x="20233" y="1361"/>
                    <a:pt x="20494" y="1085"/>
                    <a:pt x="20702" y="851"/>
                  </a:cubicBezTo>
                  <a:cubicBezTo>
                    <a:pt x="21012" y="420"/>
                    <a:pt x="20575" y="227"/>
                    <a:pt x="20687" y="195"/>
                  </a:cubicBezTo>
                  <a:lnTo>
                    <a:pt x="20687" y="195"/>
                  </a:lnTo>
                  <a:cubicBezTo>
                    <a:pt x="20638" y="203"/>
                    <a:pt x="20561" y="208"/>
                    <a:pt x="20468" y="208"/>
                  </a:cubicBezTo>
                  <a:cubicBezTo>
                    <a:pt x="20365" y="208"/>
                    <a:pt x="20243" y="202"/>
                    <a:pt x="20119" y="192"/>
                  </a:cubicBezTo>
                  <a:cubicBezTo>
                    <a:pt x="20141" y="175"/>
                    <a:pt x="20002" y="171"/>
                    <a:pt x="19791" y="171"/>
                  </a:cubicBezTo>
                  <a:cubicBezTo>
                    <a:pt x="19561" y="171"/>
                    <a:pt x="19247" y="176"/>
                    <a:pt x="18967" y="176"/>
                  </a:cubicBezTo>
                  <a:cubicBezTo>
                    <a:pt x="18811" y="176"/>
                    <a:pt x="18665" y="175"/>
                    <a:pt x="18551" y="170"/>
                  </a:cubicBezTo>
                  <a:cubicBezTo>
                    <a:pt x="18039" y="170"/>
                    <a:pt x="17730" y="135"/>
                    <a:pt x="17053" y="135"/>
                  </a:cubicBezTo>
                  <a:cubicBezTo>
                    <a:pt x="16828" y="135"/>
                    <a:pt x="16561" y="139"/>
                    <a:pt x="16233" y="149"/>
                  </a:cubicBezTo>
                  <a:cubicBezTo>
                    <a:pt x="15362" y="149"/>
                    <a:pt x="14411" y="128"/>
                    <a:pt x="13419" y="128"/>
                  </a:cubicBezTo>
                  <a:cubicBezTo>
                    <a:pt x="7463" y="64"/>
                    <a:pt x="20" y="1"/>
                    <a:pt x="20" y="1"/>
                  </a:cubicBezTo>
                </a:path>
                <a:path w="21600" h="21600">
                  <a:moveTo>
                    <a:pt x="20657" y="21583"/>
                  </a:moveTo>
                  <a:cubicBezTo>
                    <a:pt x="20673" y="21594"/>
                    <a:pt x="20683" y="21600"/>
                    <a:pt x="20682" y="21600"/>
                  </a:cubicBezTo>
                  <a:lnTo>
                    <a:pt x="20682" y="21600"/>
                  </a:lnTo>
                  <a:cubicBezTo>
                    <a:pt x="20762" y="21591"/>
                    <a:pt x="20743" y="21586"/>
                    <a:pt x="20657" y="21583"/>
                  </a:cubicBezTo>
                </a:path>
                <a:path w="21600" h="21600">
                  <a:moveTo>
                    <a:pt x="20682" y="21600"/>
                  </a:moveTo>
                  <a:cubicBezTo>
                    <a:pt x="20682" y="21600"/>
                    <a:pt x="20682" y="21600"/>
                    <a:pt x="20681" y="21600"/>
                  </a:cubicBezTo>
                  <a:cubicBezTo>
                    <a:pt x="20682" y="21600"/>
                    <a:pt x="20682" y="21600"/>
                    <a:pt x="20682" y="21600"/>
                  </a:cubicBezTo>
                  <a:close/>
                </a:path>
              </a:pathLst>
            </a:custGeom>
            <a:solidFill>
              <a:srgbClr val="E1A28D">
                <a:alpha val="76000"/>
              </a:srgbClr>
            </a:solidFill>
            <a:ln cap="flat" cmpd="sng">
              <a:noFill/>
              <a:prstDash val="solid"/>
              <a:round/>
            </a:ln>
          </p:spPr>
        </p:sp>
        <p:sp>
          <p:nvSpPr>
            <p:cNvPr id="10" name="曲线"/>
            <p:cNvSpPr>
              <a:spLocks/>
            </p:cNvSpPr>
            <p:nvPr/>
          </p:nvSpPr>
          <p:spPr>
            <a:xfrm>
              <a:off x="1136141" y="2704618"/>
              <a:ext cx="1135293" cy="73067"/>
            </a:xfrm>
            <a:custGeom>
              <a:avLst/>
              <a:gdLst>
                <a:gd name="T1" fmla="*/ 0 w 21600"/>
                <a:gd name="T2" fmla="*/ 0 h 21600"/>
                <a:gd name="T3" fmla="*/ 21600 w 21600"/>
                <a:gd name="T4" fmla="*/ 21600 h 21600"/>
              </a:gdLst>
              <a:ahLst/>
              <a:cxnLst/>
              <a:rect l="T1" t="T2" r="T3" b="T4"/>
              <a:pathLst>
                <a:path w="21600" h="21600">
                  <a:moveTo>
                    <a:pt x="142" y="1"/>
                  </a:moveTo>
                  <a:lnTo>
                    <a:pt x="0" y="21578"/>
                  </a:lnTo>
                  <a:lnTo>
                    <a:pt x="21457" y="21600"/>
                  </a:lnTo>
                  <a:lnTo>
                    <a:pt x="21597" y="22"/>
                  </a:lnTo>
                  <a:lnTo>
                    <a:pt x="142" y="1"/>
                  </a:lnTo>
                  <a:close/>
                </a:path>
              </a:pathLst>
            </a:custGeom>
            <a:solidFill>
              <a:srgbClr val="D74A2E">
                <a:alpha val="56000"/>
              </a:srgbClr>
            </a:solidFill>
            <a:ln cap="flat" cmpd="sng">
              <a:noFill/>
              <a:prstDash val="solid"/>
              <a:round/>
            </a:ln>
          </p:spPr>
        </p:sp>
        <p:sp>
          <p:nvSpPr>
            <p:cNvPr id="11" name="曲线"/>
            <p:cNvSpPr>
              <a:spLocks/>
            </p:cNvSpPr>
            <p:nvPr/>
          </p:nvSpPr>
          <p:spPr>
            <a:xfrm>
              <a:off x="1356753" y="2800756"/>
              <a:ext cx="840703" cy="4131"/>
            </a:xfrm>
            <a:custGeom>
              <a:avLst/>
              <a:gdLst>
                <a:gd name="T1" fmla="*/ 0 w 21600"/>
                <a:gd name="T2" fmla="*/ 0 h 21600"/>
                <a:gd name="T3" fmla="*/ 21600 w 21600"/>
                <a:gd name="T4" fmla="*/ 21600 h 21600"/>
              </a:gdLst>
              <a:ahLst/>
              <a:cxnLst/>
              <a:rect l="T1" t="T2" r="T3" b="T4"/>
              <a:pathLst>
                <a:path w="21600" h="21600">
                  <a:moveTo>
                    <a:pt x="0" y="21507"/>
                  </a:moveTo>
                  <a:lnTo>
                    <a:pt x="21600" y="92"/>
                  </a:lnTo>
                </a:path>
              </a:pathLst>
            </a:custGeom>
            <a:noFill/>
            <a:ln w="6800" cap="flat" cmpd="sng">
              <a:solidFill>
                <a:srgbClr val="E1A28D"/>
              </a:solidFill>
              <a:prstDash val="solid"/>
              <a:miter/>
            </a:ln>
          </p:spPr>
        </p:sp>
        <p:sp>
          <p:nvSpPr>
            <p:cNvPr id="12" name="曲线"/>
            <p:cNvSpPr>
              <a:spLocks/>
            </p:cNvSpPr>
            <p:nvPr/>
          </p:nvSpPr>
          <p:spPr>
            <a:xfrm>
              <a:off x="1353013" y="2893172"/>
              <a:ext cx="847061" cy="3009"/>
            </a:xfrm>
            <a:custGeom>
              <a:avLst/>
              <a:gdLst>
                <a:gd name="T1" fmla="*/ 0 w 21600"/>
                <a:gd name="T2" fmla="*/ 0 h 21600"/>
                <a:gd name="T3" fmla="*/ 21600 w 21600"/>
                <a:gd name="T4" fmla="*/ 21600 h 21600"/>
              </a:gdLst>
              <a:ahLst/>
              <a:cxnLst/>
              <a:rect l="T1" t="T2" r="T3" b="T4"/>
              <a:pathLst>
                <a:path w="21600" h="21600">
                  <a:moveTo>
                    <a:pt x="0" y="21472"/>
                  </a:moveTo>
                  <a:lnTo>
                    <a:pt x="21599" y="127"/>
                  </a:lnTo>
                </a:path>
              </a:pathLst>
            </a:custGeom>
            <a:noFill/>
            <a:ln w="6800" cap="flat" cmpd="sng">
              <a:solidFill>
                <a:srgbClr val="E1A28D"/>
              </a:solidFill>
              <a:prstDash val="solid"/>
              <a:miter/>
            </a:ln>
          </p:spPr>
        </p:sp>
        <p:sp>
          <p:nvSpPr>
            <p:cNvPr id="13" name="曲线"/>
            <p:cNvSpPr>
              <a:spLocks/>
            </p:cNvSpPr>
            <p:nvPr/>
          </p:nvSpPr>
          <p:spPr>
            <a:xfrm>
              <a:off x="1352265" y="3000495"/>
              <a:ext cx="847809" cy="18"/>
            </a:xfrm>
            <a:custGeom>
              <a:avLst/>
              <a:gdLst>
                <a:gd name="T1" fmla="*/ 0 w 21600"/>
                <a:gd name="T2" fmla="*/ 0 h 21600"/>
                <a:gd name="T3" fmla="*/ 21600 w 21600"/>
                <a:gd name="T4" fmla="*/ 21600 h 21600"/>
              </a:gdLst>
              <a:ahLst/>
              <a:cxnLst/>
              <a:rect l="T1" t="T2" r="T3" b="T4"/>
              <a:pathLst>
                <a:path w="21600" h="21600">
                  <a:moveTo>
                    <a:pt x="0" y="21600"/>
                  </a:moveTo>
                  <a:lnTo>
                    <a:pt x="21599" y="21600"/>
                  </a:lnTo>
                </a:path>
              </a:pathLst>
            </a:custGeom>
            <a:noFill/>
            <a:ln w="6800" cap="flat" cmpd="sng">
              <a:solidFill>
                <a:srgbClr val="E1A28D"/>
              </a:solidFill>
              <a:prstDash val="solid"/>
              <a:miter/>
            </a:ln>
          </p:spPr>
        </p:sp>
      </p:grpSp>
      <p:sp>
        <p:nvSpPr>
          <p:cNvPr id="14" name="TextBox 13"/>
          <p:cNvSpPr txBox="1"/>
          <p:nvPr/>
        </p:nvSpPr>
        <p:spPr>
          <a:xfrm>
            <a:off x="762000" y="742950"/>
            <a:ext cx="7114792" cy="707886"/>
          </a:xfrm>
          <a:prstGeom prst="rect">
            <a:avLst/>
          </a:prstGeom>
          <a:noFill/>
        </p:spPr>
        <p:txBody>
          <a:bodyPr wrap="square" rtlCol="0">
            <a:spAutoFit/>
          </a:bodyPr>
          <a:lstStyle/>
          <a:p>
            <a:pPr algn="ctr"/>
            <a:r>
              <a:rPr lang="id-ID" sz="2000"/>
              <a:t>PENTINGNYA KAJIAN DAMPAK LANSKAP YANG KETAT DI DAERAH TROPIS </a:t>
            </a:r>
            <a:endParaRPr lang="en-US" sz="2000"/>
          </a:p>
        </p:txBody>
      </p:sp>
      <p:sp>
        <p:nvSpPr>
          <p:cNvPr id="15" name="TextBox 14"/>
          <p:cNvSpPr txBox="1"/>
          <p:nvPr/>
        </p:nvSpPr>
        <p:spPr>
          <a:xfrm>
            <a:off x="457200" y="1581150"/>
            <a:ext cx="7848600" cy="2246769"/>
          </a:xfrm>
          <a:prstGeom prst="rect">
            <a:avLst/>
          </a:prstGeom>
          <a:noFill/>
        </p:spPr>
        <p:txBody>
          <a:bodyPr wrap="square" rtlCol="0">
            <a:spAutoFit/>
          </a:bodyPr>
          <a:lstStyle/>
          <a:p>
            <a:r>
              <a:rPr lang="en-US"/>
              <a:t>Center for International Forestry Research (CIFOR) saat ini sedang menyelesaikan sebuah kajian literatur ilmiah tentang pendekatan lanskap di daerah tropis</a:t>
            </a:r>
            <a:r>
              <a:rPr lang="id-ID"/>
              <a:t>. </a:t>
            </a:r>
            <a:r>
              <a:rPr lang="en-US"/>
              <a:t>Temuan awal menunjukkan adanya kesenjangan signifikan dalam bukti keberhasilan mereka</a:t>
            </a:r>
            <a:r>
              <a:rPr lang="id-ID"/>
              <a:t>. </a:t>
            </a:r>
            <a:r>
              <a:rPr lang="en-US"/>
              <a:t>Kurangnya bukti literatur ilmiah sangat </a:t>
            </a:r>
          </a:p>
          <a:p>
            <a:r>
              <a:rPr lang="en-US"/>
              <a:t>bertentangan dengan bukti tentang sejauh mana inisiatif lanskap dan klaim keberhasilan</a:t>
            </a:r>
            <a:r>
              <a:rPr lang="id-ID"/>
              <a:t>. </a:t>
            </a:r>
          </a:p>
          <a:p>
            <a:endParaRPr lang="id-ID"/>
          </a:p>
          <a:p>
            <a:endParaRPr lang="id-ID"/>
          </a:p>
          <a:p>
            <a:r>
              <a:rPr lang="id-ID"/>
              <a:t>K</a:t>
            </a:r>
            <a:r>
              <a:rPr lang="en-US"/>
              <a:t>urangnya pelaporan dalam literatur ilmiah</a:t>
            </a:r>
            <a:r>
              <a:rPr lang="id-ID"/>
              <a:t> </a:t>
            </a:r>
            <a:r>
              <a:rPr lang="en-US"/>
              <a:t>berkaitan dengan kurangnya kerangka yang ketat </a:t>
            </a:r>
          </a:p>
          <a:p>
            <a:r>
              <a:rPr lang="en-US"/>
              <a:t>untuk mengukur efektivitas pendekatan lanskap</a:t>
            </a:r>
            <a:r>
              <a:rPr lang="id-ID"/>
              <a:t>. </a:t>
            </a:r>
            <a:r>
              <a:rPr lang="en-US"/>
              <a:t>Kesenjangan bukti ini dapat menghambat proses pengambilan keputusan, karena hubungan yang diperlukan antara praktik, ilmu pengetahuan dan kebijakan tampaknya masih kurang memadai.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92"/>
        <p:cNvGrpSpPr/>
        <p:nvPr/>
      </p:nvGrpSpPr>
      <p:grpSpPr>
        <a:xfrm>
          <a:off x="0" y="0"/>
          <a:ext cx="0" cy="0"/>
          <a:chOff x="0" y="0"/>
          <a:chExt cx="0" cy="0"/>
        </a:xfrm>
      </p:grpSpPr>
      <p:sp>
        <p:nvSpPr>
          <p:cNvPr id="32" name="Rectangle 31"/>
          <p:cNvSpPr/>
          <p:nvPr/>
        </p:nvSpPr>
        <p:spPr>
          <a:xfrm>
            <a:off x="1371600" y="590550"/>
            <a:ext cx="6629400" cy="307777"/>
          </a:xfrm>
          <a:prstGeom prst="rect">
            <a:avLst/>
          </a:prstGeom>
        </p:spPr>
        <p:txBody>
          <a:bodyPr wrap="square">
            <a:spAutoFit/>
          </a:bodyPr>
          <a:lstStyle/>
          <a:p>
            <a:pPr algn="ctr"/>
            <a:endParaRPr lang="en-ID" b="1" dirty="0"/>
          </a:p>
        </p:txBody>
      </p:sp>
      <p:sp>
        <p:nvSpPr>
          <p:cNvPr id="33" name="Rectangle 32"/>
          <p:cNvSpPr/>
          <p:nvPr/>
        </p:nvSpPr>
        <p:spPr>
          <a:xfrm>
            <a:off x="1143000" y="1581149"/>
            <a:ext cx="7162800" cy="307777"/>
          </a:xfrm>
          <a:prstGeom prst="rect">
            <a:avLst/>
          </a:prstGeom>
        </p:spPr>
        <p:txBody>
          <a:bodyPr wrap="square">
            <a:spAutoFit/>
          </a:bodyPr>
          <a:lstStyle/>
          <a:p>
            <a:endParaRPr lang="en-ID" dirty="0">
              <a:latin typeface="Times New Roman" panose="02020603050405020304" pitchFamily="18" charset="0"/>
              <a:cs typeface="Times New Roman" panose="02020603050405020304" pitchFamily="18" charset="0"/>
            </a:endParaRPr>
          </a:p>
        </p:txBody>
      </p:sp>
      <p:sp>
        <p:nvSpPr>
          <p:cNvPr id="14" name="TextBox 13"/>
          <p:cNvSpPr txBox="1"/>
          <p:nvPr/>
        </p:nvSpPr>
        <p:spPr>
          <a:xfrm>
            <a:off x="762000" y="742950"/>
            <a:ext cx="7114792" cy="461665"/>
          </a:xfrm>
          <a:prstGeom prst="rect">
            <a:avLst/>
          </a:prstGeom>
          <a:noFill/>
        </p:spPr>
        <p:txBody>
          <a:bodyPr wrap="square" rtlCol="0">
            <a:spAutoFit/>
          </a:bodyPr>
          <a:lstStyle/>
          <a:p>
            <a:pPr algn="ctr"/>
            <a:r>
              <a:rPr lang="id-ID" sz="2400">
                <a:latin typeface="Bodoni MT Black" pitchFamily="18" charset="0"/>
              </a:rPr>
              <a:t>Kerangka Pengukuran Lanskap </a:t>
            </a:r>
            <a:endParaRPr lang="en-US" sz="2400">
              <a:latin typeface="Bodoni MT Black" pitchFamily="18" charset="0"/>
            </a:endParaRPr>
          </a:p>
        </p:txBody>
      </p:sp>
      <p:sp>
        <p:nvSpPr>
          <p:cNvPr id="15" name="TextBox 14"/>
          <p:cNvSpPr txBox="1"/>
          <p:nvPr/>
        </p:nvSpPr>
        <p:spPr>
          <a:xfrm>
            <a:off x="457200" y="1581150"/>
            <a:ext cx="7848600" cy="307777"/>
          </a:xfrm>
          <a:prstGeom prst="rect">
            <a:avLst/>
          </a:prstGeom>
          <a:noFill/>
        </p:spPr>
        <p:txBody>
          <a:bodyPr wrap="square" rtlCol="0">
            <a:spAutoFit/>
          </a:bodyPr>
          <a:lstStyle/>
          <a:p>
            <a:r>
              <a:rPr lang="en-US"/>
              <a:t>.</a:t>
            </a:r>
          </a:p>
        </p:txBody>
      </p:sp>
      <p:grpSp>
        <p:nvGrpSpPr>
          <p:cNvPr id="16" name="组合"/>
          <p:cNvGrpSpPr>
            <a:grpSpLocks/>
          </p:cNvGrpSpPr>
          <p:nvPr/>
        </p:nvGrpSpPr>
        <p:grpSpPr>
          <a:xfrm>
            <a:off x="573010" y="1359472"/>
            <a:ext cx="3313675" cy="1593277"/>
            <a:chOff x="573010" y="1359473"/>
            <a:chExt cx="3313675" cy="1585048"/>
          </a:xfrm>
        </p:grpSpPr>
        <p:sp>
          <p:nvSpPr>
            <p:cNvPr id="17" name="曲线"/>
            <p:cNvSpPr>
              <a:spLocks/>
            </p:cNvSpPr>
            <p:nvPr/>
          </p:nvSpPr>
          <p:spPr>
            <a:xfrm>
              <a:off x="573010" y="1359473"/>
              <a:ext cx="3313675" cy="1585048"/>
            </a:xfrm>
            <a:custGeom>
              <a:avLst/>
              <a:gdLst>
                <a:gd name="T1" fmla="*/ 0 w 21600"/>
                <a:gd name="T2" fmla="*/ 0 h 21600"/>
                <a:gd name="T3" fmla="*/ 21600 w 21600"/>
                <a:gd name="T4" fmla="*/ 21600 h 21600"/>
              </a:gdLst>
              <a:ahLst/>
              <a:cxnLst/>
              <a:rect l="T1" t="T2" r="T3" b="T4"/>
              <a:pathLst>
                <a:path w="21600" h="21600">
                  <a:moveTo>
                    <a:pt x="0" y="0"/>
                  </a:moveTo>
                  <a:lnTo>
                    <a:pt x="0" y="21600"/>
                  </a:lnTo>
                  <a:lnTo>
                    <a:pt x="21600" y="21600"/>
                  </a:lnTo>
                  <a:lnTo>
                    <a:pt x="21600" y="0"/>
                  </a:lnTo>
                  <a:close/>
                </a:path>
              </a:pathLst>
            </a:custGeom>
            <a:solidFill>
              <a:srgbClr val="00C3B1">
                <a:alpha val="60000"/>
              </a:srgbClr>
            </a:solidFill>
            <a:ln cap="flat" cmpd="sng">
              <a:noFill/>
              <a:prstDash val="solid"/>
              <a:round/>
            </a:ln>
          </p:spPr>
        </p:sp>
        <p:sp>
          <p:nvSpPr>
            <p:cNvPr id="18" name="曲线"/>
            <p:cNvSpPr>
              <a:spLocks/>
            </p:cNvSpPr>
            <p:nvPr/>
          </p:nvSpPr>
          <p:spPr>
            <a:xfrm>
              <a:off x="573010" y="1359473"/>
              <a:ext cx="662329" cy="1585048"/>
            </a:xfrm>
            <a:custGeom>
              <a:avLst/>
              <a:gdLst>
                <a:gd name="T1" fmla="*/ 0 w 21600"/>
                <a:gd name="T2" fmla="*/ 0 h 21600"/>
                <a:gd name="T3" fmla="*/ 21600 w 21600"/>
                <a:gd name="T4" fmla="*/ 21600 h 21600"/>
              </a:gdLst>
              <a:ahLst/>
              <a:cxnLst/>
              <a:rect l="T1" t="T2" r="T3" b="T4"/>
              <a:pathLst>
                <a:path w="21600" h="21600">
                  <a:moveTo>
                    <a:pt x="0" y="0"/>
                  </a:moveTo>
                  <a:lnTo>
                    <a:pt x="0" y="21600"/>
                  </a:lnTo>
                  <a:lnTo>
                    <a:pt x="21600" y="21600"/>
                  </a:lnTo>
                  <a:lnTo>
                    <a:pt x="21600" y="0"/>
                  </a:lnTo>
                  <a:close/>
                </a:path>
              </a:pathLst>
            </a:custGeom>
            <a:solidFill>
              <a:schemeClr val="accent3"/>
            </a:solidFill>
            <a:ln cap="flat" cmpd="sng">
              <a:noFill/>
              <a:prstDash val="solid"/>
              <a:round/>
            </a:ln>
          </p:spPr>
        </p:sp>
      </p:grpSp>
      <p:sp>
        <p:nvSpPr>
          <p:cNvPr id="19" name="TextBox 18"/>
          <p:cNvSpPr txBox="1"/>
          <p:nvPr/>
        </p:nvSpPr>
        <p:spPr>
          <a:xfrm>
            <a:off x="609601" y="1352550"/>
            <a:ext cx="3276600" cy="1169551"/>
          </a:xfrm>
          <a:prstGeom prst="rect">
            <a:avLst/>
          </a:prstGeom>
          <a:noFill/>
        </p:spPr>
        <p:txBody>
          <a:bodyPr wrap="square" rtlCol="0">
            <a:spAutoFit/>
          </a:bodyPr>
          <a:lstStyle/>
          <a:p>
            <a:r>
              <a:rPr lang="en-US" dirty="0" err="1">
                <a:latin typeface="Times New Roman" pitchFamily="18" charset="0"/>
                <a:cs typeface="Times New Roman" pitchFamily="18" charset="0"/>
              </a:rPr>
              <a:t>Kerangka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menggunakan</a:t>
            </a:r>
            <a:r>
              <a:rPr lang="id-ID" dirty="0">
                <a:latin typeface="Times New Roman" pitchFamily="18" charset="0"/>
                <a:cs typeface="Times New Roman" pitchFamily="18" charset="0"/>
              </a:rPr>
              <a:t> </a:t>
            </a:r>
            <a:r>
              <a:rPr lang="en-US" dirty="0" err="1">
                <a:latin typeface="Times New Roman" pitchFamily="18" charset="0"/>
                <a:cs typeface="Times New Roman" pitchFamily="18" charset="0"/>
              </a:rPr>
              <a:t>pendekatan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hirarkis</a:t>
            </a:r>
            <a:r>
              <a:rPr lang="en-US" dirty="0">
                <a:latin typeface="Times New Roman" pitchFamily="18" charset="0"/>
                <a:cs typeface="Times New Roman" pitchFamily="18" charset="0"/>
              </a:rPr>
              <a:t>. Pada </a:t>
            </a:r>
            <a:r>
              <a:rPr lang="en-US" dirty="0" err="1">
                <a:latin typeface="Times New Roman" pitchFamily="18" charset="0"/>
                <a:cs typeface="Times New Roman" pitchFamily="18" charset="0"/>
              </a:rPr>
              <a:t>tingkat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tertinggi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empat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tujuan</a:t>
            </a:r>
            <a:r>
              <a:rPr lang="en-US" dirty="0">
                <a:latin typeface="Times New Roman" pitchFamily="18" charset="0"/>
                <a:cs typeface="Times New Roman" pitchFamily="18" charset="0"/>
              </a:rPr>
              <a:t> dan </a:t>
            </a:r>
            <a:r>
              <a:rPr lang="en-US" dirty="0" err="1">
                <a:latin typeface="Times New Roman" pitchFamily="18" charset="0"/>
                <a:cs typeface="Times New Roman" pitchFamily="18" charset="0"/>
              </a:rPr>
              <a:t>dua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puluh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kriteria</a:t>
            </a:r>
            <a:r>
              <a:rPr lang="en-US" dirty="0">
                <a:latin typeface="Times New Roman" pitchFamily="18" charset="0"/>
                <a:cs typeface="Times New Roman" pitchFamily="18" charset="0"/>
              </a:rPr>
              <a:t> yang </a:t>
            </a:r>
            <a:r>
              <a:rPr lang="en-US" dirty="0" err="1">
                <a:latin typeface="Times New Roman" pitchFamily="18" charset="0"/>
                <a:cs typeface="Times New Roman" pitchFamily="18" charset="0"/>
              </a:rPr>
              <a:t>dianggap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patut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diinginkan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dalam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lanskap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manapun</a:t>
            </a:r>
            <a:r>
              <a:rPr lang="en-US" dirty="0">
                <a:latin typeface="Times New Roman" pitchFamily="18" charset="0"/>
                <a:cs typeface="Times New Roman" pitchFamily="18" charset="0"/>
              </a:rPr>
              <a:t> di </a:t>
            </a:r>
            <a:r>
              <a:rPr lang="en-US" dirty="0" err="1">
                <a:latin typeface="Times New Roman" pitchFamily="18" charset="0"/>
                <a:cs typeface="Times New Roman" pitchFamily="18" charset="0"/>
              </a:rPr>
              <a:t>seluruh</a:t>
            </a:r>
            <a:r>
              <a:rPr lang="en-US" dirty="0">
                <a:latin typeface="Times New Roman" pitchFamily="18" charset="0"/>
                <a:cs typeface="Times New Roman" pitchFamily="18" charset="0"/>
              </a:rPr>
              <a:t> dunia</a:t>
            </a:r>
          </a:p>
        </p:txBody>
      </p:sp>
      <p:grpSp>
        <p:nvGrpSpPr>
          <p:cNvPr id="20" name="组合"/>
          <p:cNvGrpSpPr>
            <a:grpSpLocks/>
          </p:cNvGrpSpPr>
          <p:nvPr/>
        </p:nvGrpSpPr>
        <p:grpSpPr>
          <a:xfrm>
            <a:off x="5159578" y="1317855"/>
            <a:ext cx="3290818" cy="1443782"/>
            <a:chOff x="5159578" y="1317855"/>
            <a:chExt cx="3290818" cy="1443782"/>
          </a:xfrm>
        </p:grpSpPr>
        <p:sp>
          <p:nvSpPr>
            <p:cNvPr id="21" name="曲线"/>
            <p:cNvSpPr>
              <a:spLocks/>
            </p:cNvSpPr>
            <p:nvPr/>
          </p:nvSpPr>
          <p:spPr>
            <a:xfrm>
              <a:off x="5159578" y="1317855"/>
              <a:ext cx="3290818" cy="1443782"/>
            </a:xfrm>
            <a:custGeom>
              <a:avLst/>
              <a:gdLst>
                <a:gd name="T1" fmla="*/ 0 w 21600"/>
                <a:gd name="T2" fmla="*/ 0 h 21600"/>
                <a:gd name="T3" fmla="*/ 21600 w 21600"/>
                <a:gd name="T4" fmla="*/ 21600 h 21600"/>
              </a:gdLst>
              <a:ahLst/>
              <a:cxnLst/>
              <a:rect l="T1" t="T2" r="T3" b="T4"/>
              <a:pathLst>
                <a:path w="21600" h="21600">
                  <a:moveTo>
                    <a:pt x="0" y="0"/>
                  </a:moveTo>
                  <a:lnTo>
                    <a:pt x="0" y="21600"/>
                  </a:lnTo>
                  <a:lnTo>
                    <a:pt x="21600" y="21600"/>
                  </a:lnTo>
                  <a:lnTo>
                    <a:pt x="21600" y="0"/>
                  </a:lnTo>
                  <a:close/>
                </a:path>
              </a:pathLst>
            </a:custGeom>
            <a:solidFill>
              <a:srgbClr val="F7BA9C">
                <a:alpha val="74000"/>
              </a:srgbClr>
            </a:solidFill>
            <a:ln cap="flat" cmpd="sng">
              <a:noFill/>
              <a:prstDash val="solid"/>
              <a:round/>
            </a:ln>
          </p:spPr>
        </p:sp>
        <p:sp>
          <p:nvSpPr>
            <p:cNvPr id="22" name="曲线"/>
            <p:cNvSpPr>
              <a:spLocks/>
            </p:cNvSpPr>
            <p:nvPr/>
          </p:nvSpPr>
          <p:spPr>
            <a:xfrm>
              <a:off x="5159578" y="1317855"/>
              <a:ext cx="657760" cy="1443782"/>
            </a:xfrm>
            <a:custGeom>
              <a:avLst/>
              <a:gdLst>
                <a:gd name="T1" fmla="*/ 0 w 21600"/>
                <a:gd name="T2" fmla="*/ 0 h 21600"/>
                <a:gd name="T3" fmla="*/ 21600 w 21600"/>
                <a:gd name="T4" fmla="*/ 21600 h 21600"/>
              </a:gdLst>
              <a:ahLst/>
              <a:cxnLst/>
              <a:rect l="T1" t="T2" r="T3" b="T4"/>
              <a:pathLst>
                <a:path w="21600" h="21600">
                  <a:moveTo>
                    <a:pt x="0" y="0"/>
                  </a:moveTo>
                  <a:lnTo>
                    <a:pt x="0" y="21600"/>
                  </a:lnTo>
                  <a:lnTo>
                    <a:pt x="21600" y="21600"/>
                  </a:lnTo>
                  <a:lnTo>
                    <a:pt x="21600" y="0"/>
                  </a:lnTo>
                  <a:close/>
                </a:path>
              </a:pathLst>
            </a:custGeom>
            <a:solidFill>
              <a:srgbClr val="F7BA9C"/>
            </a:solidFill>
            <a:ln cap="flat" cmpd="sng">
              <a:noFill/>
              <a:prstDash val="solid"/>
              <a:round/>
            </a:ln>
          </p:spPr>
        </p:sp>
      </p:grpSp>
      <p:sp>
        <p:nvSpPr>
          <p:cNvPr id="23" name="TextBox 22"/>
          <p:cNvSpPr txBox="1"/>
          <p:nvPr/>
        </p:nvSpPr>
        <p:spPr>
          <a:xfrm>
            <a:off x="5181601" y="1276350"/>
            <a:ext cx="3276600" cy="954107"/>
          </a:xfrm>
          <a:prstGeom prst="rect">
            <a:avLst/>
          </a:prstGeom>
          <a:noFill/>
        </p:spPr>
        <p:txBody>
          <a:bodyPr wrap="square" rtlCol="0">
            <a:spAutoFit/>
          </a:bodyPr>
          <a:lstStyle/>
          <a:p>
            <a:r>
              <a:rPr lang="en-US">
                <a:latin typeface="Times New Roman" pitchFamily="18" charset="0"/>
                <a:cs typeface="Times New Roman" pitchFamily="18" charset="0"/>
              </a:rPr>
              <a:t>Proses ini memungkinkan upaya-upaya pemantauan dan penilaian untuk dirancang sesuai dengan kondisi </a:t>
            </a:r>
          </a:p>
          <a:p>
            <a:r>
              <a:rPr lang="en-US">
                <a:latin typeface="Times New Roman" pitchFamily="18" charset="0"/>
                <a:cs typeface="Times New Roman" pitchFamily="18" charset="0"/>
              </a:rPr>
              <a:t>dan kebutuhan tempat-tempat tertentu</a:t>
            </a:r>
            <a:r>
              <a:rPr lang="en-US"/>
              <a:t>.</a:t>
            </a:r>
          </a:p>
        </p:txBody>
      </p:sp>
      <p:grpSp>
        <p:nvGrpSpPr>
          <p:cNvPr id="24" name="组合"/>
          <p:cNvGrpSpPr>
            <a:grpSpLocks/>
          </p:cNvGrpSpPr>
          <p:nvPr/>
        </p:nvGrpSpPr>
        <p:grpSpPr>
          <a:xfrm>
            <a:off x="598462" y="3090131"/>
            <a:ext cx="3313675" cy="1585049"/>
            <a:chOff x="598462" y="3090131"/>
            <a:chExt cx="3313675" cy="1585049"/>
          </a:xfrm>
        </p:grpSpPr>
        <p:sp>
          <p:nvSpPr>
            <p:cNvPr id="25" name="曲线"/>
            <p:cNvSpPr>
              <a:spLocks/>
            </p:cNvSpPr>
            <p:nvPr/>
          </p:nvSpPr>
          <p:spPr>
            <a:xfrm>
              <a:off x="598462" y="3090131"/>
              <a:ext cx="3313675" cy="1585049"/>
            </a:xfrm>
            <a:custGeom>
              <a:avLst/>
              <a:gdLst>
                <a:gd name="T1" fmla="*/ 0 w 21600"/>
                <a:gd name="T2" fmla="*/ 0 h 21600"/>
                <a:gd name="T3" fmla="*/ 21600 w 21600"/>
                <a:gd name="T4" fmla="*/ 21600 h 21600"/>
              </a:gdLst>
              <a:ahLst/>
              <a:cxnLst/>
              <a:rect l="T1" t="T2" r="T3" b="T4"/>
              <a:pathLst>
                <a:path w="21600" h="21600">
                  <a:moveTo>
                    <a:pt x="0" y="0"/>
                  </a:moveTo>
                  <a:lnTo>
                    <a:pt x="0" y="21600"/>
                  </a:lnTo>
                  <a:lnTo>
                    <a:pt x="21600" y="21600"/>
                  </a:lnTo>
                  <a:lnTo>
                    <a:pt x="21600" y="0"/>
                  </a:lnTo>
                  <a:close/>
                </a:path>
              </a:pathLst>
            </a:custGeom>
            <a:solidFill>
              <a:srgbClr val="D74A2E">
                <a:alpha val="60000"/>
              </a:srgbClr>
            </a:solidFill>
            <a:ln cap="flat" cmpd="sng">
              <a:noFill/>
              <a:prstDash val="solid"/>
              <a:round/>
            </a:ln>
          </p:spPr>
        </p:sp>
        <p:sp>
          <p:nvSpPr>
            <p:cNvPr id="26" name="曲线"/>
            <p:cNvSpPr>
              <a:spLocks/>
            </p:cNvSpPr>
            <p:nvPr/>
          </p:nvSpPr>
          <p:spPr>
            <a:xfrm>
              <a:off x="598462" y="3090131"/>
              <a:ext cx="662329" cy="1585049"/>
            </a:xfrm>
            <a:custGeom>
              <a:avLst/>
              <a:gdLst>
                <a:gd name="T1" fmla="*/ 0 w 21600"/>
                <a:gd name="T2" fmla="*/ 0 h 21600"/>
                <a:gd name="T3" fmla="*/ 21600 w 21600"/>
                <a:gd name="T4" fmla="*/ 21600 h 21600"/>
              </a:gdLst>
              <a:ahLst/>
              <a:cxnLst/>
              <a:rect l="T1" t="T2" r="T3" b="T4"/>
              <a:pathLst>
                <a:path w="21600" h="21600">
                  <a:moveTo>
                    <a:pt x="0" y="0"/>
                  </a:moveTo>
                  <a:lnTo>
                    <a:pt x="0" y="21600"/>
                  </a:lnTo>
                  <a:lnTo>
                    <a:pt x="21600" y="21600"/>
                  </a:lnTo>
                  <a:lnTo>
                    <a:pt x="21600" y="0"/>
                  </a:lnTo>
                  <a:close/>
                </a:path>
              </a:pathLst>
            </a:custGeom>
            <a:solidFill>
              <a:srgbClr val="D74A2E">
                <a:alpha val="60000"/>
              </a:srgbClr>
            </a:solidFill>
            <a:ln cap="flat" cmpd="sng">
              <a:noFill/>
              <a:prstDash val="solid"/>
              <a:round/>
            </a:ln>
          </p:spPr>
        </p:sp>
      </p:grpSp>
      <p:grpSp>
        <p:nvGrpSpPr>
          <p:cNvPr id="27" name="组合"/>
          <p:cNvGrpSpPr>
            <a:grpSpLocks/>
          </p:cNvGrpSpPr>
          <p:nvPr/>
        </p:nvGrpSpPr>
        <p:grpSpPr>
          <a:xfrm>
            <a:off x="5145669" y="3011933"/>
            <a:ext cx="3387656" cy="1631723"/>
            <a:chOff x="5145669" y="3011933"/>
            <a:chExt cx="3387656" cy="1631723"/>
          </a:xfrm>
        </p:grpSpPr>
        <p:sp>
          <p:nvSpPr>
            <p:cNvPr id="28" name="曲线"/>
            <p:cNvSpPr>
              <a:spLocks/>
            </p:cNvSpPr>
            <p:nvPr/>
          </p:nvSpPr>
          <p:spPr>
            <a:xfrm>
              <a:off x="5145669" y="3011933"/>
              <a:ext cx="3387656" cy="1631723"/>
            </a:xfrm>
            <a:custGeom>
              <a:avLst/>
              <a:gdLst>
                <a:gd name="T1" fmla="*/ 0 w 21600"/>
                <a:gd name="T2" fmla="*/ 0 h 21600"/>
                <a:gd name="T3" fmla="*/ 21600 w 21600"/>
                <a:gd name="T4" fmla="*/ 21600 h 21600"/>
              </a:gdLst>
              <a:ahLst/>
              <a:cxnLst/>
              <a:rect l="T1" t="T2" r="T3" b="T4"/>
              <a:pathLst>
                <a:path w="21600" h="21600">
                  <a:moveTo>
                    <a:pt x="0" y="0"/>
                  </a:moveTo>
                  <a:lnTo>
                    <a:pt x="0" y="21600"/>
                  </a:lnTo>
                  <a:lnTo>
                    <a:pt x="21600" y="21600"/>
                  </a:lnTo>
                  <a:lnTo>
                    <a:pt x="21600" y="0"/>
                  </a:lnTo>
                  <a:close/>
                </a:path>
              </a:pathLst>
            </a:custGeom>
            <a:solidFill>
              <a:srgbClr val="00C3B1">
                <a:alpha val="60000"/>
              </a:srgbClr>
            </a:solidFill>
            <a:ln cap="flat" cmpd="sng">
              <a:noFill/>
              <a:prstDash val="solid"/>
              <a:round/>
            </a:ln>
          </p:spPr>
        </p:sp>
        <p:sp>
          <p:nvSpPr>
            <p:cNvPr id="29" name="曲线"/>
            <p:cNvSpPr>
              <a:spLocks/>
            </p:cNvSpPr>
            <p:nvPr/>
          </p:nvSpPr>
          <p:spPr>
            <a:xfrm>
              <a:off x="5145669" y="3011933"/>
              <a:ext cx="677117" cy="1631723"/>
            </a:xfrm>
            <a:custGeom>
              <a:avLst/>
              <a:gdLst>
                <a:gd name="T1" fmla="*/ 0 w 21600"/>
                <a:gd name="T2" fmla="*/ 0 h 21600"/>
                <a:gd name="T3" fmla="*/ 21600 w 21600"/>
                <a:gd name="T4" fmla="*/ 21600 h 21600"/>
              </a:gdLst>
              <a:ahLst/>
              <a:cxnLst/>
              <a:rect l="T1" t="T2" r="T3" b="T4"/>
              <a:pathLst>
                <a:path w="21600" h="21600">
                  <a:moveTo>
                    <a:pt x="0" y="0"/>
                  </a:moveTo>
                  <a:lnTo>
                    <a:pt x="0" y="21600"/>
                  </a:lnTo>
                  <a:lnTo>
                    <a:pt x="21600" y="21600"/>
                  </a:lnTo>
                  <a:lnTo>
                    <a:pt x="21600" y="0"/>
                  </a:lnTo>
                  <a:close/>
                </a:path>
              </a:pathLst>
            </a:custGeom>
            <a:solidFill>
              <a:schemeClr val="accent3"/>
            </a:solidFill>
            <a:ln cap="flat" cmpd="sng">
              <a:noFill/>
              <a:prstDash val="solid"/>
              <a:round/>
            </a:ln>
          </p:spPr>
        </p:sp>
      </p:grpSp>
      <p:sp>
        <p:nvSpPr>
          <p:cNvPr id="30" name="TextBox 29"/>
          <p:cNvSpPr txBox="1"/>
          <p:nvPr/>
        </p:nvSpPr>
        <p:spPr>
          <a:xfrm>
            <a:off x="609601" y="3105150"/>
            <a:ext cx="3276600" cy="1384995"/>
          </a:xfrm>
          <a:prstGeom prst="rect">
            <a:avLst/>
          </a:prstGeom>
          <a:noFill/>
        </p:spPr>
        <p:txBody>
          <a:bodyPr wrap="square" rtlCol="0">
            <a:spAutoFit/>
          </a:bodyPr>
          <a:lstStyle/>
          <a:p>
            <a:r>
              <a:rPr lang="en-US">
                <a:latin typeface="Times New Roman" pitchFamily="18" charset="0"/>
                <a:cs typeface="Times New Roman" pitchFamily="18" charset="0"/>
              </a:rPr>
              <a:t>Kerangka ini dirancang untuk</a:t>
            </a:r>
            <a:r>
              <a:rPr lang="id-ID">
                <a:latin typeface="Times New Roman" pitchFamily="18" charset="0"/>
                <a:cs typeface="Times New Roman" pitchFamily="18" charset="0"/>
              </a:rPr>
              <a:t> </a:t>
            </a:r>
            <a:r>
              <a:rPr lang="en-US">
                <a:latin typeface="Times New Roman" pitchFamily="18" charset="0"/>
                <a:cs typeface="Times New Roman" pitchFamily="18" charset="0"/>
              </a:rPr>
              <a:t>melengkapi M&amp;E berbasis proyek yang sudah ada. Pemantauan berbasis proyek biasanya berfokus pada</a:t>
            </a:r>
            <a:r>
              <a:rPr lang="id-ID">
                <a:latin typeface="Times New Roman" pitchFamily="18" charset="0"/>
                <a:cs typeface="Times New Roman" pitchFamily="18" charset="0"/>
              </a:rPr>
              <a:t> </a:t>
            </a:r>
            <a:r>
              <a:rPr lang="en-US">
                <a:latin typeface="Times New Roman" pitchFamily="18" charset="0"/>
                <a:cs typeface="Times New Roman" pitchFamily="18" charset="0"/>
              </a:rPr>
              <a:t>parameter dan skala tata ruang yang akan mengungkapkan efektivitas dari intervensi tertentu.</a:t>
            </a:r>
          </a:p>
        </p:txBody>
      </p:sp>
      <p:sp>
        <p:nvSpPr>
          <p:cNvPr id="31" name="TextBox 30"/>
          <p:cNvSpPr txBox="1"/>
          <p:nvPr/>
        </p:nvSpPr>
        <p:spPr>
          <a:xfrm>
            <a:off x="5105401" y="3028950"/>
            <a:ext cx="3429000" cy="1384995"/>
          </a:xfrm>
          <a:prstGeom prst="rect">
            <a:avLst/>
          </a:prstGeom>
          <a:noFill/>
        </p:spPr>
        <p:txBody>
          <a:bodyPr wrap="square" rtlCol="0">
            <a:spAutoFit/>
          </a:bodyPr>
          <a:lstStyle/>
          <a:p>
            <a:r>
              <a:rPr lang="en-US">
                <a:latin typeface="Times New Roman" pitchFamily="18" charset="0"/>
                <a:cs typeface="Times New Roman" pitchFamily="18" charset="0"/>
              </a:rPr>
              <a:t>Melengkapi upaya ini dengan penilaian skala lanskap periodik dapat membantu mengungkapkan interaksi antara berbagai intervensi, menganalisis</a:t>
            </a:r>
            <a:r>
              <a:rPr lang="id-ID">
                <a:latin typeface="Times New Roman" pitchFamily="18" charset="0"/>
                <a:cs typeface="Times New Roman" pitchFamily="18" charset="0"/>
              </a:rPr>
              <a:t> </a:t>
            </a:r>
            <a:r>
              <a:rPr lang="en-US">
                <a:latin typeface="Times New Roman" pitchFamily="18" charset="0"/>
                <a:cs typeface="Times New Roman" pitchFamily="18" charset="0"/>
              </a:rPr>
              <a:t>dampak kebijakan publik, dan</a:t>
            </a:r>
            <a:r>
              <a:rPr lang="id-ID">
                <a:latin typeface="Times New Roman" pitchFamily="18" charset="0"/>
                <a:cs typeface="Times New Roman" pitchFamily="18" charset="0"/>
              </a:rPr>
              <a:t> </a:t>
            </a:r>
            <a:r>
              <a:rPr lang="en-US">
                <a:latin typeface="Times New Roman" pitchFamily="18" charset="0"/>
                <a:cs typeface="Times New Roman" pitchFamily="18" charset="0"/>
              </a:rPr>
              <a:t>mengidentifikasi pengaruh eksternal penting</a:t>
            </a:r>
          </a:p>
        </p:txBody>
      </p:sp>
      <p:grpSp>
        <p:nvGrpSpPr>
          <p:cNvPr id="34" name="组合"/>
          <p:cNvGrpSpPr>
            <a:grpSpLocks/>
          </p:cNvGrpSpPr>
          <p:nvPr/>
        </p:nvGrpSpPr>
        <p:grpSpPr>
          <a:xfrm rot="5002919">
            <a:off x="2376922" y="2649094"/>
            <a:ext cx="3979090" cy="807657"/>
            <a:chOff x="2376922" y="2649094"/>
            <a:chExt cx="3979090" cy="807657"/>
          </a:xfrm>
        </p:grpSpPr>
        <p:sp>
          <p:nvSpPr>
            <p:cNvPr id="35" name="曲线"/>
            <p:cNvSpPr>
              <a:spLocks/>
            </p:cNvSpPr>
            <p:nvPr/>
          </p:nvSpPr>
          <p:spPr>
            <a:xfrm>
              <a:off x="2770310" y="2895484"/>
              <a:ext cx="3585702" cy="561267"/>
            </a:xfrm>
            <a:custGeom>
              <a:avLst/>
              <a:gdLst>
                <a:gd name="T1" fmla="*/ 0 w 21600"/>
                <a:gd name="T2" fmla="*/ 0 h 21600"/>
                <a:gd name="T3" fmla="*/ 21600 w 21600"/>
                <a:gd name="T4" fmla="*/ 21600 h 21600"/>
              </a:gdLst>
              <a:ahLst/>
              <a:cxnLst/>
              <a:rect l="T1" t="T2" r="T3" b="T4"/>
              <a:pathLst>
                <a:path w="21600" h="21600">
                  <a:moveTo>
                    <a:pt x="6305" y="2"/>
                  </a:moveTo>
                  <a:cubicBezTo>
                    <a:pt x="4252" y="2"/>
                    <a:pt x="2228" y="1964"/>
                    <a:pt x="218" y="3840"/>
                  </a:cubicBezTo>
                  <a:cubicBezTo>
                    <a:pt x="0" y="4002"/>
                    <a:pt x="78" y="5908"/>
                    <a:pt x="269" y="5908"/>
                  </a:cubicBezTo>
                  <a:cubicBezTo>
                    <a:pt x="281" y="5908"/>
                    <a:pt x="292" y="5903"/>
                    <a:pt x="305" y="5889"/>
                  </a:cubicBezTo>
                  <a:cubicBezTo>
                    <a:pt x="2300" y="4011"/>
                    <a:pt x="4281" y="2304"/>
                    <a:pt x="6305" y="2133"/>
                  </a:cubicBezTo>
                  <a:cubicBezTo>
                    <a:pt x="6376" y="2127"/>
                    <a:pt x="6446" y="2124"/>
                    <a:pt x="6516" y="2124"/>
                  </a:cubicBezTo>
                  <a:cubicBezTo>
                    <a:pt x="8381" y="2124"/>
                    <a:pt x="10206" y="4252"/>
                    <a:pt x="12045" y="6144"/>
                  </a:cubicBezTo>
                  <a:cubicBezTo>
                    <a:pt x="15110" y="9302"/>
                    <a:pt x="18551" y="11604"/>
                    <a:pt x="21254" y="21417"/>
                  </a:cubicBezTo>
                  <a:cubicBezTo>
                    <a:pt x="21287" y="21543"/>
                    <a:pt x="21320" y="21597"/>
                    <a:pt x="21350" y="21597"/>
                  </a:cubicBezTo>
                  <a:cubicBezTo>
                    <a:pt x="21504" y="21597"/>
                    <a:pt x="21600" y="20182"/>
                    <a:pt x="21443" y="19539"/>
                  </a:cubicBezTo>
                  <a:lnTo>
                    <a:pt x="21443" y="19539"/>
                  </a:lnTo>
                  <a:lnTo>
                    <a:pt x="21443" y="19626"/>
                  </a:lnTo>
                  <a:cubicBezTo>
                    <a:pt x="18638" y="9386"/>
                    <a:pt x="15081" y="7082"/>
                    <a:pt x="11900" y="3840"/>
                  </a:cubicBezTo>
                  <a:cubicBezTo>
                    <a:pt x="10035" y="1964"/>
                    <a:pt x="8213" y="2"/>
                    <a:pt x="6305" y="2"/>
                  </a:cubicBezTo>
                  <a:close/>
                </a:path>
              </a:pathLst>
            </a:custGeom>
            <a:solidFill>
              <a:srgbClr val="711503"/>
            </a:solidFill>
            <a:ln cap="flat" cmpd="sng">
              <a:noFill/>
              <a:prstDash val="solid"/>
              <a:round/>
            </a:ln>
          </p:spPr>
        </p:sp>
        <p:sp>
          <p:nvSpPr>
            <p:cNvPr id="36" name="曲线"/>
            <p:cNvSpPr>
              <a:spLocks/>
            </p:cNvSpPr>
            <p:nvPr/>
          </p:nvSpPr>
          <p:spPr>
            <a:xfrm>
              <a:off x="3233809" y="2917508"/>
              <a:ext cx="321689" cy="330049"/>
            </a:xfrm>
            <a:custGeom>
              <a:avLst/>
              <a:gdLst>
                <a:gd name="T1" fmla="*/ 0 w 21600"/>
                <a:gd name="T2" fmla="*/ 0 h 21600"/>
                <a:gd name="T3" fmla="*/ 21600 w 21600"/>
                <a:gd name="T4" fmla="*/ 21600 h 21600"/>
              </a:gdLst>
              <a:ahLst/>
              <a:cxnLst/>
              <a:rect l="T1" t="T2" r="T3" b="T4"/>
              <a:pathLst>
                <a:path w="21600" h="21600">
                  <a:moveTo>
                    <a:pt x="15688" y="5374"/>
                  </a:moveTo>
                  <a:cubicBezTo>
                    <a:pt x="15030" y="6878"/>
                    <a:pt x="14309" y="8348"/>
                    <a:pt x="13535" y="9733"/>
                  </a:cubicBezTo>
                  <a:cubicBezTo>
                    <a:pt x="12088" y="12492"/>
                    <a:pt x="10153" y="16406"/>
                    <a:pt x="7093" y="17857"/>
                  </a:cubicBezTo>
                  <a:cubicBezTo>
                    <a:pt x="6998" y="17914"/>
                    <a:pt x="6919" y="17938"/>
                    <a:pt x="6844" y="17938"/>
                  </a:cubicBezTo>
                  <a:cubicBezTo>
                    <a:pt x="6123" y="17938"/>
                    <a:pt x="6139" y="15642"/>
                    <a:pt x="6288" y="15246"/>
                  </a:cubicBezTo>
                  <a:cubicBezTo>
                    <a:pt x="6929" y="13217"/>
                    <a:pt x="8218" y="11475"/>
                    <a:pt x="9994" y="10024"/>
                  </a:cubicBezTo>
                  <a:cubicBezTo>
                    <a:pt x="11616" y="8248"/>
                    <a:pt x="13572" y="6697"/>
                    <a:pt x="15688" y="5374"/>
                  </a:cubicBezTo>
                </a:path>
                <a:path w="21600" h="21600">
                  <a:moveTo>
                    <a:pt x="19155" y="4"/>
                  </a:moveTo>
                  <a:cubicBezTo>
                    <a:pt x="18636" y="4"/>
                    <a:pt x="18116" y="171"/>
                    <a:pt x="17724" y="548"/>
                  </a:cubicBezTo>
                  <a:lnTo>
                    <a:pt x="17724" y="548"/>
                  </a:lnTo>
                  <a:cubicBezTo>
                    <a:pt x="17575" y="506"/>
                    <a:pt x="17416" y="486"/>
                    <a:pt x="17257" y="486"/>
                  </a:cubicBezTo>
                  <a:cubicBezTo>
                    <a:pt x="16944" y="486"/>
                    <a:pt x="16616" y="563"/>
                    <a:pt x="16276" y="735"/>
                  </a:cubicBezTo>
                  <a:cubicBezTo>
                    <a:pt x="11764" y="3059"/>
                    <a:pt x="7894" y="6253"/>
                    <a:pt x="4835" y="10024"/>
                  </a:cubicBezTo>
                  <a:cubicBezTo>
                    <a:pt x="2258" y="13069"/>
                    <a:pt x="0" y="19456"/>
                    <a:pt x="5641" y="21342"/>
                  </a:cubicBezTo>
                  <a:cubicBezTo>
                    <a:pt x="6150" y="21514"/>
                    <a:pt x="6643" y="21595"/>
                    <a:pt x="7125" y="21595"/>
                  </a:cubicBezTo>
                  <a:cubicBezTo>
                    <a:pt x="10625" y="21595"/>
                    <a:pt x="13429" y="17380"/>
                    <a:pt x="14988" y="14955"/>
                  </a:cubicBezTo>
                  <a:cubicBezTo>
                    <a:pt x="17729" y="11041"/>
                    <a:pt x="19823" y="6830"/>
                    <a:pt x="21112" y="2334"/>
                  </a:cubicBezTo>
                  <a:cubicBezTo>
                    <a:pt x="21600" y="930"/>
                    <a:pt x="20380" y="4"/>
                    <a:pt x="19155" y="4"/>
                  </a:cubicBezTo>
                  <a:close/>
                </a:path>
              </a:pathLst>
            </a:custGeom>
            <a:solidFill>
              <a:srgbClr val="711503"/>
            </a:solidFill>
            <a:ln cap="flat" cmpd="sng">
              <a:noFill/>
              <a:prstDash val="solid"/>
              <a:round/>
            </a:ln>
          </p:spPr>
        </p:sp>
        <p:sp>
          <p:nvSpPr>
            <p:cNvPr id="37" name="曲线"/>
            <p:cNvSpPr>
              <a:spLocks/>
            </p:cNvSpPr>
            <p:nvPr/>
          </p:nvSpPr>
          <p:spPr>
            <a:xfrm>
              <a:off x="3018404" y="2649094"/>
              <a:ext cx="327296" cy="329903"/>
            </a:xfrm>
            <a:custGeom>
              <a:avLst/>
              <a:gdLst>
                <a:gd name="T1" fmla="*/ 0 w 21600"/>
                <a:gd name="T2" fmla="*/ 0 h 21600"/>
                <a:gd name="T3" fmla="*/ 21600 w 21600"/>
                <a:gd name="T4" fmla="*/ 21600 h 21600"/>
              </a:gdLst>
              <a:ahLst/>
              <a:cxnLst/>
              <a:rect l="T1" t="T2" r="T3" b="T4"/>
              <a:pathLst>
                <a:path w="21600" h="21600">
                  <a:moveTo>
                    <a:pt x="6164" y="3720"/>
                  </a:moveTo>
                  <a:cubicBezTo>
                    <a:pt x="6482" y="3720"/>
                    <a:pt x="6816" y="3982"/>
                    <a:pt x="7248" y="4379"/>
                  </a:cubicBezTo>
                  <a:cubicBezTo>
                    <a:pt x="9937" y="6700"/>
                    <a:pt x="12001" y="9603"/>
                    <a:pt x="13585" y="12650"/>
                  </a:cubicBezTo>
                  <a:cubicBezTo>
                    <a:pt x="14439" y="14135"/>
                    <a:pt x="15242" y="15673"/>
                    <a:pt x="15951" y="17235"/>
                  </a:cubicBezTo>
                  <a:lnTo>
                    <a:pt x="15951" y="17235"/>
                  </a:lnTo>
                  <a:cubicBezTo>
                    <a:pt x="12032" y="15597"/>
                    <a:pt x="8541" y="13051"/>
                    <a:pt x="5820" y="10038"/>
                  </a:cubicBezTo>
                  <a:cubicBezTo>
                    <a:pt x="4398" y="8443"/>
                    <a:pt x="4236" y="6265"/>
                    <a:pt x="5346" y="4379"/>
                  </a:cubicBezTo>
                  <a:cubicBezTo>
                    <a:pt x="5638" y="3911"/>
                    <a:pt x="5893" y="3720"/>
                    <a:pt x="6164" y="3720"/>
                  </a:cubicBezTo>
                </a:path>
                <a:path w="21600" h="21600">
                  <a:moveTo>
                    <a:pt x="5700" y="4"/>
                  </a:moveTo>
                  <a:cubicBezTo>
                    <a:pt x="859" y="4"/>
                    <a:pt x="0" y="7077"/>
                    <a:pt x="1386" y="10038"/>
                  </a:cubicBezTo>
                  <a:cubicBezTo>
                    <a:pt x="4080" y="15410"/>
                    <a:pt x="10573" y="19035"/>
                    <a:pt x="16274" y="21213"/>
                  </a:cubicBezTo>
                  <a:cubicBezTo>
                    <a:pt x="16534" y="21308"/>
                    <a:pt x="16779" y="21351"/>
                    <a:pt x="17003" y="21351"/>
                  </a:cubicBezTo>
                  <a:cubicBezTo>
                    <a:pt x="17300" y="21351"/>
                    <a:pt x="17566" y="21275"/>
                    <a:pt x="17790" y="21141"/>
                  </a:cubicBezTo>
                  <a:lnTo>
                    <a:pt x="17790" y="21141"/>
                  </a:lnTo>
                  <a:cubicBezTo>
                    <a:pt x="18176" y="21452"/>
                    <a:pt x="18676" y="21595"/>
                    <a:pt x="19171" y="21595"/>
                  </a:cubicBezTo>
                  <a:cubicBezTo>
                    <a:pt x="20396" y="21595"/>
                    <a:pt x="21600" y="20726"/>
                    <a:pt x="21026" y="19326"/>
                  </a:cubicBezTo>
                  <a:lnTo>
                    <a:pt x="21188" y="19326"/>
                  </a:lnTo>
                  <a:cubicBezTo>
                    <a:pt x="19604" y="15554"/>
                    <a:pt x="17702" y="11781"/>
                    <a:pt x="15482" y="8295"/>
                  </a:cubicBezTo>
                  <a:cubicBezTo>
                    <a:pt x="13585" y="5100"/>
                    <a:pt x="10573" y="458"/>
                    <a:pt x="6138" y="23"/>
                  </a:cubicBezTo>
                  <a:cubicBezTo>
                    <a:pt x="5987" y="9"/>
                    <a:pt x="5846" y="4"/>
                    <a:pt x="5700" y="4"/>
                  </a:cubicBezTo>
                  <a:close/>
                </a:path>
              </a:pathLst>
            </a:custGeom>
            <a:solidFill>
              <a:srgbClr val="711503"/>
            </a:solidFill>
            <a:ln cap="flat" cmpd="sng">
              <a:noFill/>
              <a:prstDash val="solid"/>
              <a:round/>
            </a:ln>
          </p:spPr>
        </p:sp>
        <p:sp>
          <p:nvSpPr>
            <p:cNvPr id="38" name="曲线"/>
            <p:cNvSpPr>
              <a:spLocks/>
            </p:cNvSpPr>
            <p:nvPr/>
          </p:nvSpPr>
          <p:spPr>
            <a:xfrm>
              <a:off x="2804185" y="2975205"/>
              <a:ext cx="285680" cy="334789"/>
            </a:xfrm>
            <a:custGeom>
              <a:avLst/>
              <a:gdLst>
                <a:gd name="T1" fmla="*/ 0 w 21600"/>
                <a:gd name="T2" fmla="*/ 0 h 21600"/>
                <a:gd name="T3" fmla="*/ 21600 w 21600"/>
                <a:gd name="T4" fmla="*/ 21600 h 21600"/>
              </a:gdLst>
              <a:ahLst/>
              <a:cxnLst/>
              <a:rect l="T1" t="T2" r="T3" b="T4"/>
              <a:pathLst>
                <a:path w="21600" h="21600">
                  <a:moveTo>
                    <a:pt x="16698" y="4498"/>
                  </a:moveTo>
                  <a:lnTo>
                    <a:pt x="16698" y="4498"/>
                  </a:lnTo>
                  <a:cubicBezTo>
                    <a:pt x="16495" y="6710"/>
                    <a:pt x="16190" y="8908"/>
                    <a:pt x="15791" y="11021"/>
                  </a:cubicBezTo>
                  <a:cubicBezTo>
                    <a:pt x="15480" y="11868"/>
                    <a:pt x="13355" y="18150"/>
                    <a:pt x="11056" y="18150"/>
                  </a:cubicBezTo>
                  <a:cubicBezTo>
                    <a:pt x="10638" y="18150"/>
                    <a:pt x="10220" y="17943"/>
                    <a:pt x="9803" y="17458"/>
                  </a:cubicBezTo>
                  <a:cubicBezTo>
                    <a:pt x="8167" y="15600"/>
                    <a:pt x="11796" y="10880"/>
                    <a:pt x="12883" y="9308"/>
                  </a:cubicBezTo>
                  <a:cubicBezTo>
                    <a:pt x="13833" y="7604"/>
                    <a:pt x="15176" y="5981"/>
                    <a:pt x="16698" y="4498"/>
                  </a:cubicBezTo>
                </a:path>
                <a:path w="21600" h="21600">
                  <a:moveTo>
                    <a:pt x="16716" y="4"/>
                  </a:moveTo>
                  <a:cubicBezTo>
                    <a:pt x="16221" y="4"/>
                    <a:pt x="15707" y="131"/>
                    <a:pt x="15247" y="437"/>
                  </a:cubicBezTo>
                  <a:cubicBezTo>
                    <a:pt x="10710" y="3727"/>
                    <a:pt x="0" y="16456"/>
                    <a:pt x="7438" y="20607"/>
                  </a:cubicBezTo>
                  <a:cubicBezTo>
                    <a:pt x="8662" y="21298"/>
                    <a:pt x="9886" y="21600"/>
                    <a:pt x="11050" y="21600"/>
                  </a:cubicBezTo>
                  <a:cubicBezTo>
                    <a:pt x="14226" y="21600"/>
                    <a:pt x="17003" y="19397"/>
                    <a:pt x="18328" y="16884"/>
                  </a:cubicBezTo>
                  <a:cubicBezTo>
                    <a:pt x="20507" y="12164"/>
                    <a:pt x="21594" y="7162"/>
                    <a:pt x="21235" y="2155"/>
                  </a:cubicBezTo>
                  <a:cubicBezTo>
                    <a:pt x="21235" y="1011"/>
                    <a:pt x="20101" y="437"/>
                    <a:pt x="18967" y="437"/>
                  </a:cubicBezTo>
                  <a:cubicBezTo>
                    <a:pt x="18758" y="437"/>
                    <a:pt x="18549" y="456"/>
                    <a:pt x="18346" y="494"/>
                  </a:cubicBezTo>
                  <a:lnTo>
                    <a:pt x="18346" y="494"/>
                  </a:lnTo>
                  <a:cubicBezTo>
                    <a:pt x="17904" y="192"/>
                    <a:pt x="17325" y="4"/>
                    <a:pt x="16716" y="4"/>
                  </a:cubicBezTo>
                  <a:close/>
                </a:path>
              </a:pathLst>
            </a:custGeom>
            <a:solidFill>
              <a:srgbClr val="711503"/>
            </a:solidFill>
            <a:ln cap="flat" cmpd="sng">
              <a:noFill/>
              <a:prstDash val="solid"/>
              <a:round/>
            </a:ln>
          </p:spPr>
        </p:sp>
        <p:sp>
          <p:nvSpPr>
            <p:cNvPr id="39" name="曲线"/>
            <p:cNvSpPr>
              <a:spLocks/>
            </p:cNvSpPr>
            <p:nvPr/>
          </p:nvSpPr>
          <p:spPr>
            <a:xfrm>
              <a:off x="2376922" y="2945882"/>
              <a:ext cx="518145" cy="183152"/>
            </a:xfrm>
            <a:custGeom>
              <a:avLst/>
              <a:gdLst>
                <a:gd name="T1" fmla="*/ 0 w 21600"/>
                <a:gd name="T2" fmla="*/ 0 h 21600"/>
                <a:gd name="T3" fmla="*/ 21600 w 21600"/>
                <a:gd name="T4" fmla="*/ 21600 h 21600"/>
              </a:gdLst>
              <a:ahLst/>
              <a:cxnLst/>
              <a:rect l="T1" t="T2" r="T3" b="T4"/>
              <a:pathLst>
                <a:path w="21600" h="21600">
                  <a:moveTo>
                    <a:pt x="8630" y="6606"/>
                  </a:moveTo>
                  <a:cubicBezTo>
                    <a:pt x="8798" y="6606"/>
                    <a:pt x="8956" y="6615"/>
                    <a:pt x="9108" y="6615"/>
                  </a:cubicBezTo>
                  <a:cubicBezTo>
                    <a:pt x="11501" y="6812"/>
                    <a:pt x="13894" y="8258"/>
                    <a:pt x="16056" y="10830"/>
                  </a:cubicBezTo>
                  <a:lnTo>
                    <a:pt x="16056" y="10830"/>
                  </a:lnTo>
                  <a:cubicBezTo>
                    <a:pt x="13387" y="13574"/>
                    <a:pt x="10553" y="15028"/>
                    <a:pt x="7689" y="15028"/>
                  </a:cubicBezTo>
                  <a:cubicBezTo>
                    <a:pt x="6928" y="15028"/>
                    <a:pt x="6168" y="14924"/>
                    <a:pt x="5404" y="14718"/>
                  </a:cubicBezTo>
                  <a:cubicBezTo>
                    <a:pt x="4506" y="14193"/>
                    <a:pt x="3903" y="13668"/>
                    <a:pt x="4305" y="11053"/>
                  </a:cubicBezTo>
                  <a:cubicBezTo>
                    <a:pt x="5026" y="6821"/>
                    <a:pt x="7123" y="6606"/>
                    <a:pt x="8630" y="6606"/>
                  </a:cubicBezTo>
                </a:path>
                <a:path w="21600" h="21600">
                  <a:moveTo>
                    <a:pt x="8917" y="8"/>
                  </a:moveTo>
                  <a:cubicBezTo>
                    <a:pt x="8183" y="8"/>
                    <a:pt x="7442" y="120"/>
                    <a:pt x="6705" y="335"/>
                  </a:cubicBezTo>
                  <a:cubicBezTo>
                    <a:pt x="4305" y="1385"/>
                    <a:pt x="3" y="8438"/>
                    <a:pt x="2004" y="16550"/>
                  </a:cubicBezTo>
                  <a:cubicBezTo>
                    <a:pt x="2975" y="20515"/>
                    <a:pt x="4832" y="21591"/>
                    <a:pt x="6724" y="21591"/>
                  </a:cubicBezTo>
                  <a:cubicBezTo>
                    <a:pt x="7946" y="21591"/>
                    <a:pt x="9187" y="21144"/>
                    <a:pt x="10207" y="20731"/>
                  </a:cubicBezTo>
                  <a:cubicBezTo>
                    <a:pt x="13508" y="19423"/>
                    <a:pt x="17511" y="17591"/>
                    <a:pt x="20414" y="12628"/>
                  </a:cubicBezTo>
                  <a:cubicBezTo>
                    <a:pt x="21596" y="10632"/>
                    <a:pt x="20852" y="6408"/>
                    <a:pt x="19806" y="6408"/>
                  </a:cubicBezTo>
                  <a:cubicBezTo>
                    <a:pt x="19615" y="6408"/>
                    <a:pt x="19414" y="6546"/>
                    <a:pt x="19213" y="6873"/>
                  </a:cubicBezTo>
                  <a:cubicBezTo>
                    <a:pt x="19085" y="7062"/>
                    <a:pt x="18956" y="7251"/>
                    <a:pt x="18828" y="7432"/>
                  </a:cubicBezTo>
                  <a:lnTo>
                    <a:pt x="18828" y="7432"/>
                  </a:lnTo>
                  <a:cubicBezTo>
                    <a:pt x="15892" y="2528"/>
                    <a:pt x="12445" y="8"/>
                    <a:pt x="8917" y="8"/>
                  </a:cubicBezTo>
                  <a:close/>
                </a:path>
              </a:pathLst>
            </a:custGeom>
            <a:solidFill>
              <a:srgbClr val="711503"/>
            </a:solidFill>
            <a:ln cap="flat" cmpd="sng">
              <a:noFill/>
              <a:prstDash val="solid"/>
              <a:round/>
            </a:ln>
          </p:spPr>
        </p:sp>
      </p:grpSp>
      <p:grpSp>
        <p:nvGrpSpPr>
          <p:cNvPr id="40" name="组合"/>
          <p:cNvGrpSpPr>
            <a:grpSpLocks/>
          </p:cNvGrpSpPr>
          <p:nvPr/>
        </p:nvGrpSpPr>
        <p:grpSpPr>
          <a:xfrm rot="2208993">
            <a:off x="4063773" y="2563588"/>
            <a:ext cx="953390" cy="2020755"/>
            <a:chOff x="4063773" y="2563588"/>
            <a:chExt cx="953390" cy="2020755"/>
          </a:xfrm>
        </p:grpSpPr>
        <p:sp>
          <p:nvSpPr>
            <p:cNvPr id="41" name="曲线"/>
            <p:cNvSpPr>
              <a:spLocks/>
            </p:cNvSpPr>
            <p:nvPr/>
          </p:nvSpPr>
          <p:spPr>
            <a:xfrm>
              <a:off x="4459118" y="3231578"/>
              <a:ext cx="558044" cy="1352765"/>
            </a:xfrm>
            <a:custGeom>
              <a:avLst/>
              <a:gdLst>
                <a:gd name="T1" fmla="*/ 0 w 21600"/>
                <a:gd name="T2" fmla="*/ 0 h 21600"/>
                <a:gd name="T3" fmla="*/ 21600 w 21600"/>
                <a:gd name="T4" fmla="*/ 21600 h 21600"/>
              </a:gdLst>
              <a:ahLst/>
              <a:cxnLst/>
              <a:rect l="T1" t="T2" r="T3" b="T4"/>
              <a:pathLst>
                <a:path w="21600" h="21600">
                  <a:moveTo>
                    <a:pt x="426" y="0"/>
                  </a:moveTo>
                  <a:cubicBezTo>
                    <a:pt x="213" y="0"/>
                    <a:pt x="0" y="105"/>
                    <a:pt x="119" y="239"/>
                  </a:cubicBezTo>
                  <a:cubicBezTo>
                    <a:pt x="6526" y="7465"/>
                    <a:pt x="13586" y="14513"/>
                    <a:pt x="20879" y="21507"/>
                  </a:cubicBezTo>
                  <a:cubicBezTo>
                    <a:pt x="20941" y="21572"/>
                    <a:pt x="21051" y="21600"/>
                    <a:pt x="21162" y="21600"/>
                  </a:cubicBezTo>
                  <a:cubicBezTo>
                    <a:pt x="21378" y="21600"/>
                    <a:pt x="21599" y="21497"/>
                    <a:pt x="21479" y="21370"/>
                  </a:cubicBezTo>
                  <a:cubicBezTo>
                    <a:pt x="14185" y="14376"/>
                    <a:pt x="7126" y="7328"/>
                    <a:pt x="718" y="101"/>
                  </a:cubicBezTo>
                  <a:cubicBezTo>
                    <a:pt x="654" y="30"/>
                    <a:pt x="540" y="0"/>
                    <a:pt x="426" y="0"/>
                  </a:cubicBezTo>
                  <a:close/>
                </a:path>
              </a:pathLst>
            </a:custGeom>
            <a:solidFill>
              <a:srgbClr val="CE6544"/>
            </a:solidFill>
            <a:ln cap="flat" cmpd="sng">
              <a:solidFill>
                <a:srgbClr val="903F26"/>
              </a:solidFill>
              <a:prstDash val="solid"/>
              <a:round/>
            </a:ln>
          </p:spPr>
        </p:sp>
        <p:sp>
          <p:nvSpPr>
            <p:cNvPr id="42" name="曲线"/>
            <p:cNvSpPr>
              <a:spLocks/>
            </p:cNvSpPr>
            <p:nvPr/>
          </p:nvSpPr>
          <p:spPr>
            <a:xfrm>
              <a:off x="4063773" y="2563588"/>
              <a:ext cx="638086" cy="937182"/>
            </a:xfrm>
            <a:custGeom>
              <a:avLst/>
              <a:gdLst>
                <a:gd name="T1" fmla="*/ 0 w 21600"/>
                <a:gd name="T2" fmla="*/ 0 h 21600"/>
                <a:gd name="T3" fmla="*/ 21600 w 21600"/>
                <a:gd name="T4" fmla="*/ 21600 h 21600"/>
              </a:gdLst>
              <a:ahLst/>
              <a:cxnLst/>
              <a:rect l="T1" t="T2" r="T3" b="T4"/>
              <a:pathLst>
                <a:path w="21600" h="21600">
                  <a:moveTo>
                    <a:pt x="12861" y="14103"/>
                  </a:moveTo>
                  <a:lnTo>
                    <a:pt x="12861" y="14166"/>
                  </a:lnTo>
                  <a:cubicBezTo>
                    <a:pt x="12879" y="14246"/>
                    <a:pt x="12898" y="14341"/>
                    <a:pt x="12898" y="14421"/>
                  </a:cubicBezTo>
                  <a:cubicBezTo>
                    <a:pt x="12898" y="14325"/>
                    <a:pt x="12879" y="14230"/>
                    <a:pt x="12861" y="14103"/>
                  </a:cubicBezTo>
                </a:path>
                <a:path w="21600" h="21600">
                  <a:moveTo>
                    <a:pt x="7456" y="0"/>
                  </a:moveTo>
                  <a:lnTo>
                    <a:pt x="7456" y="0"/>
                  </a:lnTo>
                  <a:cubicBezTo>
                    <a:pt x="9050" y="3120"/>
                    <a:pt x="11596" y="11428"/>
                    <a:pt x="12018" y="13004"/>
                  </a:cubicBezTo>
                  <a:cubicBezTo>
                    <a:pt x="10809" y="10967"/>
                    <a:pt x="9819" y="8818"/>
                    <a:pt x="8702" y="6733"/>
                  </a:cubicBezTo>
                  <a:cubicBezTo>
                    <a:pt x="8098" y="5666"/>
                    <a:pt x="7419" y="4631"/>
                    <a:pt x="6687" y="3629"/>
                  </a:cubicBezTo>
                  <a:cubicBezTo>
                    <a:pt x="5918" y="2515"/>
                    <a:pt x="5405" y="1241"/>
                    <a:pt x="4525" y="191"/>
                  </a:cubicBezTo>
                  <a:lnTo>
                    <a:pt x="4525" y="191"/>
                  </a:lnTo>
                  <a:cubicBezTo>
                    <a:pt x="4672" y="1193"/>
                    <a:pt x="5313" y="2339"/>
                    <a:pt x="5716" y="3310"/>
                  </a:cubicBezTo>
                  <a:cubicBezTo>
                    <a:pt x="6376" y="4982"/>
                    <a:pt x="9581" y="10537"/>
                    <a:pt x="10772" y="12893"/>
                  </a:cubicBezTo>
                  <a:cubicBezTo>
                    <a:pt x="9343" y="10791"/>
                    <a:pt x="6870" y="8786"/>
                    <a:pt x="2968" y="2785"/>
                  </a:cubicBezTo>
                  <a:lnTo>
                    <a:pt x="2968" y="2785"/>
                  </a:lnTo>
                  <a:cubicBezTo>
                    <a:pt x="3334" y="6557"/>
                    <a:pt x="10131" y="12941"/>
                    <a:pt x="11120" y="14007"/>
                  </a:cubicBezTo>
                  <a:cubicBezTo>
                    <a:pt x="10131" y="13418"/>
                    <a:pt x="9197" y="12765"/>
                    <a:pt x="8336" y="12033"/>
                  </a:cubicBezTo>
                  <a:cubicBezTo>
                    <a:pt x="6009" y="9964"/>
                    <a:pt x="4360" y="7290"/>
                    <a:pt x="1979" y="5316"/>
                  </a:cubicBezTo>
                  <a:lnTo>
                    <a:pt x="1979" y="5316"/>
                  </a:lnTo>
                  <a:cubicBezTo>
                    <a:pt x="2839" y="7513"/>
                    <a:pt x="4580" y="9407"/>
                    <a:pt x="6192" y="11189"/>
                  </a:cubicBezTo>
                  <a:cubicBezTo>
                    <a:pt x="7749" y="12924"/>
                    <a:pt x="9746" y="14309"/>
                    <a:pt x="12018" y="15248"/>
                  </a:cubicBezTo>
                  <a:cubicBezTo>
                    <a:pt x="10790" y="14994"/>
                    <a:pt x="9087" y="14023"/>
                    <a:pt x="8409" y="13768"/>
                  </a:cubicBezTo>
                  <a:cubicBezTo>
                    <a:pt x="6284" y="12924"/>
                    <a:pt x="2308" y="10123"/>
                    <a:pt x="0" y="9136"/>
                  </a:cubicBezTo>
                  <a:lnTo>
                    <a:pt x="0" y="9136"/>
                  </a:lnTo>
                  <a:cubicBezTo>
                    <a:pt x="458" y="9391"/>
                    <a:pt x="5569" y="15440"/>
                    <a:pt x="12109" y="15455"/>
                  </a:cubicBezTo>
                  <a:cubicBezTo>
                    <a:pt x="11540" y="15867"/>
                    <a:pt x="10636" y="16038"/>
                    <a:pt x="9548" y="16038"/>
                  </a:cubicBezTo>
                  <a:cubicBezTo>
                    <a:pt x="6893" y="16038"/>
                    <a:pt x="3141" y="15018"/>
                    <a:pt x="476" y="13991"/>
                  </a:cubicBezTo>
                  <a:lnTo>
                    <a:pt x="476" y="13991"/>
                  </a:lnTo>
                  <a:cubicBezTo>
                    <a:pt x="1768" y="14908"/>
                    <a:pt x="7274" y="17318"/>
                    <a:pt x="8962" y="17318"/>
                  </a:cubicBezTo>
                  <a:cubicBezTo>
                    <a:pt x="8973" y="17318"/>
                    <a:pt x="8984" y="17318"/>
                    <a:pt x="8995" y="17318"/>
                  </a:cubicBezTo>
                  <a:cubicBezTo>
                    <a:pt x="9691" y="17270"/>
                    <a:pt x="10387" y="17143"/>
                    <a:pt x="11047" y="16936"/>
                  </a:cubicBezTo>
                  <a:lnTo>
                    <a:pt x="11047" y="16936"/>
                  </a:lnTo>
                  <a:cubicBezTo>
                    <a:pt x="10827" y="17349"/>
                    <a:pt x="10644" y="17747"/>
                    <a:pt x="10498" y="18050"/>
                  </a:cubicBezTo>
                  <a:cubicBezTo>
                    <a:pt x="9911" y="19196"/>
                    <a:pt x="9141" y="20310"/>
                    <a:pt x="9197" y="21600"/>
                  </a:cubicBezTo>
                  <a:cubicBezTo>
                    <a:pt x="10039" y="19705"/>
                    <a:pt x="12274" y="18066"/>
                    <a:pt x="12714" y="15997"/>
                  </a:cubicBezTo>
                  <a:cubicBezTo>
                    <a:pt x="12861" y="16808"/>
                    <a:pt x="12970" y="17636"/>
                    <a:pt x="13025" y="18479"/>
                  </a:cubicBezTo>
                  <a:cubicBezTo>
                    <a:pt x="13062" y="19307"/>
                    <a:pt x="12787" y="20517"/>
                    <a:pt x="13337" y="21297"/>
                  </a:cubicBezTo>
                  <a:cubicBezTo>
                    <a:pt x="13868" y="20501"/>
                    <a:pt x="13502" y="18559"/>
                    <a:pt x="13374" y="17668"/>
                  </a:cubicBezTo>
                  <a:cubicBezTo>
                    <a:pt x="13319" y="17063"/>
                    <a:pt x="13337" y="16410"/>
                    <a:pt x="13190" y="15821"/>
                  </a:cubicBezTo>
                  <a:lnTo>
                    <a:pt x="13355" y="15790"/>
                  </a:lnTo>
                  <a:cubicBezTo>
                    <a:pt x="13905" y="16060"/>
                    <a:pt x="14381" y="16506"/>
                    <a:pt x="14930" y="16793"/>
                  </a:cubicBezTo>
                  <a:cubicBezTo>
                    <a:pt x="15829" y="17318"/>
                    <a:pt x="16836" y="17684"/>
                    <a:pt x="17899" y="17875"/>
                  </a:cubicBezTo>
                  <a:lnTo>
                    <a:pt x="17899" y="17843"/>
                  </a:lnTo>
                  <a:cubicBezTo>
                    <a:pt x="17624" y="17493"/>
                    <a:pt x="16946" y="17270"/>
                    <a:pt x="16543" y="16983"/>
                  </a:cubicBezTo>
                  <a:cubicBezTo>
                    <a:pt x="16121" y="16649"/>
                    <a:pt x="15663" y="16331"/>
                    <a:pt x="15205" y="16044"/>
                  </a:cubicBezTo>
                  <a:cubicBezTo>
                    <a:pt x="14986" y="15933"/>
                    <a:pt x="14747" y="15838"/>
                    <a:pt x="14491" y="15758"/>
                  </a:cubicBezTo>
                  <a:lnTo>
                    <a:pt x="14491" y="15758"/>
                  </a:lnTo>
                  <a:cubicBezTo>
                    <a:pt x="14888" y="15800"/>
                    <a:pt x="15285" y="15821"/>
                    <a:pt x="15683" y="15821"/>
                  </a:cubicBezTo>
                  <a:cubicBezTo>
                    <a:pt x="16184" y="15821"/>
                    <a:pt x="16684" y="15788"/>
                    <a:pt x="17184" y="15726"/>
                  </a:cubicBezTo>
                  <a:cubicBezTo>
                    <a:pt x="18631" y="15567"/>
                    <a:pt x="20134" y="15408"/>
                    <a:pt x="21599" y="15185"/>
                  </a:cubicBezTo>
                  <a:lnTo>
                    <a:pt x="21599" y="15153"/>
                  </a:lnTo>
                  <a:cubicBezTo>
                    <a:pt x="20803" y="14832"/>
                    <a:pt x="19887" y="14744"/>
                    <a:pt x="18963" y="14744"/>
                  </a:cubicBezTo>
                  <a:cubicBezTo>
                    <a:pt x="18144" y="14744"/>
                    <a:pt x="17318" y="14813"/>
                    <a:pt x="16561" y="14850"/>
                  </a:cubicBezTo>
                  <a:cubicBezTo>
                    <a:pt x="15883" y="14882"/>
                    <a:pt x="15187" y="14882"/>
                    <a:pt x="14509" y="14882"/>
                  </a:cubicBezTo>
                  <a:cubicBezTo>
                    <a:pt x="14729" y="14835"/>
                    <a:pt x="14930" y="14787"/>
                    <a:pt x="15150" y="14723"/>
                  </a:cubicBezTo>
                  <a:cubicBezTo>
                    <a:pt x="19896" y="9327"/>
                    <a:pt x="16305" y="2228"/>
                    <a:pt x="15700" y="1336"/>
                  </a:cubicBezTo>
                  <a:lnTo>
                    <a:pt x="15700" y="1336"/>
                  </a:lnTo>
                  <a:cubicBezTo>
                    <a:pt x="15718" y="2164"/>
                    <a:pt x="17899" y="9820"/>
                    <a:pt x="14711" y="13529"/>
                  </a:cubicBezTo>
                  <a:cubicBezTo>
                    <a:pt x="14436" y="13848"/>
                    <a:pt x="14107" y="14150"/>
                    <a:pt x="13758" y="14405"/>
                  </a:cubicBezTo>
                  <a:cubicBezTo>
                    <a:pt x="13923" y="13879"/>
                    <a:pt x="14033" y="13354"/>
                    <a:pt x="14125" y="12813"/>
                  </a:cubicBezTo>
                  <a:cubicBezTo>
                    <a:pt x="14326" y="11619"/>
                    <a:pt x="14308" y="10346"/>
                    <a:pt x="14326" y="9168"/>
                  </a:cubicBezTo>
                  <a:cubicBezTo>
                    <a:pt x="14308" y="7003"/>
                    <a:pt x="13740" y="4695"/>
                    <a:pt x="13025" y="2610"/>
                  </a:cubicBezTo>
                  <a:cubicBezTo>
                    <a:pt x="12696" y="1734"/>
                    <a:pt x="12292" y="859"/>
                    <a:pt x="11890" y="0"/>
                  </a:cubicBezTo>
                  <a:lnTo>
                    <a:pt x="11890" y="0"/>
                  </a:lnTo>
                  <a:cubicBezTo>
                    <a:pt x="12018" y="2117"/>
                    <a:pt x="12567" y="4202"/>
                    <a:pt x="12769" y="6335"/>
                  </a:cubicBezTo>
                  <a:cubicBezTo>
                    <a:pt x="12879" y="7449"/>
                    <a:pt x="13099" y="8499"/>
                    <a:pt x="13025" y="9598"/>
                  </a:cubicBezTo>
                  <a:cubicBezTo>
                    <a:pt x="12952" y="10632"/>
                    <a:pt x="12806" y="11604"/>
                    <a:pt x="12787" y="12606"/>
                  </a:cubicBezTo>
                  <a:cubicBezTo>
                    <a:pt x="12787" y="13290"/>
                    <a:pt x="12861" y="13991"/>
                    <a:pt x="13044" y="14675"/>
                  </a:cubicBezTo>
                  <a:cubicBezTo>
                    <a:pt x="12989" y="14596"/>
                    <a:pt x="12952" y="14501"/>
                    <a:pt x="12898" y="14421"/>
                  </a:cubicBezTo>
                  <a:lnTo>
                    <a:pt x="12824" y="14309"/>
                  </a:lnTo>
                  <a:lnTo>
                    <a:pt x="12861" y="14166"/>
                  </a:lnTo>
                  <a:cubicBezTo>
                    <a:pt x="12714" y="13386"/>
                    <a:pt x="12494" y="12351"/>
                    <a:pt x="12384" y="11842"/>
                  </a:cubicBezTo>
                  <a:cubicBezTo>
                    <a:pt x="12238" y="10903"/>
                    <a:pt x="10845" y="2722"/>
                    <a:pt x="7456" y="0"/>
                  </a:cubicBezTo>
                  <a:close/>
                </a:path>
              </a:pathLst>
            </a:custGeom>
            <a:solidFill>
              <a:srgbClr val="CE6544"/>
            </a:solidFill>
            <a:ln cap="flat" cmpd="sng">
              <a:solidFill>
                <a:srgbClr val="903F26"/>
              </a:solidFill>
              <a:prstDash val="solid"/>
              <a:round/>
            </a:ln>
          </p:spPr>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29"/>
        <p:cNvGrpSpPr/>
        <p:nvPr/>
      </p:nvGrpSpPr>
      <p:grpSpPr>
        <a:xfrm>
          <a:off x="0" y="0"/>
          <a:ext cx="0" cy="0"/>
          <a:chOff x="0" y="0"/>
          <a:chExt cx="0" cy="0"/>
        </a:xfrm>
      </p:grpSpPr>
      <p:sp>
        <p:nvSpPr>
          <p:cNvPr id="1530" name="Google Shape;1530;p40"/>
          <p:cNvSpPr txBox="1">
            <a:spLocks noGrp="1"/>
          </p:cNvSpPr>
          <p:nvPr>
            <p:ph type="title"/>
          </p:nvPr>
        </p:nvSpPr>
        <p:spPr>
          <a:xfrm>
            <a:off x="-152400" y="539499"/>
            <a:ext cx="8839200" cy="857849"/>
          </a:xfrm>
          <a:prstGeom prst="rect">
            <a:avLst/>
          </a:prstGeom>
        </p:spPr>
        <p:txBody>
          <a:bodyPr spcFirstLastPara="1" wrap="square" lIns="91425" tIns="91425" rIns="91425" bIns="91425" anchor="t" anchorCtr="0">
            <a:noAutofit/>
          </a:bodyPr>
          <a:lstStyle/>
          <a:p>
            <a:pPr lvl="0"/>
            <a:r>
              <a:rPr lang="id-ID" altLang="zh-CN" sz="2400" b="0" dirty="0">
                <a:solidFill>
                  <a:srgbClr val="000000"/>
                </a:solidFill>
                <a:latin typeface="Bodoni MT Black" pitchFamily="18" charset="0"/>
                <a:ea typeface="Arial" charset="0"/>
                <a:cs typeface="Lucida Sans" charset="0"/>
              </a:rPr>
              <a:t>TUJ</a:t>
            </a:r>
            <a:r>
              <a:rPr lang="en-US" altLang="zh-CN" sz="2400" b="0" dirty="0">
                <a:solidFill>
                  <a:srgbClr val="000000"/>
                </a:solidFill>
                <a:latin typeface="Bodoni MT Black" pitchFamily="18" charset="0"/>
                <a:ea typeface="Arial" charset="0"/>
                <a:cs typeface="Lucida Sans" charset="0"/>
              </a:rPr>
              <a:t>UAN DAN KRITERIA KERANGKA PENGUKURAN LANSKAP</a:t>
            </a:r>
            <a:endParaRPr dirty="0">
              <a:latin typeface="Bodoni MT Black" pitchFamily="18" charset="0"/>
            </a:endParaRPr>
          </a:p>
        </p:txBody>
      </p:sp>
      <p:grpSp>
        <p:nvGrpSpPr>
          <p:cNvPr id="1531" name="Google Shape;1531;p40"/>
          <p:cNvGrpSpPr/>
          <p:nvPr/>
        </p:nvGrpSpPr>
        <p:grpSpPr>
          <a:xfrm>
            <a:off x="2570757" y="1636087"/>
            <a:ext cx="4002839" cy="2631702"/>
            <a:chOff x="235800" y="830650"/>
            <a:chExt cx="6978450" cy="4588844"/>
          </a:xfrm>
        </p:grpSpPr>
        <p:sp>
          <p:nvSpPr>
            <p:cNvPr id="1532" name="Google Shape;1532;p40"/>
            <p:cNvSpPr/>
            <p:nvPr/>
          </p:nvSpPr>
          <p:spPr>
            <a:xfrm>
              <a:off x="235800" y="1224769"/>
              <a:ext cx="2592225" cy="4194725"/>
            </a:xfrm>
            <a:custGeom>
              <a:avLst/>
              <a:gdLst/>
              <a:ahLst/>
              <a:cxnLst/>
              <a:rect l="l" t="t" r="r" b="b"/>
              <a:pathLst>
                <a:path w="103689" h="167789" extrusionOk="0">
                  <a:moveTo>
                    <a:pt x="13807" y="0"/>
                  </a:moveTo>
                  <a:cubicBezTo>
                    <a:pt x="11526" y="0"/>
                    <a:pt x="9194" y="921"/>
                    <a:pt x="7431" y="2357"/>
                  </a:cubicBezTo>
                  <a:cubicBezTo>
                    <a:pt x="6418" y="3183"/>
                    <a:pt x="7559" y="5231"/>
                    <a:pt x="8433" y="6203"/>
                  </a:cubicBezTo>
                  <a:cubicBezTo>
                    <a:pt x="9308" y="7175"/>
                    <a:pt x="10393" y="8259"/>
                    <a:pt x="10189" y="9549"/>
                  </a:cubicBezTo>
                  <a:cubicBezTo>
                    <a:pt x="9355" y="9975"/>
                    <a:pt x="8287" y="10084"/>
                    <a:pt x="7292" y="10084"/>
                  </a:cubicBezTo>
                  <a:cubicBezTo>
                    <a:pt x="7024" y="10084"/>
                    <a:pt x="6762" y="10076"/>
                    <a:pt x="6511" y="10065"/>
                  </a:cubicBezTo>
                  <a:cubicBezTo>
                    <a:pt x="6102" y="10046"/>
                    <a:pt x="5686" y="9992"/>
                    <a:pt x="5277" y="9992"/>
                  </a:cubicBezTo>
                  <a:cubicBezTo>
                    <a:pt x="4990" y="9992"/>
                    <a:pt x="4705" y="10019"/>
                    <a:pt x="4430" y="10104"/>
                  </a:cubicBezTo>
                  <a:cubicBezTo>
                    <a:pt x="3763" y="10310"/>
                    <a:pt x="3182" y="11034"/>
                    <a:pt x="3440" y="11683"/>
                  </a:cubicBezTo>
                  <a:cubicBezTo>
                    <a:pt x="2981" y="12481"/>
                    <a:pt x="2431" y="12899"/>
                    <a:pt x="2962" y="13650"/>
                  </a:cubicBezTo>
                  <a:cubicBezTo>
                    <a:pt x="3377" y="14235"/>
                    <a:pt x="4081" y="14716"/>
                    <a:pt x="4076" y="15434"/>
                  </a:cubicBezTo>
                  <a:cubicBezTo>
                    <a:pt x="4071" y="16003"/>
                    <a:pt x="3591" y="16462"/>
                    <a:pt x="3082" y="16719"/>
                  </a:cubicBezTo>
                  <a:cubicBezTo>
                    <a:pt x="2572" y="16973"/>
                    <a:pt x="2000" y="17102"/>
                    <a:pt x="1518" y="17408"/>
                  </a:cubicBezTo>
                  <a:cubicBezTo>
                    <a:pt x="13" y="18366"/>
                    <a:pt x="0" y="20519"/>
                    <a:pt x="159" y="22295"/>
                  </a:cubicBezTo>
                  <a:cubicBezTo>
                    <a:pt x="1133" y="23491"/>
                    <a:pt x="1285" y="25550"/>
                    <a:pt x="817" y="27017"/>
                  </a:cubicBezTo>
                  <a:cubicBezTo>
                    <a:pt x="639" y="27577"/>
                    <a:pt x="351" y="28172"/>
                    <a:pt x="552" y="28724"/>
                  </a:cubicBezTo>
                  <a:cubicBezTo>
                    <a:pt x="782" y="29356"/>
                    <a:pt x="1526" y="29605"/>
                    <a:pt x="2177" y="29773"/>
                  </a:cubicBezTo>
                  <a:cubicBezTo>
                    <a:pt x="2891" y="29958"/>
                    <a:pt x="3669" y="30130"/>
                    <a:pt x="4408" y="30130"/>
                  </a:cubicBezTo>
                  <a:cubicBezTo>
                    <a:pt x="5109" y="30130"/>
                    <a:pt x="5775" y="29975"/>
                    <a:pt x="6314" y="29528"/>
                  </a:cubicBezTo>
                  <a:cubicBezTo>
                    <a:pt x="7583" y="28478"/>
                    <a:pt x="9157" y="28121"/>
                    <a:pt x="10834" y="28121"/>
                  </a:cubicBezTo>
                  <a:cubicBezTo>
                    <a:pt x="13016" y="28121"/>
                    <a:pt x="15374" y="28725"/>
                    <a:pt x="17464" y="29196"/>
                  </a:cubicBezTo>
                  <a:cubicBezTo>
                    <a:pt x="18740" y="29482"/>
                    <a:pt x="20083" y="29952"/>
                    <a:pt x="20830" y="31028"/>
                  </a:cubicBezTo>
                  <a:cubicBezTo>
                    <a:pt x="21824" y="32461"/>
                    <a:pt x="21400" y="34451"/>
                    <a:pt x="20580" y="35993"/>
                  </a:cubicBezTo>
                  <a:cubicBezTo>
                    <a:pt x="19762" y="37533"/>
                    <a:pt x="18587" y="38903"/>
                    <a:pt x="18068" y="40567"/>
                  </a:cubicBezTo>
                  <a:cubicBezTo>
                    <a:pt x="17582" y="42129"/>
                    <a:pt x="17717" y="43806"/>
                    <a:pt x="17859" y="45436"/>
                  </a:cubicBezTo>
                  <a:cubicBezTo>
                    <a:pt x="18032" y="47441"/>
                    <a:pt x="18242" y="49554"/>
                    <a:pt x="19405" y="51198"/>
                  </a:cubicBezTo>
                  <a:cubicBezTo>
                    <a:pt x="20624" y="52922"/>
                    <a:pt x="21392" y="55494"/>
                    <a:pt x="21294" y="57601"/>
                  </a:cubicBezTo>
                  <a:cubicBezTo>
                    <a:pt x="21216" y="59294"/>
                    <a:pt x="20619" y="60958"/>
                    <a:pt x="20775" y="62645"/>
                  </a:cubicBezTo>
                  <a:cubicBezTo>
                    <a:pt x="21057" y="65704"/>
                    <a:pt x="23699" y="67999"/>
                    <a:pt x="26397" y="69471"/>
                  </a:cubicBezTo>
                  <a:cubicBezTo>
                    <a:pt x="29219" y="71013"/>
                    <a:pt x="31651" y="73637"/>
                    <a:pt x="32623" y="76701"/>
                  </a:cubicBezTo>
                  <a:cubicBezTo>
                    <a:pt x="33112" y="78241"/>
                    <a:pt x="33257" y="79868"/>
                    <a:pt x="33688" y="81425"/>
                  </a:cubicBezTo>
                  <a:cubicBezTo>
                    <a:pt x="34432" y="84119"/>
                    <a:pt x="36051" y="86565"/>
                    <a:pt x="38239" y="88307"/>
                  </a:cubicBezTo>
                  <a:cubicBezTo>
                    <a:pt x="39834" y="89575"/>
                    <a:pt x="42451" y="90023"/>
                    <a:pt x="44455" y="90388"/>
                  </a:cubicBezTo>
                  <a:cubicBezTo>
                    <a:pt x="45495" y="90578"/>
                    <a:pt x="46617" y="90728"/>
                    <a:pt x="47400" y="91437"/>
                  </a:cubicBezTo>
                  <a:cubicBezTo>
                    <a:pt x="47762" y="91764"/>
                    <a:pt x="48023" y="92187"/>
                    <a:pt x="48369" y="92530"/>
                  </a:cubicBezTo>
                  <a:cubicBezTo>
                    <a:pt x="50044" y="94188"/>
                    <a:pt x="53127" y="93507"/>
                    <a:pt x="54821" y="95145"/>
                  </a:cubicBezTo>
                  <a:cubicBezTo>
                    <a:pt x="55259" y="95566"/>
                    <a:pt x="55558" y="96107"/>
                    <a:pt x="55941" y="96579"/>
                  </a:cubicBezTo>
                  <a:cubicBezTo>
                    <a:pt x="56887" y="97736"/>
                    <a:pt x="58370" y="98428"/>
                    <a:pt x="59861" y="98428"/>
                  </a:cubicBezTo>
                  <a:cubicBezTo>
                    <a:pt x="60003" y="98428"/>
                    <a:pt x="60145" y="98421"/>
                    <a:pt x="60286" y="98409"/>
                  </a:cubicBezTo>
                  <a:lnTo>
                    <a:pt x="60286" y="98409"/>
                  </a:lnTo>
                  <a:cubicBezTo>
                    <a:pt x="59905" y="99653"/>
                    <a:pt x="61397" y="101114"/>
                    <a:pt x="60936" y="102330"/>
                  </a:cubicBezTo>
                  <a:cubicBezTo>
                    <a:pt x="60565" y="103312"/>
                    <a:pt x="59445" y="103741"/>
                    <a:pt x="58674" y="104452"/>
                  </a:cubicBezTo>
                  <a:cubicBezTo>
                    <a:pt x="57337" y="105685"/>
                    <a:pt x="57129" y="107795"/>
                    <a:pt x="57705" y="109521"/>
                  </a:cubicBezTo>
                  <a:cubicBezTo>
                    <a:pt x="58282" y="111246"/>
                    <a:pt x="59498" y="112671"/>
                    <a:pt x="60717" y="114022"/>
                  </a:cubicBezTo>
                  <a:cubicBezTo>
                    <a:pt x="62978" y="116530"/>
                    <a:pt x="65696" y="117746"/>
                    <a:pt x="68148" y="120066"/>
                  </a:cubicBezTo>
                  <a:cubicBezTo>
                    <a:pt x="70420" y="122216"/>
                    <a:pt x="70937" y="125696"/>
                    <a:pt x="70438" y="128784"/>
                  </a:cubicBezTo>
                  <a:cubicBezTo>
                    <a:pt x="69938" y="131872"/>
                    <a:pt x="68585" y="134744"/>
                    <a:pt x="67620" y="137718"/>
                  </a:cubicBezTo>
                  <a:cubicBezTo>
                    <a:pt x="65814" y="143276"/>
                    <a:pt x="65376" y="149382"/>
                    <a:pt x="67102" y="154963"/>
                  </a:cubicBezTo>
                  <a:cubicBezTo>
                    <a:pt x="68828" y="160546"/>
                    <a:pt x="72869" y="165522"/>
                    <a:pt x="78283" y="167717"/>
                  </a:cubicBezTo>
                  <a:cubicBezTo>
                    <a:pt x="78404" y="167766"/>
                    <a:pt x="78530" y="167788"/>
                    <a:pt x="78658" y="167788"/>
                  </a:cubicBezTo>
                  <a:cubicBezTo>
                    <a:pt x="79167" y="167788"/>
                    <a:pt x="79705" y="167444"/>
                    <a:pt x="80056" y="167066"/>
                  </a:cubicBezTo>
                  <a:cubicBezTo>
                    <a:pt x="80495" y="166591"/>
                    <a:pt x="80589" y="165833"/>
                    <a:pt x="80281" y="165265"/>
                  </a:cubicBezTo>
                  <a:cubicBezTo>
                    <a:pt x="79304" y="163467"/>
                    <a:pt x="77566" y="161932"/>
                    <a:pt x="76298" y="160326"/>
                  </a:cubicBezTo>
                  <a:cubicBezTo>
                    <a:pt x="75898" y="159821"/>
                    <a:pt x="75478" y="159248"/>
                    <a:pt x="75530" y="158607"/>
                  </a:cubicBezTo>
                  <a:cubicBezTo>
                    <a:pt x="75589" y="157886"/>
                    <a:pt x="76208" y="157367"/>
                    <a:pt x="76666" y="156807"/>
                  </a:cubicBezTo>
                  <a:cubicBezTo>
                    <a:pt x="77361" y="155947"/>
                    <a:pt x="77729" y="154867"/>
                    <a:pt x="77704" y="153762"/>
                  </a:cubicBezTo>
                  <a:cubicBezTo>
                    <a:pt x="77674" y="152733"/>
                    <a:pt x="77075" y="151726"/>
                    <a:pt x="77111" y="150697"/>
                  </a:cubicBezTo>
                  <a:cubicBezTo>
                    <a:pt x="77146" y="149667"/>
                    <a:pt x="77701" y="148583"/>
                    <a:pt x="78676" y="148251"/>
                  </a:cubicBezTo>
                  <a:cubicBezTo>
                    <a:pt x="79120" y="148100"/>
                    <a:pt x="79614" y="148115"/>
                    <a:pt x="80042" y="147926"/>
                  </a:cubicBezTo>
                  <a:cubicBezTo>
                    <a:pt x="81453" y="147303"/>
                    <a:pt x="81228" y="145153"/>
                    <a:pt x="82249" y="143996"/>
                  </a:cubicBezTo>
                  <a:cubicBezTo>
                    <a:pt x="82722" y="143460"/>
                    <a:pt x="83419" y="143193"/>
                    <a:pt x="84064" y="142883"/>
                  </a:cubicBezTo>
                  <a:cubicBezTo>
                    <a:pt x="86792" y="141571"/>
                    <a:pt x="89035" y="138972"/>
                    <a:pt x="89283" y="135957"/>
                  </a:cubicBezTo>
                  <a:cubicBezTo>
                    <a:pt x="89483" y="133544"/>
                    <a:pt x="88605" y="130615"/>
                    <a:pt x="90438" y="129034"/>
                  </a:cubicBezTo>
                  <a:cubicBezTo>
                    <a:pt x="91238" y="128344"/>
                    <a:pt x="92244" y="128199"/>
                    <a:pt x="93314" y="128199"/>
                  </a:cubicBezTo>
                  <a:cubicBezTo>
                    <a:pt x="94087" y="128199"/>
                    <a:pt x="94894" y="128275"/>
                    <a:pt x="95682" y="128275"/>
                  </a:cubicBezTo>
                  <a:cubicBezTo>
                    <a:pt x="96098" y="128275"/>
                    <a:pt x="96509" y="128254"/>
                    <a:pt x="96908" y="128189"/>
                  </a:cubicBezTo>
                  <a:cubicBezTo>
                    <a:pt x="97800" y="128044"/>
                    <a:pt x="98396" y="127214"/>
                    <a:pt x="98814" y="126412"/>
                  </a:cubicBezTo>
                  <a:cubicBezTo>
                    <a:pt x="99231" y="125609"/>
                    <a:pt x="99280" y="124658"/>
                    <a:pt x="99129" y="123766"/>
                  </a:cubicBezTo>
                  <a:cubicBezTo>
                    <a:pt x="98945" y="122668"/>
                    <a:pt x="98473" y="121597"/>
                    <a:pt x="98577" y="120489"/>
                  </a:cubicBezTo>
                  <a:cubicBezTo>
                    <a:pt x="98723" y="118930"/>
                    <a:pt x="99942" y="117730"/>
                    <a:pt x="100886" y="116480"/>
                  </a:cubicBezTo>
                  <a:cubicBezTo>
                    <a:pt x="102003" y="114998"/>
                    <a:pt x="102797" y="113297"/>
                    <a:pt x="103214" y="111488"/>
                  </a:cubicBezTo>
                  <a:cubicBezTo>
                    <a:pt x="103689" y="109429"/>
                    <a:pt x="102371" y="106997"/>
                    <a:pt x="100524" y="105970"/>
                  </a:cubicBezTo>
                  <a:cubicBezTo>
                    <a:pt x="98677" y="104943"/>
                    <a:pt x="96462" y="104915"/>
                    <a:pt x="94350" y="104853"/>
                  </a:cubicBezTo>
                  <a:cubicBezTo>
                    <a:pt x="92237" y="104794"/>
                    <a:pt x="89999" y="104633"/>
                    <a:pt x="88273" y="103414"/>
                  </a:cubicBezTo>
                  <a:cubicBezTo>
                    <a:pt x="86692" y="102296"/>
                    <a:pt x="85799" y="100469"/>
                    <a:pt x="84550" y="98991"/>
                  </a:cubicBezTo>
                  <a:cubicBezTo>
                    <a:pt x="82441" y="96497"/>
                    <a:pt x="79375" y="95057"/>
                    <a:pt x="76410" y="93690"/>
                  </a:cubicBezTo>
                  <a:cubicBezTo>
                    <a:pt x="75559" y="93298"/>
                    <a:pt x="74630" y="92901"/>
                    <a:pt x="73720" y="92901"/>
                  </a:cubicBezTo>
                  <a:cubicBezTo>
                    <a:pt x="73431" y="92901"/>
                    <a:pt x="73144" y="92941"/>
                    <a:pt x="72862" y="93034"/>
                  </a:cubicBezTo>
                  <a:cubicBezTo>
                    <a:pt x="72400" y="93185"/>
                    <a:pt x="71985" y="93473"/>
                    <a:pt x="71508" y="93564"/>
                  </a:cubicBezTo>
                  <a:cubicBezTo>
                    <a:pt x="71390" y="93586"/>
                    <a:pt x="71274" y="93597"/>
                    <a:pt x="71159" y="93597"/>
                  </a:cubicBezTo>
                  <a:cubicBezTo>
                    <a:pt x="70006" y="93597"/>
                    <a:pt x="69033" y="92520"/>
                    <a:pt x="67966" y="91944"/>
                  </a:cubicBezTo>
                  <a:cubicBezTo>
                    <a:pt x="67424" y="91651"/>
                    <a:pt x="66830" y="91518"/>
                    <a:pt x="66231" y="91518"/>
                  </a:cubicBezTo>
                  <a:cubicBezTo>
                    <a:pt x="64138" y="91518"/>
                    <a:pt x="61986" y="93147"/>
                    <a:pt x="61817" y="95293"/>
                  </a:cubicBezTo>
                  <a:cubicBezTo>
                    <a:pt x="61476" y="95410"/>
                    <a:pt x="61056" y="95468"/>
                    <a:pt x="60611" y="95468"/>
                  </a:cubicBezTo>
                  <a:cubicBezTo>
                    <a:pt x="59413" y="95468"/>
                    <a:pt x="58031" y="95047"/>
                    <a:pt x="57510" y="94228"/>
                  </a:cubicBezTo>
                  <a:cubicBezTo>
                    <a:pt x="56995" y="93419"/>
                    <a:pt x="56789" y="92287"/>
                    <a:pt x="55904" y="91918"/>
                  </a:cubicBezTo>
                  <a:cubicBezTo>
                    <a:pt x="55432" y="91722"/>
                    <a:pt x="54840" y="91796"/>
                    <a:pt x="54455" y="91458"/>
                  </a:cubicBezTo>
                  <a:cubicBezTo>
                    <a:pt x="53818" y="90898"/>
                    <a:pt x="54313" y="89881"/>
                    <a:pt x="54428" y="89040"/>
                  </a:cubicBezTo>
                  <a:cubicBezTo>
                    <a:pt x="54609" y="87696"/>
                    <a:pt x="53607" y="86419"/>
                    <a:pt x="52383" y="85834"/>
                  </a:cubicBezTo>
                  <a:cubicBezTo>
                    <a:pt x="51161" y="85249"/>
                    <a:pt x="49761" y="85202"/>
                    <a:pt x="48407" y="85159"/>
                  </a:cubicBezTo>
                  <a:cubicBezTo>
                    <a:pt x="47051" y="85115"/>
                    <a:pt x="45649" y="85054"/>
                    <a:pt x="44436" y="84447"/>
                  </a:cubicBezTo>
                  <a:cubicBezTo>
                    <a:pt x="42077" y="83264"/>
                    <a:pt x="41111" y="80063"/>
                    <a:pt x="42146" y="77635"/>
                  </a:cubicBezTo>
                  <a:cubicBezTo>
                    <a:pt x="43156" y="75267"/>
                    <a:pt x="45760" y="73783"/>
                    <a:pt x="48337" y="73783"/>
                  </a:cubicBezTo>
                  <a:cubicBezTo>
                    <a:pt x="48401" y="73783"/>
                    <a:pt x="48464" y="73784"/>
                    <a:pt x="48528" y="73786"/>
                  </a:cubicBezTo>
                  <a:cubicBezTo>
                    <a:pt x="51112" y="73862"/>
                    <a:pt x="53842" y="75749"/>
                    <a:pt x="53870" y="78335"/>
                  </a:cubicBezTo>
                  <a:cubicBezTo>
                    <a:pt x="53875" y="78746"/>
                    <a:pt x="54287" y="78928"/>
                    <a:pt x="54735" y="78928"/>
                  </a:cubicBezTo>
                  <a:cubicBezTo>
                    <a:pt x="55004" y="78928"/>
                    <a:pt x="55285" y="78863"/>
                    <a:pt x="55498" y="78741"/>
                  </a:cubicBezTo>
                  <a:cubicBezTo>
                    <a:pt x="56067" y="78416"/>
                    <a:pt x="56365" y="77760"/>
                    <a:pt x="56505" y="77119"/>
                  </a:cubicBezTo>
                  <a:cubicBezTo>
                    <a:pt x="56645" y="76478"/>
                    <a:pt x="56664" y="75812"/>
                    <a:pt x="56860" y="75186"/>
                  </a:cubicBezTo>
                  <a:cubicBezTo>
                    <a:pt x="57310" y="73749"/>
                    <a:pt x="58757" y="72690"/>
                    <a:pt x="60261" y="72690"/>
                  </a:cubicBezTo>
                  <a:cubicBezTo>
                    <a:pt x="60273" y="72690"/>
                    <a:pt x="60285" y="72690"/>
                    <a:pt x="60297" y="72690"/>
                  </a:cubicBezTo>
                  <a:cubicBezTo>
                    <a:pt x="60306" y="72690"/>
                    <a:pt x="60314" y="72690"/>
                    <a:pt x="60323" y="72690"/>
                  </a:cubicBezTo>
                  <a:cubicBezTo>
                    <a:pt x="61893" y="72690"/>
                    <a:pt x="62998" y="71122"/>
                    <a:pt x="64116" y="70013"/>
                  </a:cubicBezTo>
                  <a:cubicBezTo>
                    <a:pt x="65241" y="68896"/>
                    <a:pt x="65913" y="67214"/>
                    <a:pt x="65469" y="65693"/>
                  </a:cubicBezTo>
                  <a:cubicBezTo>
                    <a:pt x="65229" y="64873"/>
                    <a:pt x="64683" y="64046"/>
                    <a:pt x="64956" y="63238"/>
                  </a:cubicBezTo>
                  <a:cubicBezTo>
                    <a:pt x="65170" y="62604"/>
                    <a:pt x="65822" y="62237"/>
                    <a:pt x="66438" y="61978"/>
                  </a:cubicBezTo>
                  <a:cubicBezTo>
                    <a:pt x="67992" y="61328"/>
                    <a:pt x="69657" y="60995"/>
                    <a:pt x="71338" y="60995"/>
                  </a:cubicBezTo>
                  <a:cubicBezTo>
                    <a:pt x="71514" y="60995"/>
                    <a:pt x="71689" y="60998"/>
                    <a:pt x="71865" y="61005"/>
                  </a:cubicBezTo>
                  <a:cubicBezTo>
                    <a:pt x="71916" y="61008"/>
                    <a:pt x="71966" y="61009"/>
                    <a:pt x="72016" y="61009"/>
                  </a:cubicBezTo>
                  <a:cubicBezTo>
                    <a:pt x="73530" y="61009"/>
                    <a:pt x="74333" y="60016"/>
                    <a:pt x="75129" y="58671"/>
                  </a:cubicBezTo>
                  <a:cubicBezTo>
                    <a:pt x="75724" y="57667"/>
                    <a:pt x="75988" y="56400"/>
                    <a:pt x="76935" y="55719"/>
                  </a:cubicBezTo>
                  <a:cubicBezTo>
                    <a:pt x="77461" y="55341"/>
                    <a:pt x="78061" y="55227"/>
                    <a:pt x="78697" y="55227"/>
                  </a:cubicBezTo>
                  <a:cubicBezTo>
                    <a:pt x="79669" y="55227"/>
                    <a:pt x="80723" y="55493"/>
                    <a:pt x="81724" y="55493"/>
                  </a:cubicBezTo>
                  <a:cubicBezTo>
                    <a:pt x="81835" y="55493"/>
                    <a:pt x="81945" y="55490"/>
                    <a:pt x="82055" y="55483"/>
                  </a:cubicBezTo>
                  <a:cubicBezTo>
                    <a:pt x="84597" y="55311"/>
                    <a:pt x="86582" y="52458"/>
                    <a:pt x="85860" y="50015"/>
                  </a:cubicBezTo>
                  <a:cubicBezTo>
                    <a:pt x="85517" y="48852"/>
                    <a:pt x="84704" y="47901"/>
                    <a:pt x="84043" y="46884"/>
                  </a:cubicBezTo>
                  <a:cubicBezTo>
                    <a:pt x="83131" y="45481"/>
                    <a:pt x="82492" y="43918"/>
                    <a:pt x="82159" y="42277"/>
                  </a:cubicBezTo>
                  <a:cubicBezTo>
                    <a:pt x="81854" y="40773"/>
                    <a:pt x="81767" y="39118"/>
                    <a:pt x="80776" y="37947"/>
                  </a:cubicBezTo>
                  <a:cubicBezTo>
                    <a:pt x="79227" y="38020"/>
                    <a:pt x="77350" y="37975"/>
                    <a:pt x="75971" y="38686"/>
                  </a:cubicBezTo>
                  <a:cubicBezTo>
                    <a:pt x="75699" y="37108"/>
                    <a:pt x="75398" y="35461"/>
                    <a:pt x="74423" y="34192"/>
                  </a:cubicBezTo>
                  <a:cubicBezTo>
                    <a:pt x="73732" y="33291"/>
                    <a:pt x="72587" y="32657"/>
                    <a:pt x="71488" y="32657"/>
                  </a:cubicBezTo>
                  <a:cubicBezTo>
                    <a:pt x="71039" y="32657"/>
                    <a:pt x="70597" y="32763"/>
                    <a:pt x="70198" y="32999"/>
                  </a:cubicBezTo>
                  <a:cubicBezTo>
                    <a:pt x="68851" y="33794"/>
                    <a:pt x="68559" y="35642"/>
                    <a:pt x="68807" y="37187"/>
                  </a:cubicBezTo>
                  <a:cubicBezTo>
                    <a:pt x="69057" y="38731"/>
                    <a:pt x="69698" y="40227"/>
                    <a:pt x="69655" y="41791"/>
                  </a:cubicBezTo>
                  <a:cubicBezTo>
                    <a:pt x="69615" y="43336"/>
                    <a:pt x="68552" y="45042"/>
                    <a:pt x="67017" y="45042"/>
                  </a:cubicBezTo>
                  <a:cubicBezTo>
                    <a:pt x="66998" y="45042"/>
                    <a:pt x="66979" y="45041"/>
                    <a:pt x="66960" y="45041"/>
                  </a:cubicBezTo>
                  <a:cubicBezTo>
                    <a:pt x="66146" y="45019"/>
                    <a:pt x="65416" y="44522"/>
                    <a:pt x="64843" y="43941"/>
                  </a:cubicBezTo>
                  <a:cubicBezTo>
                    <a:pt x="64022" y="43112"/>
                    <a:pt x="63372" y="42052"/>
                    <a:pt x="62317" y="41553"/>
                  </a:cubicBezTo>
                  <a:cubicBezTo>
                    <a:pt x="61507" y="41171"/>
                    <a:pt x="60577" y="41179"/>
                    <a:pt x="59704" y="40982"/>
                  </a:cubicBezTo>
                  <a:cubicBezTo>
                    <a:pt x="56728" y="40316"/>
                    <a:pt x="54688" y="36902"/>
                    <a:pt x="55510" y="33965"/>
                  </a:cubicBezTo>
                  <a:cubicBezTo>
                    <a:pt x="56182" y="31564"/>
                    <a:pt x="58657" y="29882"/>
                    <a:pt x="61117" y="29882"/>
                  </a:cubicBezTo>
                  <a:cubicBezTo>
                    <a:pt x="61664" y="29882"/>
                    <a:pt x="62211" y="29966"/>
                    <a:pt x="62737" y="30143"/>
                  </a:cubicBezTo>
                  <a:cubicBezTo>
                    <a:pt x="66237" y="28861"/>
                    <a:pt x="67660" y="24447"/>
                    <a:pt x="66265" y="20991"/>
                  </a:cubicBezTo>
                  <a:cubicBezTo>
                    <a:pt x="64868" y="17535"/>
                    <a:pt x="61115" y="15389"/>
                    <a:pt x="57392" y="15226"/>
                  </a:cubicBezTo>
                  <a:cubicBezTo>
                    <a:pt x="56302" y="15179"/>
                    <a:pt x="55191" y="15275"/>
                    <a:pt x="54134" y="15007"/>
                  </a:cubicBezTo>
                  <a:cubicBezTo>
                    <a:pt x="51145" y="14251"/>
                    <a:pt x="49582" y="10965"/>
                    <a:pt x="46980" y="9310"/>
                  </a:cubicBezTo>
                  <a:cubicBezTo>
                    <a:pt x="46287" y="8869"/>
                    <a:pt x="45224" y="8778"/>
                    <a:pt x="44079" y="8778"/>
                  </a:cubicBezTo>
                  <a:cubicBezTo>
                    <a:pt x="43277" y="8778"/>
                    <a:pt x="42435" y="8823"/>
                    <a:pt x="41651" y="8823"/>
                  </a:cubicBezTo>
                  <a:cubicBezTo>
                    <a:pt x="40795" y="8823"/>
                    <a:pt x="40007" y="8769"/>
                    <a:pt x="39418" y="8547"/>
                  </a:cubicBezTo>
                  <a:cubicBezTo>
                    <a:pt x="38499" y="8200"/>
                    <a:pt x="37525" y="8023"/>
                    <a:pt x="36546" y="8023"/>
                  </a:cubicBezTo>
                  <a:cubicBezTo>
                    <a:pt x="36275" y="8023"/>
                    <a:pt x="36003" y="8037"/>
                    <a:pt x="35731" y="8064"/>
                  </a:cubicBezTo>
                  <a:cubicBezTo>
                    <a:pt x="34635" y="9104"/>
                    <a:pt x="32585" y="9398"/>
                    <a:pt x="31077" y="9499"/>
                  </a:cubicBezTo>
                  <a:cubicBezTo>
                    <a:pt x="29526" y="7990"/>
                    <a:pt x="27655" y="6585"/>
                    <a:pt x="25725" y="5605"/>
                  </a:cubicBezTo>
                  <a:cubicBezTo>
                    <a:pt x="24435" y="4951"/>
                    <a:pt x="22930" y="4260"/>
                    <a:pt x="22532" y="2870"/>
                  </a:cubicBezTo>
                  <a:cubicBezTo>
                    <a:pt x="22012" y="1053"/>
                    <a:pt x="19376" y="125"/>
                    <a:pt x="17200" y="125"/>
                  </a:cubicBezTo>
                  <a:cubicBezTo>
                    <a:pt x="16716" y="125"/>
                    <a:pt x="16254" y="171"/>
                    <a:pt x="15844" y="263"/>
                  </a:cubicBezTo>
                  <a:cubicBezTo>
                    <a:pt x="15181" y="84"/>
                    <a:pt x="14496" y="0"/>
                    <a:pt x="138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533" name="Google Shape;1533;p40"/>
            <p:cNvSpPr/>
            <p:nvPr/>
          </p:nvSpPr>
          <p:spPr>
            <a:xfrm>
              <a:off x="2370225" y="830650"/>
              <a:ext cx="1016975" cy="1158500"/>
            </a:xfrm>
            <a:custGeom>
              <a:avLst/>
              <a:gdLst/>
              <a:ahLst/>
              <a:cxnLst/>
              <a:rect l="l" t="t" r="r" b="b"/>
              <a:pathLst>
                <a:path w="40679" h="46340" extrusionOk="0">
                  <a:moveTo>
                    <a:pt x="15780" y="0"/>
                  </a:moveTo>
                  <a:cubicBezTo>
                    <a:pt x="14989" y="0"/>
                    <a:pt x="14213" y="109"/>
                    <a:pt x="13470" y="421"/>
                  </a:cubicBezTo>
                  <a:cubicBezTo>
                    <a:pt x="9879" y="1928"/>
                    <a:pt x="10933" y="5468"/>
                    <a:pt x="8580" y="7572"/>
                  </a:cubicBezTo>
                  <a:cubicBezTo>
                    <a:pt x="6546" y="9390"/>
                    <a:pt x="2788" y="7963"/>
                    <a:pt x="1150" y="10460"/>
                  </a:cubicBezTo>
                  <a:cubicBezTo>
                    <a:pt x="0" y="12215"/>
                    <a:pt x="1289" y="14606"/>
                    <a:pt x="2962" y="15871"/>
                  </a:cubicBezTo>
                  <a:cubicBezTo>
                    <a:pt x="4636" y="17135"/>
                    <a:pt x="6731" y="17894"/>
                    <a:pt x="8056" y="19522"/>
                  </a:cubicBezTo>
                  <a:cubicBezTo>
                    <a:pt x="10183" y="22136"/>
                    <a:pt x="9577" y="26004"/>
                    <a:pt x="8413" y="29169"/>
                  </a:cubicBezTo>
                  <a:cubicBezTo>
                    <a:pt x="7247" y="32332"/>
                    <a:pt x="5603" y="35532"/>
                    <a:pt x="6005" y="38881"/>
                  </a:cubicBezTo>
                  <a:cubicBezTo>
                    <a:pt x="6193" y="40459"/>
                    <a:pt x="6837" y="41956"/>
                    <a:pt x="7675" y="43307"/>
                  </a:cubicBezTo>
                  <a:cubicBezTo>
                    <a:pt x="8488" y="44615"/>
                    <a:pt x="9597" y="45873"/>
                    <a:pt x="11095" y="46235"/>
                  </a:cubicBezTo>
                  <a:cubicBezTo>
                    <a:pt x="11391" y="46306"/>
                    <a:pt x="11688" y="46339"/>
                    <a:pt x="11983" y="46339"/>
                  </a:cubicBezTo>
                  <a:cubicBezTo>
                    <a:pt x="13586" y="46339"/>
                    <a:pt x="15150" y="45367"/>
                    <a:pt x="16368" y="44250"/>
                  </a:cubicBezTo>
                  <a:cubicBezTo>
                    <a:pt x="17812" y="42927"/>
                    <a:pt x="19065" y="41325"/>
                    <a:pt x="20822" y="40465"/>
                  </a:cubicBezTo>
                  <a:cubicBezTo>
                    <a:pt x="23353" y="39224"/>
                    <a:pt x="26610" y="39686"/>
                    <a:pt x="28815" y="37929"/>
                  </a:cubicBezTo>
                  <a:cubicBezTo>
                    <a:pt x="31544" y="35754"/>
                    <a:pt x="31140" y="31606"/>
                    <a:pt x="31890" y="28199"/>
                  </a:cubicBezTo>
                  <a:cubicBezTo>
                    <a:pt x="33150" y="22476"/>
                    <a:pt x="38102" y="18249"/>
                    <a:pt x="40038" y="12718"/>
                  </a:cubicBezTo>
                  <a:cubicBezTo>
                    <a:pt x="40418" y="11636"/>
                    <a:pt x="40679" y="10499"/>
                    <a:pt x="40652" y="9352"/>
                  </a:cubicBezTo>
                  <a:cubicBezTo>
                    <a:pt x="40569" y="5649"/>
                    <a:pt x="37449" y="2571"/>
                    <a:pt x="33956" y="1339"/>
                  </a:cubicBezTo>
                  <a:cubicBezTo>
                    <a:pt x="31938" y="627"/>
                    <a:pt x="29911" y="457"/>
                    <a:pt x="27871" y="457"/>
                  </a:cubicBezTo>
                  <a:cubicBezTo>
                    <a:pt x="26007" y="457"/>
                    <a:pt x="24132" y="599"/>
                    <a:pt x="22245" y="599"/>
                  </a:cubicBezTo>
                  <a:cubicBezTo>
                    <a:pt x="21785" y="599"/>
                    <a:pt x="21325" y="591"/>
                    <a:pt x="20863" y="570"/>
                  </a:cubicBezTo>
                  <a:cubicBezTo>
                    <a:pt x="19225" y="496"/>
                    <a:pt x="17470" y="0"/>
                    <a:pt x="157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534" name="Google Shape;1534;p40"/>
            <p:cNvSpPr/>
            <p:nvPr/>
          </p:nvSpPr>
          <p:spPr>
            <a:xfrm>
              <a:off x="3143325" y="1089650"/>
              <a:ext cx="4064350" cy="3503975"/>
            </a:xfrm>
            <a:custGeom>
              <a:avLst/>
              <a:gdLst/>
              <a:ahLst/>
              <a:cxnLst/>
              <a:rect l="l" t="t" r="r" b="b"/>
              <a:pathLst>
                <a:path w="162574" h="140159" extrusionOk="0">
                  <a:moveTo>
                    <a:pt x="149391" y="0"/>
                  </a:moveTo>
                  <a:cubicBezTo>
                    <a:pt x="148360" y="0"/>
                    <a:pt x="147330" y="156"/>
                    <a:pt x="146349" y="477"/>
                  </a:cubicBezTo>
                  <a:cubicBezTo>
                    <a:pt x="145329" y="812"/>
                    <a:pt x="144363" y="1309"/>
                    <a:pt x="143326" y="1583"/>
                  </a:cubicBezTo>
                  <a:cubicBezTo>
                    <a:pt x="142494" y="1801"/>
                    <a:pt x="141638" y="1870"/>
                    <a:pt x="140776" y="1870"/>
                  </a:cubicBezTo>
                  <a:cubicBezTo>
                    <a:pt x="140050" y="1870"/>
                    <a:pt x="139319" y="1821"/>
                    <a:pt x="138596" y="1772"/>
                  </a:cubicBezTo>
                  <a:lnTo>
                    <a:pt x="130106" y="1191"/>
                  </a:lnTo>
                  <a:cubicBezTo>
                    <a:pt x="129237" y="1132"/>
                    <a:pt x="128350" y="1076"/>
                    <a:pt x="127469" y="1076"/>
                  </a:cubicBezTo>
                  <a:cubicBezTo>
                    <a:pt x="125783" y="1076"/>
                    <a:pt x="124119" y="1281"/>
                    <a:pt x="122644" y="2056"/>
                  </a:cubicBezTo>
                  <a:cubicBezTo>
                    <a:pt x="119360" y="3782"/>
                    <a:pt x="117499" y="8084"/>
                    <a:pt x="113816" y="8529"/>
                  </a:cubicBezTo>
                  <a:cubicBezTo>
                    <a:pt x="113611" y="8554"/>
                    <a:pt x="113408" y="8566"/>
                    <a:pt x="113207" y="8566"/>
                  </a:cubicBezTo>
                  <a:cubicBezTo>
                    <a:pt x="110853" y="8566"/>
                    <a:pt x="108715" y="6973"/>
                    <a:pt x="106473" y="6087"/>
                  </a:cubicBezTo>
                  <a:cubicBezTo>
                    <a:pt x="105100" y="5543"/>
                    <a:pt x="103627" y="5279"/>
                    <a:pt x="102152" y="5279"/>
                  </a:cubicBezTo>
                  <a:cubicBezTo>
                    <a:pt x="99404" y="5279"/>
                    <a:pt x="96647" y="6196"/>
                    <a:pt x="94512" y="7933"/>
                  </a:cubicBezTo>
                  <a:cubicBezTo>
                    <a:pt x="93279" y="7304"/>
                    <a:pt x="93660" y="5468"/>
                    <a:pt x="93225" y="4153"/>
                  </a:cubicBezTo>
                  <a:cubicBezTo>
                    <a:pt x="92771" y="2782"/>
                    <a:pt x="91297" y="1954"/>
                    <a:pt x="89858" y="1828"/>
                  </a:cubicBezTo>
                  <a:cubicBezTo>
                    <a:pt x="89687" y="1813"/>
                    <a:pt x="89517" y="1806"/>
                    <a:pt x="89348" y="1806"/>
                  </a:cubicBezTo>
                  <a:cubicBezTo>
                    <a:pt x="88082" y="1806"/>
                    <a:pt x="86834" y="2194"/>
                    <a:pt x="85623" y="2590"/>
                  </a:cubicBezTo>
                  <a:cubicBezTo>
                    <a:pt x="82664" y="3556"/>
                    <a:pt x="79224" y="5204"/>
                    <a:pt x="78950" y="8303"/>
                  </a:cubicBezTo>
                  <a:cubicBezTo>
                    <a:pt x="78873" y="9176"/>
                    <a:pt x="79068" y="10104"/>
                    <a:pt x="78702" y="10900"/>
                  </a:cubicBezTo>
                  <a:cubicBezTo>
                    <a:pt x="78178" y="12033"/>
                    <a:pt x="76762" y="12408"/>
                    <a:pt x="75881" y="13291"/>
                  </a:cubicBezTo>
                  <a:cubicBezTo>
                    <a:pt x="74831" y="14345"/>
                    <a:pt x="74664" y="15971"/>
                    <a:pt x="74621" y="17458"/>
                  </a:cubicBezTo>
                  <a:cubicBezTo>
                    <a:pt x="74577" y="18944"/>
                    <a:pt x="74563" y="20541"/>
                    <a:pt x="73703" y="21754"/>
                  </a:cubicBezTo>
                  <a:cubicBezTo>
                    <a:pt x="73148" y="22537"/>
                    <a:pt x="71069" y="23068"/>
                    <a:pt x="69376" y="23068"/>
                  </a:cubicBezTo>
                  <a:cubicBezTo>
                    <a:pt x="68445" y="23068"/>
                    <a:pt x="67630" y="22907"/>
                    <a:pt x="67252" y="22539"/>
                  </a:cubicBezTo>
                  <a:cubicBezTo>
                    <a:pt x="66636" y="21940"/>
                    <a:pt x="65905" y="21693"/>
                    <a:pt x="65124" y="21693"/>
                  </a:cubicBezTo>
                  <a:cubicBezTo>
                    <a:pt x="63293" y="21693"/>
                    <a:pt x="61194" y="23048"/>
                    <a:pt x="59696" y="24392"/>
                  </a:cubicBezTo>
                  <a:lnTo>
                    <a:pt x="53326" y="30110"/>
                  </a:lnTo>
                  <a:cubicBezTo>
                    <a:pt x="51731" y="31541"/>
                    <a:pt x="50013" y="33034"/>
                    <a:pt x="47899" y="33389"/>
                  </a:cubicBezTo>
                  <a:cubicBezTo>
                    <a:pt x="47672" y="33427"/>
                    <a:pt x="47440" y="33446"/>
                    <a:pt x="47206" y="33446"/>
                  </a:cubicBezTo>
                  <a:cubicBezTo>
                    <a:pt x="45267" y="33446"/>
                    <a:pt x="43232" y="32171"/>
                    <a:pt x="43155" y="30259"/>
                  </a:cubicBezTo>
                  <a:cubicBezTo>
                    <a:pt x="43563" y="29875"/>
                    <a:pt x="44085" y="29761"/>
                    <a:pt x="44655" y="29761"/>
                  </a:cubicBezTo>
                  <a:cubicBezTo>
                    <a:pt x="45498" y="29761"/>
                    <a:pt x="46445" y="30012"/>
                    <a:pt x="47276" y="30012"/>
                  </a:cubicBezTo>
                  <a:cubicBezTo>
                    <a:pt x="47872" y="30012"/>
                    <a:pt x="48409" y="29883"/>
                    <a:pt x="48805" y="29438"/>
                  </a:cubicBezTo>
                  <a:cubicBezTo>
                    <a:pt x="49977" y="28121"/>
                    <a:pt x="48243" y="26238"/>
                    <a:pt x="46718" y="25356"/>
                  </a:cubicBezTo>
                  <a:cubicBezTo>
                    <a:pt x="43929" y="23744"/>
                    <a:pt x="41047" y="22101"/>
                    <a:pt x="37854" y="21667"/>
                  </a:cubicBezTo>
                  <a:cubicBezTo>
                    <a:pt x="37395" y="21605"/>
                    <a:pt x="36928" y="21573"/>
                    <a:pt x="36459" y="21573"/>
                  </a:cubicBezTo>
                  <a:cubicBezTo>
                    <a:pt x="33662" y="21573"/>
                    <a:pt x="30804" y="22696"/>
                    <a:pt x="29384" y="25062"/>
                  </a:cubicBezTo>
                  <a:cubicBezTo>
                    <a:pt x="27966" y="27426"/>
                    <a:pt x="28225" y="30512"/>
                    <a:pt x="26820" y="32884"/>
                  </a:cubicBezTo>
                  <a:cubicBezTo>
                    <a:pt x="25941" y="34369"/>
                    <a:pt x="24491" y="35431"/>
                    <a:pt x="23493" y="36839"/>
                  </a:cubicBezTo>
                  <a:cubicBezTo>
                    <a:pt x="22495" y="38247"/>
                    <a:pt x="22067" y="40372"/>
                    <a:pt x="23291" y="41591"/>
                  </a:cubicBezTo>
                  <a:cubicBezTo>
                    <a:pt x="24277" y="42574"/>
                    <a:pt x="25957" y="42576"/>
                    <a:pt x="26934" y="43568"/>
                  </a:cubicBezTo>
                  <a:cubicBezTo>
                    <a:pt x="27686" y="44334"/>
                    <a:pt x="27942" y="45612"/>
                    <a:pt x="28928" y="46032"/>
                  </a:cubicBezTo>
                  <a:cubicBezTo>
                    <a:pt x="29116" y="46112"/>
                    <a:pt x="29308" y="46149"/>
                    <a:pt x="29499" y="46149"/>
                  </a:cubicBezTo>
                  <a:cubicBezTo>
                    <a:pt x="30453" y="46149"/>
                    <a:pt x="31375" y="45228"/>
                    <a:pt x="31599" y="44232"/>
                  </a:cubicBezTo>
                  <a:cubicBezTo>
                    <a:pt x="31870" y="43035"/>
                    <a:pt x="31491" y="41803"/>
                    <a:pt x="31294" y="40594"/>
                  </a:cubicBezTo>
                  <a:cubicBezTo>
                    <a:pt x="30707" y="36976"/>
                    <a:pt x="32524" y="32527"/>
                    <a:pt x="36153" y="32010"/>
                  </a:cubicBezTo>
                  <a:cubicBezTo>
                    <a:pt x="36979" y="32041"/>
                    <a:pt x="37253" y="33221"/>
                    <a:pt x="36881" y="33960"/>
                  </a:cubicBezTo>
                  <a:cubicBezTo>
                    <a:pt x="36512" y="34700"/>
                    <a:pt x="35790" y="35213"/>
                    <a:pt x="35400" y="35941"/>
                  </a:cubicBezTo>
                  <a:cubicBezTo>
                    <a:pt x="34663" y="37314"/>
                    <a:pt x="35518" y="39272"/>
                    <a:pt x="37026" y="39667"/>
                  </a:cubicBezTo>
                  <a:cubicBezTo>
                    <a:pt x="38598" y="40078"/>
                    <a:pt x="41223" y="39748"/>
                    <a:pt x="41017" y="41358"/>
                  </a:cubicBezTo>
                  <a:cubicBezTo>
                    <a:pt x="40797" y="43068"/>
                    <a:pt x="37630" y="41948"/>
                    <a:pt x="36606" y="43336"/>
                  </a:cubicBezTo>
                  <a:cubicBezTo>
                    <a:pt x="36002" y="44155"/>
                    <a:pt x="36537" y="45296"/>
                    <a:pt x="36521" y="46313"/>
                  </a:cubicBezTo>
                  <a:cubicBezTo>
                    <a:pt x="36494" y="48303"/>
                    <a:pt x="34299" y="49599"/>
                    <a:pt x="32313" y="49739"/>
                  </a:cubicBezTo>
                  <a:cubicBezTo>
                    <a:pt x="32097" y="49755"/>
                    <a:pt x="31880" y="49762"/>
                    <a:pt x="31663" y="49762"/>
                  </a:cubicBezTo>
                  <a:cubicBezTo>
                    <a:pt x="30164" y="49762"/>
                    <a:pt x="28664" y="49439"/>
                    <a:pt x="27166" y="49439"/>
                  </a:cubicBezTo>
                  <a:cubicBezTo>
                    <a:pt x="26898" y="49439"/>
                    <a:pt x="26629" y="49449"/>
                    <a:pt x="26361" y="49474"/>
                  </a:cubicBezTo>
                  <a:cubicBezTo>
                    <a:pt x="24379" y="49654"/>
                    <a:pt x="22222" y="51058"/>
                    <a:pt x="22312" y="53044"/>
                  </a:cubicBezTo>
                  <a:cubicBezTo>
                    <a:pt x="19567" y="54331"/>
                    <a:pt x="16715" y="55374"/>
                    <a:pt x="13788" y="56164"/>
                  </a:cubicBezTo>
                  <a:cubicBezTo>
                    <a:pt x="13912" y="58317"/>
                    <a:pt x="17975" y="58517"/>
                    <a:pt x="17960" y="60675"/>
                  </a:cubicBezTo>
                  <a:cubicBezTo>
                    <a:pt x="17949" y="61887"/>
                    <a:pt x="16542" y="62556"/>
                    <a:pt x="15302" y="62556"/>
                  </a:cubicBezTo>
                  <a:cubicBezTo>
                    <a:pt x="15219" y="62556"/>
                    <a:pt x="15137" y="62553"/>
                    <a:pt x="15056" y="62547"/>
                  </a:cubicBezTo>
                  <a:cubicBezTo>
                    <a:pt x="14072" y="62475"/>
                    <a:pt x="13082" y="62160"/>
                    <a:pt x="12113" y="62160"/>
                  </a:cubicBezTo>
                  <a:cubicBezTo>
                    <a:pt x="11810" y="62160"/>
                    <a:pt x="11508" y="62191"/>
                    <a:pt x="11210" y="62270"/>
                  </a:cubicBezTo>
                  <a:cubicBezTo>
                    <a:pt x="9047" y="62839"/>
                    <a:pt x="8290" y="65880"/>
                    <a:pt x="9487" y="67769"/>
                  </a:cubicBezTo>
                  <a:cubicBezTo>
                    <a:pt x="10572" y="69481"/>
                    <a:pt x="12694" y="70258"/>
                    <a:pt x="14741" y="70258"/>
                  </a:cubicBezTo>
                  <a:cubicBezTo>
                    <a:pt x="14954" y="70258"/>
                    <a:pt x="15165" y="70249"/>
                    <a:pt x="15375" y="70233"/>
                  </a:cubicBezTo>
                  <a:cubicBezTo>
                    <a:pt x="16269" y="70162"/>
                    <a:pt x="17225" y="69924"/>
                    <a:pt x="17785" y="69223"/>
                  </a:cubicBezTo>
                  <a:cubicBezTo>
                    <a:pt x="18318" y="68554"/>
                    <a:pt x="18362" y="67634"/>
                    <a:pt x="18586" y="66808"/>
                  </a:cubicBezTo>
                  <a:cubicBezTo>
                    <a:pt x="19089" y="64960"/>
                    <a:pt x="20667" y="63445"/>
                    <a:pt x="22534" y="63019"/>
                  </a:cubicBezTo>
                  <a:cubicBezTo>
                    <a:pt x="23588" y="62778"/>
                    <a:pt x="24878" y="62758"/>
                    <a:pt x="25444" y="61839"/>
                  </a:cubicBezTo>
                  <a:cubicBezTo>
                    <a:pt x="27854" y="63143"/>
                    <a:pt x="29550" y="65685"/>
                    <a:pt x="29826" y="68413"/>
                  </a:cubicBezTo>
                  <a:cubicBezTo>
                    <a:pt x="30020" y="68663"/>
                    <a:pt x="30274" y="68770"/>
                    <a:pt x="30543" y="68770"/>
                  </a:cubicBezTo>
                  <a:cubicBezTo>
                    <a:pt x="31347" y="68770"/>
                    <a:pt x="32287" y="67809"/>
                    <a:pt x="32159" y="66868"/>
                  </a:cubicBezTo>
                  <a:cubicBezTo>
                    <a:pt x="31991" y="65614"/>
                    <a:pt x="30882" y="64743"/>
                    <a:pt x="30003" y="63834"/>
                  </a:cubicBezTo>
                  <a:cubicBezTo>
                    <a:pt x="29122" y="62923"/>
                    <a:pt x="28387" y="61510"/>
                    <a:pt x="29078" y="60448"/>
                  </a:cubicBezTo>
                  <a:lnTo>
                    <a:pt x="29078" y="60448"/>
                  </a:lnTo>
                  <a:cubicBezTo>
                    <a:pt x="33197" y="61658"/>
                    <a:pt x="36527" y="65238"/>
                    <a:pt x="37435" y="69435"/>
                  </a:cubicBezTo>
                  <a:cubicBezTo>
                    <a:pt x="38871" y="69149"/>
                    <a:pt x="39664" y="67205"/>
                    <a:pt x="38838" y="65997"/>
                  </a:cubicBezTo>
                  <a:cubicBezTo>
                    <a:pt x="39003" y="65628"/>
                    <a:pt x="39328" y="65472"/>
                    <a:pt x="39697" y="65472"/>
                  </a:cubicBezTo>
                  <a:cubicBezTo>
                    <a:pt x="40331" y="65472"/>
                    <a:pt x="41094" y="65932"/>
                    <a:pt x="41391" y="66558"/>
                  </a:cubicBezTo>
                  <a:cubicBezTo>
                    <a:pt x="41862" y="67549"/>
                    <a:pt x="41819" y="68770"/>
                    <a:pt x="42492" y="69636"/>
                  </a:cubicBezTo>
                  <a:cubicBezTo>
                    <a:pt x="43175" y="70517"/>
                    <a:pt x="44261" y="70711"/>
                    <a:pt x="45451" y="70711"/>
                  </a:cubicBezTo>
                  <a:cubicBezTo>
                    <a:pt x="46388" y="70711"/>
                    <a:pt x="47390" y="70590"/>
                    <a:pt x="48312" y="70590"/>
                  </a:cubicBezTo>
                  <a:cubicBezTo>
                    <a:pt x="49551" y="70590"/>
                    <a:pt x="50643" y="70808"/>
                    <a:pt x="51235" y="71828"/>
                  </a:cubicBezTo>
                  <a:cubicBezTo>
                    <a:pt x="52336" y="73723"/>
                    <a:pt x="49909" y="75927"/>
                    <a:pt x="47711" y="75927"/>
                  </a:cubicBezTo>
                  <a:cubicBezTo>
                    <a:pt x="47678" y="75927"/>
                    <a:pt x="47645" y="75926"/>
                    <a:pt x="47613" y="75925"/>
                  </a:cubicBezTo>
                  <a:cubicBezTo>
                    <a:pt x="45391" y="75856"/>
                    <a:pt x="43361" y="74585"/>
                    <a:pt x="41147" y="74365"/>
                  </a:cubicBezTo>
                  <a:cubicBezTo>
                    <a:pt x="40897" y="74340"/>
                    <a:pt x="40647" y="74329"/>
                    <a:pt x="40397" y="74329"/>
                  </a:cubicBezTo>
                  <a:cubicBezTo>
                    <a:pt x="38218" y="74329"/>
                    <a:pt x="36082" y="75200"/>
                    <a:pt x="33896" y="75455"/>
                  </a:cubicBezTo>
                  <a:cubicBezTo>
                    <a:pt x="33619" y="75487"/>
                    <a:pt x="33335" y="75503"/>
                    <a:pt x="33048" y="75503"/>
                  </a:cubicBezTo>
                  <a:cubicBezTo>
                    <a:pt x="30807" y="75503"/>
                    <a:pt x="28395" y="74514"/>
                    <a:pt x="27939" y="72388"/>
                  </a:cubicBezTo>
                  <a:cubicBezTo>
                    <a:pt x="27802" y="71741"/>
                    <a:pt x="27855" y="71030"/>
                    <a:pt x="27514" y="70464"/>
                  </a:cubicBezTo>
                  <a:cubicBezTo>
                    <a:pt x="27109" y="69793"/>
                    <a:pt x="26279" y="69553"/>
                    <a:pt x="25473" y="69553"/>
                  </a:cubicBezTo>
                  <a:cubicBezTo>
                    <a:pt x="25313" y="69553"/>
                    <a:pt x="25154" y="69562"/>
                    <a:pt x="24999" y="69580"/>
                  </a:cubicBezTo>
                  <a:cubicBezTo>
                    <a:pt x="21817" y="69942"/>
                    <a:pt x="18598" y="72595"/>
                    <a:pt x="15740" y="72595"/>
                  </a:cubicBezTo>
                  <a:cubicBezTo>
                    <a:pt x="14956" y="72595"/>
                    <a:pt x="14199" y="72395"/>
                    <a:pt x="13478" y="71894"/>
                  </a:cubicBezTo>
                  <a:cubicBezTo>
                    <a:pt x="11337" y="76062"/>
                    <a:pt x="6101" y="77629"/>
                    <a:pt x="3179" y="81294"/>
                  </a:cubicBezTo>
                  <a:cubicBezTo>
                    <a:pt x="0" y="85282"/>
                    <a:pt x="268" y="91440"/>
                    <a:pt x="3354" y="95500"/>
                  </a:cubicBezTo>
                  <a:cubicBezTo>
                    <a:pt x="6050" y="99045"/>
                    <a:pt x="10552" y="100957"/>
                    <a:pt x="15019" y="100957"/>
                  </a:cubicBezTo>
                  <a:cubicBezTo>
                    <a:pt x="15667" y="100957"/>
                    <a:pt x="16314" y="100917"/>
                    <a:pt x="16954" y="100836"/>
                  </a:cubicBezTo>
                  <a:cubicBezTo>
                    <a:pt x="17630" y="100750"/>
                    <a:pt x="18327" y="100626"/>
                    <a:pt x="19005" y="100626"/>
                  </a:cubicBezTo>
                  <a:cubicBezTo>
                    <a:pt x="19489" y="100626"/>
                    <a:pt x="19963" y="100690"/>
                    <a:pt x="20413" y="100875"/>
                  </a:cubicBezTo>
                  <a:cubicBezTo>
                    <a:pt x="21482" y="101317"/>
                    <a:pt x="22166" y="102352"/>
                    <a:pt x="23058" y="103088"/>
                  </a:cubicBezTo>
                  <a:cubicBezTo>
                    <a:pt x="23580" y="103519"/>
                    <a:pt x="24303" y="103823"/>
                    <a:pt x="24961" y="103823"/>
                  </a:cubicBezTo>
                  <a:cubicBezTo>
                    <a:pt x="25427" y="103823"/>
                    <a:pt x="25861" y="103670"/>
                    <a:pt x="26168" y="103301"/>
                  </a:cubicBezTo>
                  <a:lnTo>
                    <a:pt x="26168" y="103301"/>
                  </a:lnTo>
                  <a:cubicBezTo>
                    <a:pt x="25321" y="105399"/>
                    <a:pt x="25557" y="107902"/>
                    <a:pt x="26779" y="109805"/>
                  </a:cubicBezTo>
                  <a:cubicBezTo>
                    <a:pt x="28099" y="111859"/>
                    <a:pt x="30559" y="113484"/>
                    <a:pt x="30509" y="115926"/>
                  </a:cubicBezTo>
                  <a:cubicBezTo>
                    <a:pt x="30482" y="117190"/>
                    <a:pt x="29748" y="118318"/>
                    <a:pt x="29403" y="119536"/>
                  </a:cubicBezTo>
                  <a:cubicBezTo>
                    <a:pt x="27829" y="125109"/>
                    <a:pt x="34415" y="129657"/>
                    <a:pt x="35455" y="135354"/>
                  </a:cubicBezTo>
                  <a:cubicBezTo>
                    <a:pt x="35736" y="136888"/>
                    <a:pt x="35735" y="138735"/>
                    <a:pt x="37029" y="139601"/>
                  </a:cubicBezTo>
                  <a:cubicBezTo>
                    <a:pt x="37625" y="139999"/>
                    <a:pt x="38374" y="140081"/>
                    <a:pt x="39090" y="140127"/>
                  </a:cubicBezTo>
                  <a:cubicBezTo>
                    <a:pt x="39409" y="140148"/>
                    <a:pt x="39736" y="140158"/>
                    <a:pt x="40067" y="140158"/>
                  </a:cubicBezTo>
                  <a:cubicBezTo>
                    <a:pt x="43538" y="140158"/>
                    <a:pt x="47454" y="138962"/>
                    <a:pt x="48151" y="135675"/>
                  </a:cubicBezTo>
                  <a:cubicBezTo>
                    <a:pt x="48366" y="134657"/>
                    <a:pt x="48212" y="133602"/>
                    <a:pt x="48243" y="132560"/>
                  </a:cubicBezTo>
                  <a:cubicBezTo>
                    <a:pt x="48336" y="129451"/>
                    <a:pt x="50239" y="126459"/>
                    <a:pt x="53017" y="125056"/>
                  </a:cubicBezTo>
                  <a:cubicBezTo>
                    <a:pt x="53771" y="124675"/>
                    <a:pt x="54600" y="124390"/>
                    <a:pt x="55202" y="123799"/>
                  </a:cubicBezTo>
                  <a:cubicBezTo>
                    <a:pt x="56528" y="122495"/>
                    <a:pt x="56234" y="120283"/>
                    <a:pt x="55553" y="118553"/>
                  </a:cubicBezTo>
                  <a:cubicBezTo>
                    <a:pt x="54872" y="116821"/>
                    <a:pt x="53881" y="115076"/>
                    <a:pt x="54120" y="113231"/>
                  </a:cubicBezTo>
                  <a:cubicBezTo>
                    <a:pt x="54502" y="110269"/>
                    <a:pt x="57681" y="108706"/>
                    <a:pt x="60090" y="106941"/>
                  </a:cubicBezTo>
                  <a:cubicBezTo>
                    <a:pt x="63716" y="104284"/>
                    <a:pt x="66206" y="100125"/>
                    <a:pt x="66835" y="95675"/>
                  </a:cubicBezTo>
                  <a:lnTo>
                    <a:pt x="66835" y="95675"/>
                  </a:lnTo>
                  <a:cubicBezTo>
                    <a:pt x="65061" y="96232"/>
                    <a:pt x="63075" y="96745"/>
                    <a:pt x="61220" y="96745"/>
                  </a:cubicBezTo>
                  <a:cubicBezTo>
                    <a:pt x="59581" y="96745"/>
                    <a:pt x="58045" y="96344"/>
                    <a:pt x="56849" y="95215"/>
                  </a:cubicBezTo>
                  <a:cubicBezTo>
                    <a:pt x="55965" y="94380"/>
                    <a:pt x="55421" y="93259"/>
                    <a:pt x="54897" y="92162"/>
                  </a:cubicBezTo>
                  <a:lnTo>
                    <a:pt x="50173" y="82291"/>
                  </a:lnTo>
                  <a:cubicBezTo>
                    <a:pt x="49966" y="81857"/>
                    <a:pt x="49755" y="81362"/>
                    <a:pt x="49925" y="80912"/>
                  </a:cubicBezTo>
                  <a:cubicBezTo>
                    <a:pt x="50074" y="80517"/>
                    <a:pt x="50366" y="80356"/>
                    <a:pt x="50717" y="80356"/>
                  </a:cubicBezTo>
                  <a:cubicBezTo>
                    <a:pt x="51453" y="80356"/>
                    <a:pt x="52449" y="81064"/>
                    <a:pt x="52928" y="81807"/>
                  </a:cubicBezTo>
                  <a:cubicBezTo>
                    <a:pt x="55452" y="85724"/>
                    <a:pt x="57718" y="89804"/>
                    <a:pt x="59707" y="94020"/>
                  </a:cubicBezTo>
                  <a:cubicBezTo>
                    <a:pt x="63791" y="93273"/>
                    <a:pt x="67648" y="91596"/>
                    <a:pt x="70980" y="89118"/>
                  </a:cubicBezTo>
                  <a:cubicBezTo>
                    <a:pt x="72037" y="88329"/>
                    <a:pt x="73088" y="87386"/>
                    <a:pt x="73445" y="86117"/>
                  </a:cubicBezTo>
                  <a:cubicBezTo>
                    <a:pt x="73802" y="84846"/>
                    <a:pt x="73146" y="83218"/>
                    <a:pt x="71846" y="82993"/>
                  </a:cubicBezTo>
                  <a:cubicBezTo>
                    <a:pt x="71723" y="82971"/>
                    <a:pt x="71600" y="82963"/>
                    <a:pt x="71476" y="82963"/>
                  </a:cubicBezTo>
                  <a:cubicBezTo>
                    <a:pt x="71093" y="82963"/>
                    <a:pt x="70708" y="83045"/>
                    <a:pt x="70324" y="83086"/>
                  </a:cubicBezTo>
                  <a:cubicBezTo>
                    <a:pt x="70133" y="83106"/>
                    <a:pt x="69943" y="83115"/>
                    <a:pt x="69755" y="83115"/>
                  </a:cubicBezTo>
                  <a:cubicBezTo>
                    <a:pt x="66927" y="83115"/>
                    <a:pt x="64468" y="80925"/>
                    <a:pt x="62588" y="78727"/>
                  </a:cubicBezTo>
                  <a:cubicBezTo>
                    <a:pt x="63132" y="78118"/>
                    <a:pt x="63852" y="77890"/>
                    <a:pt x="64640" y="77890"/>
                  </a:cubicBezTo>
                  <a:cubicBezTo>
                    <a:pt x="65842" y="77890"/>
                    <a:pt x="67201" y="78421"/>
                    <a:pt x="68334" y="78941"/>
                  </a:cubicBezTo>
                  <a:cubicBezTo>
                    <a:pt x="71699" y="80486"/>
                    <a:pt x="75249" y="81588"/>
                    <a:pt x="78895" y="82221"/>
                  </a:cubicBezTo>
                  <a:cubicBezTo>
                    <a:pt x="79803" y="82378"/>
                    <a:pt x="80736" y="82513"/>
                    <a:pt x="81554" y="82936"/>
                  </a:cubicBezTo>
                  <a:cubicBezTo>
                    <a:pt x="82126" y="83232"/>
                    <a:pt x="82622" y="83658"/>
                    <a:pt x="83095" y="84096"/>
                  </a:cubicBezTo>
                  <a:cubicBezTo>
                    <a:pt x="87298" y="87967"/>
                    <a:pt x="90407" y="93013"/>
                    <a:pt x="91975" y="98509"/>
                  </a:cubicBezTo>
                  <a:cubicBezTo>
                    <a:pt x="92104" y="98538"/>
                    <a:pt x="92231" y="98552"/>
                    <a:pt x="92354" y="98552"/>
                  </a:cubicBezTo>
                  <a:cubicBezTo>
                    <a:pt x="93754" y="98552"/>
                    <a:pt x="94717" y="96760"/>
                    <a:pt x="94833" y="95252"/>
                  </a:cubicBezTo>
                  <a:cubicBezTo>
                    <a:pt x="94960" y="93612"/>
                    <a:pt x="94769" y="91722"/>
                    <a:pt x="95948" y="90578"/>
                  </a:cubicBezTo>
                  <a:cubicBezTo>
                    <a:pt x="96875" y="89678"/>
                    <a:pt x="98399" y="89556"/>
                    <a:pt x="99214" y="88552"/>
                  </a:cubicBezTo>
                  <a:cubicBezTo>
                    <a:pt x="100238" y="87289"/>
                    <a:pt x="99703" y="85157"/>
                    <a:pt x="100900" y="84056"/>
                  </a:cubicBezTo>
                  <a:cubicBezTo>
                    <a:pt x="101284" y="83704"/>
                    <a:pt x="101728" y="83552"/>
                    <a:pt x="102190" y="83552"/>
                  </a:cubicBezTo>
                  <a:cubicBezTo>
                    <a:pt x="103537" y="83552"/>
                    <a:pt x="105034" y="84844"/>
                    <a:pt x="105630" y="86240"/>
                  </a:cubicBezTo>
                  <a:cubicBezTo>
                    <a:pt x="106431" y="88116"/>
                    <a:pt x="106723" y="90422"/>
                    <a:pt x="108410" y="91569"/>
                  </a:cubicBezTo>
                  <a:lnTo>
                    <a:pt x="111137" y="91176"/>
                  </a:lnTo>
                  <a:cubicBezTo>
                    <a:pt x="111152" y="95778"/>
                    <a:pt x="112750" y="100362"/>
                    <a:pt x="115602" y="103975"/>
                  </a:cubicBezTo>
                  <a:cubicBezTo>
                    <a:pt x="117157" y="103161"/>
                    <a:pt x="116453" y="100795"/>
                    <a:pt x="115480" y="99330"/>
                  </a:cubicBezTo>
                  <a:cubicBezTo>
                    <a:pt x="114508" y="97866"/>
                    <a:pt x="113554" y="95681"/>
                    <a:pt x="114936" y="94596"/>
                  </a:cubicBezTo>
                  <a:lnTo>
                    <a:pt x="114936" y="94596"/>
                  </a:lnTo>
                  <a:cubicBezTo>
                    <a:pt x="116854" y="94614"/>
                    <a:pt x="117747" y="97259"/>
                    <a:pt x="119611" y="97712"/>
                  </a:cubicBezTo>
                  <a:cubicBezTo>
                    <a:pt x="119777" y="97752"/>
                    <a:pt x="119940" y="97771"/>
                    <a:pt x="120101" y="97771"/>
                  </a:cubicBezTo>
                  <a:cubicBezTo>
                    <a:pt x="121744" y="97771"/>
                    <a:pt x="123089" y="95790"/>
                    <a:pt x="122784" y="94080"/>
                  </a:cubicBezTo>
                  <a:cubicBezTo>
                    <a:pt x="122451" y="92201"/>
                    <a:pt x="120835" y="90820"/>
                    <a:pt x="119169" y="89895"/>
                  </a:cubicBezTo>
                  <a:cubicBezTo>
                    <a:pt x="117675" y="88258"/>
                    <a:pt x="119833" y="85644"/>
                    <a:pt x="122018" y="85274"/>
                  </a:cubicBezTo>
                  <a:cubicBezTo>
                    <a:pt x="122730" y="85153"/>
                    <a:pt x="123464" y="85138"/>
                    <a:pt x="124199" y="85138"/>
                  </a:cubicBezTo>
                  <a:cubicBezTo>
                    <a:pt x="124443" y="85138"/>
                    <a:pt x="124686" y="85140"/>
                    <a:pt x="124930" y="85140"/>
                  </a:cubicBezTo>
                  <a:cubicBezTo>
                    <a:pt x="126201" y="85140"/>
                    <a:pt x="127452" y="85095"/>
                    <a:pt x="128573" y="84531"/>
                  </a:cubicBezTo>
                  <a:cubicBezTo>
                    <a:pt x="130946" y="83339"/>
                    <a:pt x="131739" y="80207"/>
                    <a:pt x="131200" y="77607"/>
                  </a:cubicBezTo>
                  <a:cubicBezTo>
                    <a:pt x="130659" y="75007"/>
                    <a:pt x="129117" y="72748"/>
                    <a:pt x="127857" y="70410"/>
                  </a:cubicBezTo>
                  <a:cubicBezTo>
                    <a:pt x="126781" y="68413"/>
                    <a:pt x="126249" y="65298"/>
                    <a:pt x="128341" y="64420"/>
                  </a:cubicBezTo>
                  <a:cubicBezTo>
                    <a:pt x="128900" y="64186"/>
                    <a:pt x="129528" y="64195"/>
                    <a:pt x="130135" y="64170"/>
                  </a:cubicBezTo>
                  <a:cubicBezTo>
                    <a:pt x="138047" y="63837"/>
                    <a:pt x="144592" y="55459"/>
                    <a:pt x="143005" y="47701"/>
                  </a:cubicBezTo>
                  <a:cubicBezTo>
                    <a:pt x="142706" y="46238"/>
                    <a:pt x="142140" y="44786"/>
                    <a:pt x="141097" y="43719"/>
                  </a:cubicBezTo>
                  <a:cubicBezTo>
                    <a:pt x="139216" y="41800"/>
                    <a:pt x="136024" y="41349"/>
                    <a:pt x="134619" y="39057"/>
                  </a:cubicBezTo>
                  <a:cubicBezTo>
                    <a:pt x="132900" y="36255"/>
                    <a:pt x="135025" y="32537"/>
                    <a:pt x="137778" y="30737"/>
                  </a:cubicBezTo>
                  <a:cubicBezTo>
                    <a:pt x="140529" y="28938"/>
                    <a:pt x="143891" y="28156"/>
                    <a:pt x="146461" y="26105"/>
                  </a:cubicBezTo>
                  <a:cubicBezTo>
                    <a:pt x="147145" y="26087"/>
                    <a:pt x="147512" y="25417"/>
                    <a:pt x="147638" y="24743"/>
                  </a:cubicBezTo>
                  <a:cubicBezTo>
                    <a:pt x="147716" y="24319"/>
                    <a:pt x="147611" y="23887"/>
                    <a:pt x="147608" y="23456"/>
                  </a:cubicBezTo>
                  <a:cubicBezTo>
                    <a:pt x="147598" y="22276"/>
                    <a:pt x="148442" y="21139"/>
                    <a:pt x="149574" y="20805"/>
                  </a:cubicBezTo>
                  <a:cubicBezTo>
                    <a:pt x="149811" y="20736"/>
                    <a:pt x="150056" y="20702"/>
                    <a:pt x="150302" y="20702"/>
                  </a:cubicBezTo>
                  <a:cubicBezTo>
                    <a:pt x="151231" y="20702"/>
                    <a:pt x="152165" y="21179"/>
                    <a:pt x="152664" y="21968"/>
                  </a:cubicBezTo>
                  <a:cubicBezTo>
                    <a:pt x="153442" y="23198"/>
                    <a:pt x="153129" y="24821"/>
                    <a:pt x="152563" y="26163"/>
                  </a:cubicBezTo>
                  <a:cubicBezTo>
                    <a:pt x="151998" y="27505"/>
                    <a:pt x="151199" y="28790"/>
                    <a:pt x="151051" y="30239"/>
                  </a:cubicBezTo>
                  <a:cubicBezTo>
                    <a:pt x="150905" y="31687"/>
                    <a:pt x="151726" y="33391"/>
                    <a:pt x="153173" y="33553"/>
                  </a:cubicBezTo>
                  <a:cubicBezTo>
                    <a:pt x="153252" y="33562"/>
                    <a:pt x="153330" y="33566"/>
                    <a:pt x="153406" y="33566"/>
                  </a:cubicBezTo>
                  <a:cubicBezTo>
                    <a:pt x="155043" y="33566"/>
                    <a:pt x="156090" y="31574"/>
                    <a:pt x="156201" y="29877"/>
                  </a:cubicBezTo>
                  <a:cubicBezTo>
                    <a:pt x="156318" y="28099"/>
                    <a:pt x="155972" y="26160"/>
                    <a:pt x="156925" y="24659"/>
                  </a:cubicBezTo>
                  <a:cubicBezTo>
                    <a:pt x="158377" y="22374"/>
                    <a:pt x="162385" y="21839"/>
                    <a:pt x="162490" y="19133"/>
                  </a:cubicBezTo>
                  <a:cubicBezTo>
                    <a:pt x="162574" y="16945"/>
                    <a:pt x="159821" y="15661"/>
                    <a:pt x="159327" y="13530"/>
                  </a:cubicBezTo>
                  <a:cubicBezTo>
                    <a:pt x="159129" y="12668"/>
                    <a:pt x="159325" y="11773"/>
                    <a:pt x="159405" y="10894"/>
                  </a:cubicBezTo>
                  <a:cubicBezTo>
                    <a:pt x="159709" y="7612"/>
                    <a:pt x="158263" y="4218"/>
                    <a:pt x="155688" y="2163"/>
                  </a:cubicBezTo>
                  <a:cubicBezTo>
                    <a:pt x="153919" y="751"/>
                    <a:pt x="151652" y="0"/>
                    <a:pt x="14939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535" name="Google Shape;1535;p40"/>
            <p:cNvSpPr/>
            <p:nvPr/>
          </p:nvSpPr>
          <p:spPr>
            <a:xfrm>
              <a:off x="6146600" y="3671525"/>
              <a:ext cx="342925" cy="189500"/>
            </a:xfrm>
            <a:custGeom>
              <a:avLst/>
              <a:gdLst/>
              <a:ahLst/>
              <a:cxnLst/>
              <a:rect l="l" t="t" r="r" b="b"/>
              <a:pathLst>
                <a:path w="13717" h="7580" extrusionOk="0">
                  <a:moveTo>
                    <a:pt x="9951" y="0"/>
                  </a:moveTo>
                  <a:cubicBezTo>
                    <a:pt x="6355" y="0"/>
                    <a:pt x="1" y="1281"/>
                    <a:pt x="2486" y="4894"/>
                  </a:cubicBezTo>
                  <a:cubicBezTo>
                    <a:pt x="3169" y="5885"/>
                    <a:pt x="4297" y="6467"/>
                    <a:pt x="5404" y="6938"/>
                  </a:cubicBezTo>
                  <a:cubicBezTo>
                    <a:pt x="6217" y="7282"/>
                    <a:pt x="7136" y="7580"/>
                    <a:pt x="8003" y="7580"/>
                  </a:cubicBezTo>
                  <a:cubicBezTo>
                    <a:pt x="8565" y="7580"/>
                    <a:pt x="9106" y="7454"/>
                    <a:pt x="9581" y="7134"/>
                  </a:cubicBezTo>
                  <a:cubicBezTo>
                    <a:pt x="10406" y="6577"/>
                    <a:pt x="13156" y="2774"/>
                    <a:pt x="13348" y="1948"/>
                  </a:cubicBezTo>
                  <a:cubicBezTo>
                    <a:pt x="13716" y="358"/>
                    <a:pt x="13186" y="447"/>
                    <a:pt x="11597" y="126"/>
                  </a:cubicBezTo>
                  <a:cubicBezTo>
                    <a:pt x="11194" y="44"/>
                    <a:pt x="10620" y="0"/>
                    <a:pt x="995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536" name="Google Shape;1536;p40"/>
            <p:cNvSpPr/>
            <p:nvPr/>
          </p:nvSpPr>
          <p:spPr>
            <a:xfrm>
              <a:off x="5901600" y="3652500"/>
              <a:ext cx="558700" cy="402875"/>
            </a:xfrm>
            <a:custGeom>
              <a:avLst/>
              <a:gdLst/>
              <a:ahLst/>
              <a:cxnLst/>
              <a:rect l="l" t="t" r="r" b="b"/>
              <a:pathLst>
                <a:path w="22348" h="16115" extrusionOk="0">
                  <a:moveTo>
                    <a:pt x="946" y="1"/>
                  </a:moveTo>
                  <a:cubicBezTo>
                    <a:pt x="616" y="1"/>
                    <a:pt x="299" y="66"/>
                    <a:pt x="1" y="208"/>
                  </a:cubicBezTo>
                  <a:cubicBezTo>
                    <a:pt x="742" y="1762"/>
                    <a:pt x="2032" y="3475"/>
                    <a:pt x="2935" y="5119"/>
                  </a:cubicBezTo>
                  <a:cubicBezTo>
                    <a:pt x="6575" y="11745"/>
                    <a:pt x="13987" y="16115"/>
                    <a:pt x="21544" y="16115"/>
                  </a:cubicBezTo>
                  <a:cubicBezTo>
                    <a:pt x="21635" y="16115"/>
                    <a:pt x="21726" y="16114"/>
                    <a:pt x="21817" y="16113"/>
                  </a:cubicBezTo>
                  <a:cubicBezTo>
                    <a:pt x="22347" y="15571"/>
                    <a:pt x="21564" y="14744"/>
                    <a:pt x="20866" y="14448"/>
                  </a:cubicBezTo>
                  <a:cubicBezTo>
                    <a:pt x="18934" y="13634"/>
                    <a:pt x="16857" y="13226"/>
                    <a:pt x="14879" y="12532"/>
                  </a:cubicBezTo>
                  <a:cubicBezTo>
                    <a:pt x="12900" y="11839"/>
                    <a:pt x="10943" y="10790"/>
                    <a:pt x="9769" y="9051"/>
                  </a:cubicBezTo>
                  <a:cubicBezTo>
                    <a:pt x="9280" y="8326"/>
                    <a:pt x="8945" y="7508"/>
                    <a:pt x="8542" y="6731"/>
                  </a:cubicBezTo>
                  <a:cubicBezTo>
                    <a:pt x="7503" y="4729"/>
                    <a:pt x="3759" y="1"/>
                    <a:pt x="94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537" name="Google Shape;1537;p40"/>
            <p:cNvSpPr/>
            <p:nvPr/>
          </p:nvSpPr>
          <p:spPr>
            <a:xfrm>
              <a:off x="6249675" y="4061675"/>
              <a:ext cx="964575" cy="811125"/>
            </a:xfrm>
            <a:custGeom>
              <a:avLst/>
              <a:gdLst/>
              <a:ahLst/>
              <a:cxnLst/>
              <a:rect l="l" t="t" r="r" b="b"/>
              <a:pathLst>
                <a:path w="38583" h="32445" extrusionOk="0">
                  <a:moveTo>
                    <a:pt x="17573" y="0"/>
                  </a:moveTo>
                  <a:cubicBezTo>
                    <a:pt x="14431" y="0"/>
                    <a:pt x="10968" y="2180"/>
                    <a:pt x="9011" y="4369"/>
                  </a:cubicBezTo>
                  <a:cubicBezTo>
                    <a:pt x="8028" y="5468"/>
                    <a:pt x="7111" y="6810"/>
                    <a:pt x="5676" y="7153"/>
                  </a:cubicBezTo>
                  <a:cubicBezTo>
                    <a:pt x="4830" y="7356"/>
                    <a:pt x="3925" y="7164"/>
                    <a:pt x="3076" y="7361"/>
                  </a:cubicBezTo>
                  <a:cubicBezTo>
                    <a:pt x="581" y="7938"/>
                    <a:pt x="1" y="11293"/>
                    <a:pt x="569" y="13791"/>
                  </a:cubicBezTo>
                  <a:cubicBezTo>
                    <a:pt x="1136" y="16289"/>
                    <a:pt x="2307" y="18910"/>
                    <a:pt x="1374" y="21296"/>
                  </a:cubicBezTo>
                  <a:cubicBezTo>
                    <a:pt x="1185" y="21776"/>
                    <a:pt x="913" y="22246"/>
                    <a:pt x="921" y="22762"/>
                  </a:cubicBezTo>
                  <a:cubicBezTo>
                    <a:pt x="932" y="23380"/>
                    <a:pt x="1355" y="23921"/>
                    <a:pt x="1849" y="24293"/>
                  </a:cubicBezTo>
                  <a:cubicBezTo>
                    <a:pt x="2646" y="24890"/>
                    <a:pt x="3559" y="25128"/>
                    <a:pt x="4517" y="25128"/>
                  </a:cubicBezTo>
                  <a:cubicBezTo>
                    <a:pt x="6301" y="25128"/>
                    <a:pt x="8239" y="24301"/>
                    <a:pt x="9868" y="23418"/>
                  </a:cubicBezTo>
                  <a:cubicBezTo>
                    <a:pt x="11665" y="22444"/>
                    <a:pt x="13735" y="21414"/>
                    <a:pt x="15685" y="21414"/>
                  </a:cubicBezTo>
                  <a:cubicBezTo>
                    <a:pt x="16453" y="21414"/>
                    <a:pt x="17203" y="21574"/>
                    <a:pt x="17910" y="21960"/>
                  </a:cubicBezTo>
                  <a:cubicBezTo>
                    <a:pt x="20585" y="23420"/>
                    <a:pt x="20837" y="27119"/>
                    <a:pt x="22486" y="29685"/>
                  </a:cubicBezTo>
                  <a:cubicBezTo>
                    <a:pt x="23522" y="31296"/>
                    <a:pt x="25450" y="32445"/>
                    <a:pt x="27291" y="32445"/>
                  </a:cubicBezTo>
                  <a:cubicBezTo>
                    <a:pt x="28027" y="32445"/>
                    <a:pt x="28749" y="32261"/>
                    <a:pt x="29394" y="31851"/>
                  </a:cubicBezTo>
                  <a:cubicBezTo>
                    <a:pt x="30163" y="31362"/>
                    <a:pt x="30731" y="30624"/>
                    <a:pt x="31285" y="29900"/>
                  </a:cubicBezTo>
                  <a:lnTo>
                    <a:pt x="34684" y="25460"/>
                  </a:lnTo>
                  <a:cubicBezTo>
                    <a:pt x="36183" y="23501"/>
                    <a:pt x="37736" y="21414"/>
                    <a:pt x="38025" y="18965"/>
                  </a:cubicBezTo>
                  <a:cubicBezTo>
                    <a:pt x="38582" y="14235"/>
                    <a:pt x="34390" y="10436"/>
                    <a:pt x="30609" y="7540"/>
                  </a:cubicBezTo>
                  <a:cubicBezTo>
                    <a:pt x="30407" y="6031"/>
                    <a:pt x="30190" y="4479"/>
                    <a:pt x="29421" y="3165"/>
                  </a:cubicBezTo>
                  <a:cubicBezTo>
                    <a:pt x="28683" y="1906"/>
                    <a:pt x="27576" y="1186"/>
                    <a:pt x="26718" y="1186"/>
                  </a:cubicBezTo>
                  <a:cubicBezTo>
                    <a:pt x="25783" y="1186"/>
                    <a:pt x="25141" y="2039"/>
                    <a:pt x="25589" y="3982"/>
                  </a:cubicBezTo>
                  <a:cubicBezTo>
                    <a:pt x="25561" y="3983"/>
                    <a:pt x="25533" y="3983"/>
                    <a:pt x="25505" y="3983"/>
                  </a:cubicBezTo>
                  <a:cubicBezTo>
                    <a:pt x="23077" y="3983"/>
                    <a:pt x="21095" y="399"/>
                    <a:pt x="18382" y="51"/>
                  </a:cubicBezTo>
                  <a:cubicBezTo>
                    <a:pt x="18115" y="17"/>
                    <a:pt x="17846" y="0"/>
                    <a:pt x="1757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grpSp>
      <p:sp>
        <p:nvSpPr>
          <p:cNvPr id="1538" name="Google Shape;1538;p40"/>
          <p:cNvSpPr txBox="1"/>
          <p:nvPr/>
        </p:nvSpPr>
        <p:spPr>
          <a:xfrm>
            <a:off x="913550" y="1504950"/>
            <a:ext cx="2134450" cy="1122000"/>
          </a:xfrm>
          <a:prstGeom prst="rect">
            <a:avLst/>
          </a:prstGeom>
          <a:noFill/>
          <a:ln>
            <a:noFill/>
          </a:ln>
        </p:spPr>
        <p:txBody>
          <a:bodyPr spcFirstLastPara="1" wrap="square" lIns="91425" tIns="91425" rIns="91425" bIns="91425" anchor="t" anchorCtr="0">
            <a:noAutofit/>
          </a:bodyPr>
          <a:lstStyle/>
          <a:p>
            <a:pPr algn="ctr">
              <a:spcAft>
                <a:spcPts val="1600"/>
              </a:spcAft>
            </a:pPr>
            <a:r>
              <a:rPr lang="en-ID" sz="1600" b="1">
                <a:latin typeface="Times New Roman" panose="02020603050405020304" pitchFamily="18" charset="0"/>
                <a:cs typeface="Times New Roman" panose="02020603050405020304" pitchFamily="18" charset="0"/>
              </a:rPr>
              <a:t>Tujuan Konservasi Lanskap </a:t>
            </a:r>
          </a:p>
          <a:p>
            <a:pPr marL="0" lvl="0" indent="0" algn="l" rtl="0">
              <a:spcBef>
                <a:spcPts val="0"/>
              </a:spcBef>
              <a:spcAft>
                <a:spcPts val="1600"/>
              </a:spcAft>
              <a:buNone/>
            </a:pPr>
            <a:endParaRPr sz="1600">
              <a:solidFill>
                <a:schemeClr val="dk1"/>
              </a:solidFill>
              <a:latin typeface="Open Sans Light"/>
              <a:ea typeface="Open Sans Light"/>
              <a:cs typeface="Open Sans Light"/>
              <a:sym typeface="Open Sans Light"/>
            </a:endParaRPr>
          </a:p>
        </p:txBody>
      </p:sp>
      <p:sp>
        <p:nvSpPr>
          <p:cNvPr id="1540" name="Google Shape;1540;p40"/>
          <p:cNvSpPr txBox="1"/>
          <p:nvPr/>
        </p:nvSpPr>
        <p:spPr>
          <a:xfrm>
            <a:off x="6823808" y="1581150"/>
            <a:ext cx="1407000" cy="1045800"/>
          </a:xfrm>
          <a:prstGeom prst="rect">
            <a:avLst/>
          </a:prstGeom>
          <a:noFill/>
          <a:ln>
            <a:noFill/>
          </a:ln>
        </p:spPr>
        <p:txBody>
          <a:bodyPr spcFirstLastPara="1" wrap="square" lIns="91425" tIns="91425" rIns="91425" bIns="91425" anchor="t" anchorCtr="0">
            <a:noAutofit/>
          </a:bodyPr>
          <a:lstStyle/>
          <a:p>
            <a:pPr algn="r">
              <a:spcAft>
                <a:spcPts val="1600"/>
              </a:spcAft>
            </a:pPr>
            <a:r>
              <a:rPr lang="en-ID" sz="1600" b="1">
                <a:latin typeface="Times New Roman" panose="02020603050405020304" pitchFamily="18" charset="0"/>
                <a:cs typeface="Times New Roman" panose="02020603050405020304" pitchFamily="18" charset="0"/>
              </a:rPr>
              <a:t>Tujuan Kelembagaan Lanskap </a:t>
            </a:r>
          </a:p>
          <a:p>
            <a:pPr marL="0" lvl="0" indent="0" algn="r" rtl="0">
              <a:spcBef>
                <a:spcPts val="0"/>
              </a:spcBef>
              <a:spcAft>
                <a:spcPts val="1600"/>
              </a:spcAft>
              <a:buNone/>
            </a:pPr>
            <a:endParaRPr sz="1600">
              <a:solidFill>
                <a:schemeClr val="dk1"/>
              </a:solidFill>
              <a:latin typeface="Open Sans Light"/>
              <a:ea typeface="Open Sans Light"/>
              <a:cs typeface="Open Sans Light"/>
              <a:sym typeface="Open Sans Light"/>
            </a:endParaRPr>
          </a:p>
        </p:txBody>
      </p:sp>
      <p:sp>
        <p:nvSpPr>
          <p:cNvPr id="1541" name="Google Shape;1541;p40"/>
          <p:cNvSpPr txBox="1"/>
          <p:nvPr/>
        </p:nvSpPr>
        <p:spPr>
          <a:xfrm>
            <a:off x="6823818" y="1636075"/>
            <a:ext cx="1407000" cy="3720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1600"/>
              </a:spcAft>
              <a:buNone/>
            </a:pPr>
            <a:endParaRPr sz="2000" b="1">
              <a:solidFill>
                <a:schemeClr val="dk1"/>
              </a:solidFill>
              <a:latin typeface="Kanit"/>
              <a:ea typeface="Kanit"/>
              <a:cs typeface="Kanit"/>
              <a:sym typeface="Kanit"/>
            </a:endParaRPr>
          </a:p>
        </p:txBody>
      </p:sp>
      <p:sp>
        <p:nvSpPr>
          <p:cNvPr id="1542" name="Google Shape;1542;p40"/>
          <p:cNvSpPr txBox="1"/>
          <p:nvPr/>
        </p:nvSpPr>
        <p:spPr>
          <a:xfrm>
            <a:off x="6172200" y="3409950"/>
            <a:ext cx="2514600" cy="857850"/>
          </a:xfrm>
          <a:prstGeom prst="rect">
            <a:avLst/>
          </a:prstGeom>
          <a:noFill/>
          <a:ln>
            <a:noFill/>
          </a:ln>
        </p:spPr>
        <p:txBody>
          <a:bodyPr spcFirstLastPara="1" wrap="square" lIns="91425" tIns="91425" rIns="91425" bIns="91425" anchor="t" anchorCtr="0">
            <a:noAutofit/>
          </a:bodyPr>
          <a:lstStyle/>
          <a:p>
            <a:pPr algn="ctr">
              <a:spcAft>
                <a:spcPts val="1600"/>
              </a:spcAft>
            </a:pPr>
            <a:r>
              <a:rPr lang="en-ID" sz="1600" b="1">
                <a:latin typeface="Times New Roman" panose="02020603050405020304" pitchFamily="18" charset="0"/>
                <a:cs typeface="Times New Roman" panose="02020603050405020304" pitchFamily="18" charset="0"/>
              </a:rPr>
              <a:t>Tujuan Mata Pencaharian Lanskap </a:t>
            </a:r>
          </a:p>
          <a:p>
            <a:pPr marL="0" lvl="0" indent="0" algn="ctr" rtl="0">
              <a:spcBef>
                <a:spcPts val="0"/>
              </a:spcBef>
              <a:spcAft>
                <a:spcPts val="1600"/>
              </a:spcAft>
              <a:buNone/>
            </a:pPr>
            <a:endParaRPr sz="1600">
              <a:solidFill>
                <a:schemeClr val="dk1"/>
              </a:solidFill>
              <a:latin typeface="Open Sans Light"/>
              <a:ea typeface="Open Sans Light"/>
              <a:cs typeface="Open Sans Light"/>
              <a:sym typeface="Open Sans Light"/>
            </a:endParaRPr>
          </a:p>
        </p:txBody>
      </p:sp>
      <p:sp>
        <p:nvSpPr>
          <p:cNvPr id="1544" name="Google Shape;1544;p40"/>
          <p:cNvSpPr txBox="1"/>
          <p:nvPr/>
        </p:nvSpPr>
        <p:spPr>
          <a:xfrm>
            <a:off x="913550" y="3333750"/>
            <a:ext cx="2058250" cy="934050"/>
          </a:xfrm>
          <a:prstGeom prst="rect">
            <a:avLst/>
          </a:prstGeom>
          <a:noFill/>
          <a:ln>
            <a:noFill/>
          </a:ln>
        </p:spPr>
        <p:txBody>
          <a:bodyPr spcFirstLastPara="1" wrap="square" lIns="91425" tIns="91425" rIns="91425" bIns="91425" anchor="t" anchorCtr="0">
            <a:noAutofit/>
          </a:bodyPr>
          <a:lstStyle/>
          <a:p>
            <a:pPr algn="ctr">
              <a:spcAft>
                <a:spcPts val="1600"/>
              </a:spcAft>
            </a:pPr>
            <a:r>
              <a:rPr lang="en-ID" sz="1600" b="1">
                <a:latin typeface="Times New Roman" panose="02020603050405020304" pitchFamily="18" charset="0"/>
                <a:cs typeface="Times New Roman" panose="02020603050405020304" pitchFamily="18" charset="0"/>
              </a:rPr>
              <a:t>Tujuan produksi Lanskap </a:t>
            </a:r>
          </a:p>
          <a:p>
            <a:pPr marL="0" lvl="0" indent="0" algn="l" rtl="0">
              <a:spcBef>
                <a:spcPts val="0"/>
              </a:spcBef>
              <a:spcAft>
                <a:spcPts val="1600"/>
              </a:spcAft>
              <a:buNone/>
            </a:pPr>
            <a:endParaRPr sz="1600">
              <a:solidFill>
                <a:schemeClr val="dk1"/>
              </a:solidFill>
              <a:latin typeface="Open Sans Light"/>
              <a:ea typeface="Open Sans Light"/>
              <a:cs typeface="Open Sans Light"/>
              <a:sym typeface="Open Sans Light"/>
            </a:endParaRPr>
          </a:p>
        </p:txBody>
      </p:sp>
      <p:sp>
        <p:nvSpPr>
          <p:cNvPr id="1545" name="Google Shape;1545;p40"/>
          <p:cNvSpPr txBox="1"/>
          <p:nvPr/>
        </p:nvSpPr>
        <p:spPr>
          <a:xfrm>
            <a:off x="913550" y="3276925"/>
            <a:ext cx="1407000" cy="37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1600"/>
              </a:spcAft>
              <a:buNone/>
            </a:pPr>
            <a:endParaRPr sz="2000" b="1">
              <a:solidFill>
                <a:schemeClr val="dk1"/>
              </a:solidFill>
              <a:latin typeface="Kanit"/>
              <a:ea typeface="Kanit"/>
              <a:cs typeface="Kanit"/>
              <a:sym typeface="Kanit"/>
            </a:endParaRPr>
          </a:p>
        </p:txBody>
      </p:sp>
      <p:sp>
        <p:nvSpPr>
          <p:cNvPr id="1546" name="Google Shape;1546;p40"/>
          <p:cNvSpPr/>
          <p:nvPr/>
        </p:nvSpPr>
        <p:spPr>
          <a:xfrm>
            <a:off x="699689" y="1807375"/>
            <a:ext cx="174207" cy="163100"/>
          </a:xfrm>
          <a:custGeom>
            <a:avLst/>
            <a:gdLst/>
            <a:ahLst/>
            <a:cxnLst/>
            <a:rect l="l" t="t" r="r" b="b"/>
            <a:pathLst>
              <a:path w="8469" h="7929" extrusionOk="0">
                <a:moveTo>
                  <a:pt x="5380" y="0"/>
                </a:moveTo>
                <a:cubicBezTo>
                  <a:pt x="4668" y="0"/>
                  <a:pt x="3957" y="267"/>
                  <a:pt x="3414" y="803"/>
                </a:cubicBezTo>
                <a:lnTo>
                  <a:pt x="1095" y="3122"/>
                </a:lnTo>
                <a:cubicBezTo>
                  <a:pt x="1" y="4217"/>
                  <a:pt x="1" y="6002"/>
                  <a:pt x="1095" y="7097"/>
                </a:cubicBezTo>
                <a:cubicBezTo>
                  <a:pt x="1642" y="7651"/>
                  <a:pt x="2362" y="7929"/>
                  <a:pt x="3084" y="7929"/>
                </a:cubicBezTo>
                <a:cubicBezTo>
                  <a:pt x="3806" y="7929"/>
                  <a:pt x="4530" y="7651"/>
                  <a:pt x="5084" y="7097"/>
                </a:cubicBezTo>
                <a:lnTo>
                  <a:pt x="7389" y="4793"/>
                </a:lnTo>
                <a:cubicBezTo>
                  <a:pt x="8469" y="3684"/>
                  <a:pt x="8455" y="1912"/>
                  <a:pt x="7374" y="818"/>
                </a:cubicBezTo>
                <a:cubicBezTo>
                  <a:pt x="6823" y="274"/>
                  <a:pt x="6101" y="0"/>
                  <a:pt x="5380" y="0"/>
                </a:cubicBezTo>
                <a:close/>
              </a:path>
            </a:pathLst>
          </a:custGeom>
          <a:solidFill>
            <a:srgbClr val="733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40"/>
          <p:cNvSpPr/>
          <p:nvPr/>
        </p:nvSpPr>
        <p:spPr>
          <a:xfrm>
            <a:off x="699689" y="3447275"/>
            <a:ext cx="174207" cy="163100"/>
          </a:xfrm>
          <a:custGeom>
            <a:avLst/>
            <a:gdLst/>
            <a:ahLst/>
            <a:cxnLst/>
            <a:rect l="l" t="t" r="r" b="b"/>
            <a:pathLst>
              <a:path w="8469" h="7929" extrusionOk="0">
                <a:moveTo>
                  <a:pt x="5380" y="0"/>
                </a:moveTo>
                <a:cubicBezTo>
                  <a:pt x="4668" y="0"/>
                  <a:pt x="3957" y="267"/>
                  <a:pt x="3414" y="803"/>
                </a:cubicBezTo>
                <a:lnTo>
                  <a:pt x="1095" y="3122"/>
                </a:lnTo>
                <a:cubicBezTo>
                  <a:pt x="1" y="4217"/>
                  <a:pt x="1" y="6002"/>
                  <a:pt x="1095" y="7097"/>
                </a:cubicBezTo>
                <a:cubicBezTo>
                  <a:pt x="1642" y="7651"/>
                  <a:pt x="2362" y="7929"/>
                  <a:pt x="3084" y="7929"/>
                </a:cubicBezTo>
                <a:cubicBezTo>
                  <a:pt x="3806" y="7929"/>
                  <a:pt x="4530" y="7651"/>
                  <a:pt x="5084" y="7097"/>
                </a:cubicBezTo>
                <a:lnTo>
                  <a:pt x="7389" y="4793"/>
                </a:lnTo>
                <a:cubicBezTo>
                  <a:pt x="8469" y="3684"/>
                  <a:pt x="8455" y="1912"/>
                  <a:pt x="7374" y="818"/>
                </a:cubicBezTo>
                <a:cubicBezTo>
                  <a:pt x="6823" y="274"/>
                  <a:pt x="6101" y="0"/>
                  <a:pt x="538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40"/>
          <p:cNvSpPr/>
          <p:nvPr/>
        </p:nvSpPr>
        <p:spPr>
          <a:xfrm>
            <a:off x="8256579" y="1807375"/>
            <a:ext cx="174207" cy="163100"/>
          </a:xfrm>
          <a:custGeom>
            <a:avLst/>
            <a:gdLst/>
            <a:ahLst/>
            <a:cxnLst/>
            <a:rect l="l" t="t" r="r" b="b"/>
            <a:pathLst>
              <a:path w="8469" h="7929" extrusionOk="0">
                <a:moveTo>
                  <a:pt x="5380" y="0"/>
                </a:moveTo>
                <a:cubicBezTo>
                  <a:pt x="4668" y="0"/>
                  <a:pt x="3957" y="267"/>
                  <a:pt x="3414" y="803"/>
                </a:cubicBezTo>
                <a:lnTo>
                  <a:pt x="1095" y="3122"/>
                </a:lnTo>
                <a:cubicBezTo>
                  <a:pt x="1" y="4217"/>
                  <a:pt x="1" y="6002"/>
                  <a:pt x="1095" y="7097"/>
                </a:cubicBezTo>
                <a:cubicBezTo>
                  <a:pt x="1642" y="7651"/>
                  <a:pt x="2362" y="7929"/>
                  <a:pt x="3084" y="7929"/>
                </a:cubicBezTo>
                <a:cubicBezTo>
                  <a:pt x="3806" y="7929"/>
                  <a:pt x="4530" y="7651"/>
                  <a:pt x="5084" y="7097"/>
                </a:cubicBezTo>
                <a:lnTo>
                  <a:pt x="7389" y="4793"/>
                </a:lnTo>
                <a:cubicBezTo>
                  <a:pt x="8469" y="3684"/>
                  <a:pt x="8455" y="1912"/>
                  <a:pt x="7374" y="818"/>
                </a:cubicBezTo>
                <a:cubicBezTo>
                  <a:pt x="6823" y="274"/>
                  <a:pt x="6101" y="0"/>
                  <a:pt x="538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40"/>
          <p:cNvSpPr/>
          <p:nvPr/>
        </p:nvSpPr>
        <p:spPr>
          <a:xfrm>
            <a:off x="8256579" y="3447275"/>
            <a:ext cx="174207" cy="163100"/>
          </a:xfrm>
          <a:custGeom>
            <a:avLst/>
            <a:gdLst/>
            <a:ahLst/>
            <a:cxnLst/>
            <a:rect l="l" t="t" r="r" b="b"/>
            <a:pathLst>
              <a:path w="8469" h="7929" extrusionOk="0">
                <a:moveTo>
                  <a:pt x="5380" y="0"/>
                </a:moveTo>
                <a:cubicBezTo>
                  <a:pt x="4668" y="0"/>
                  <a:pt x="3957" y="267"/>
                  <a:pt x="3414" y="803"/>
                </a:cubicBezTo>
                <a:lnTo>
                  <a:pt x="1095" y="3122"/>
                </a:lnTo>
                <a:cubicBezTo>
                  <a:pt x="1" y="4217"/>
                  <a:pt x="1" y="6002"/>
                  <a:pt x="1095" y="7097"/>
                </a:cubicBezTo>
                <a:cubicBezTo>
                  <a:pt x="1642" y="7651"/>
                  <a:pt x="2362" y="7929"/>
                  <a:pt x="3084" y="7929"/>
                </a:cubicBezTo>
                <a:cubicBezTo>
                  <a:pt x="3806" y="7929"/>
                  <a:pt x="4530" y="7651"/>
                  <a:pt x="5084" y="7097"/>
                </a:cubicBezTo>
                <a:lnTo>
                  <a:pt x="7389" y="4793"/>
                </a:lnTo>
                <a:cubicBezTo>
                  <a:pt x="8469" y="3684"/>
                  <a:pt x="8455" y="1912"/>
                  <a:pt x="7374" y="818"/>
                </a:cubicBezTo>
                <a:cubicBezTo>
                  <a:pt x="6823" y="274"/>
                  <a:pt x="6101" y="0"/>
                  <a:pt x="538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029"/>
        <p:cNvGrpSpPr/>
        <p:nvPr/>
      </p:nvGrpSpPr>
      <p:grpSpPr>
        <a:xfrm>
          <a:off x="0" y="0"/>
          <a:ext cx="0" cy="0"/>
          <a:chOff x="0" y="0"/>
          <a:chExt cx="0" cy="0"/>
        </a:xfrm>
      </p:grpSpPr>
      <p:sp>
        <p:nvSpPr>
          <p:cNvPr id="3030" name="Google Shape;3030;p57"/>
          <p:cNvSpPr/>
          <p:nvPr/>
        </p:nvSpPr>
        <p:spPr>
          <a:xfrm rot="-5400000">
            <a:off x="863550" y="1632000"/>
            <a:ext cx="2411100" cy="2309400"/>
          </a:xfrm>
          <a:prstGeom prst="roundRect">
            <a:avLst>
              <a:gd name="adj" fmla="val 16667"/>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1" name="Google Shape;3031;p57"/>
          <p:cNvSpPr/>
          <p:nvPr/>
        </p:nvSpPr>
        <p:spPr>
          <a:xfrm rot="-5400000">
            <a:off x="3366450" y="1669850"/>
            <a:ext cx="2411100" cy="2309400"/>
          </a:xfrm>
          <a:prstGeom prst="roundRect">
            <a:avLst>
              <a:gd name="adj" fmla="val 16667"/>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2" name="Google Shape;3032;p57"/>
          <p:cNvSpPr/>
          <p:nvPr/>
        </p:nvSpPr>
        <p:spPr>
          <a:xfrm rot="-5400000">
            <a:off x="5951577" y="1669850"/>
            <a:ext cx="2411100" cy="2309400"/>
          </a:xfrm>
          <a:prstGeom prst="roundRect">
            <a:avLst>
              <a:gd name="adj" fmla="val 16667"/>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4" name="Google Shape;3034;p57"/>
          <p:cNvSpPr txBox="1">
            <a:spLocks noGrp="1"/>
          </p:cNvSpPr>
          <p:nvPr>
            <p:ph type="subTitle" idx="1"/>
          </p:nvPr>
        </p:nvSpPr>
        <p:spPr>
          <a:xfrm>
            <a:off x="990599" y="2038350"/>
            <a:ext cx="2362201" cy="1714075"/>
          </a:xfrm>
          <a:prstGeom prst="rect">
            <a:avLst/>
          </a:prstGeom>
        </p:spPr>
        <p:txBody>
          <a:bodyPr spcFirstLastPara="1" wrap="square" lIns="91425" tIns="91425" rIns="91425" bIns="91425" anchor="t" anchorCtr="0">
            <a:noAutofit/>
          </a:bodyPr>
          <a:lstStyle/>
          <a:p>
            <a:pPr marL="0" indent="0" algn="l"/>
            <a:r>
              <a:rPr lang="en-US" altLang="zh-CN">
                <a:solidFill>
                  <a:srgbClr val="000000"/>
                </a:solidFill>
                <a:latin typeface="Arial" charset="0"/>
                <a:ea typeface="Arial" charset="0"/>
                <a:cs typeface="Lucida Sans" charset="0"/>
              </a:rPr>
              <a:t>menyediakan bagi produksi berkelanjutan tanaman, ternak, ikan, hutan, dan sumber daya liar yang dapat dimakan</a:t>
            </a:r>
            <a:endParaRPr/>
          </a:p>
        </p:txBody>
      </p:sp>
      <p:sp>
        <p:nvSpPr>
          <p:cNvPr id="3035" name="Google Shape;3035;p57"/>
          <p:cNvSpPr txBox="1">
            <a:spLocks noGrp="1"/>
          </p:cNvSpPr>
          <p:nvPr>
            <p:ph type="subTitle" idx="2"/>
          </p:nvPr>
        </p:nvSpPr>
        <p:spPr>
          <a:xfrm>
            <a:off x="685800" y="1581150"/>
            <a:ext cx="2590799" cy="609600"/>
          </a:xfrm>
          <a:prstGeom prst="rect">
            <a:avLst/>
          </a:prstGeom>
        </p:spPr>
        <p:txBody>
          <a:bodyPr spcFirstLastPara="1" wrap="square" lIns="91425" tIns="91425" rIns="91425" bIns="91425" anchor="t" anchorCtr="0">
            <a:noAutofit/>
          </a:bodyPr>
          <a:lstStyle/>
          <a:p>
            <a:pPr marL="0" lvl="0" indent="0">
              <a:spcAft>
                <a:spcPts val="1600"/>
              </a:spcAft>
            </a:pPr>
            <a:r>
              <a:rPr lang="en-US" altLang="zh-CN">
                <a:solidFill>
                  <a:srgbClr val="000000"/>
                </a:solidFill>
                <a:latin typeface="Arial" charset="0"/>
                <a:ea typeface="Arial" charset="0"/>
                <a:cs typeface="Lucida Sans" charset="0"/>
              </a:rPr>
              <a:t>Tujuan Produksi </a:t>
            </a:r>
            <a:endParaRPr/>
          </a:p>
        </p:txBody>
      </p:sp>
      <p:sp>
        <p:nvSpPr>
          <p:cNvPr id="3036" name="Google Shape;3036;p57"/>
          <p:cNvSpPr txBox="1">
            <a:spLocks noGrp="1"/>
          </p:cNvSpPr>
          <p:nvPr>
            <p:ph type="subTitle" idx="3"/>
          </p:nvPr>
        </p:nvSpPr>
        <p:spPr>
          <a:xfrm>
            <a:off x="3429000" y="2343150"/>
            <a:ext cx="2286000" cy="1409275"/>
          </a:xfrm>
          <a:prstGeom prst="rect">
            <a:avLst/>
          </a:prstGeom>
        </p:spPr>
        <p:txBody>
          <a:bodyPr spcFirstLastPara="1" wrap="square" lIns="91425" tIns="91425" rIns="91425" bIns="91425" anchor="t" anchorCtr="0">
            <a:noAutofit/>
          </a:bodyPr>
          <a:lstStyle/>
          <a:p>
            <a:pPr marL="0" indent="0" algn="l"/>
            <a:r>
              <a:rPr lang="en-US" altLang="zh-CN">
                <a:solidFill>
                  <a:srgbClr val="000000"/>
                </a:solidFill>
                <a:latin typeface="Arial" charset="0"/>
                <a:ea typeface="Arial" charset="0"/>
                <a:cs typeface="Lucida Sans" charset="0"/>
              </a:rPr>
              <a:t>menopang  atau meningkatkan mata pencaharian dan </a:t>
            </a:r>
          </a:p>
          <a:p>
            <a:pPr marL="0" indent="0" algn="l"/>
            <a:r>
              <a:rPr lang="en-US" altLang="zh-CN">
                <a:solidFill>
                  <a:srgbClr val="000000"/>
                </a:solidFill>
                <a:latin typeface="Arial" charset="0"/>
                <a:ea typeface="Arial" charset="0"/>
                <a:cs typeface="Lucida Sans" charset="0"/>
              </a:rPr>
              <a:t>kesejahteraan semua kelompok sosial yang tinggal dilamnya. </a:t>
            </a:r>
            <a:endParaRPr lang="zh-CN" altLang="en-US">
              <a:solidFill>
                <a:srgbClr val="000000"/>
              </a:solidFill>
              <a:latin typeface="Arial" charset="0"/>
              <a:ea typeface="Arial" charset="0"/>
              <a:cs typeface="Lucida Sans" charset="0"/>
            </a:endParaRPr>
          </a:p>
          <a:p>
            <a:pPr marL="0" lvl="0" indent="0" algn="ctr" rtl="0">
              <a:spcBef>
                <a:spcPts val="0"/>
              </a:spcBef>
              <a:spcAft>
                <a:spcPts val="1600"/>
              </a:spcAft>
              <a:buNone/>
            </a:pPr>
            <a:endParaRPr/>
          </a:p>
        </p:txBody>
      </p:sp>
      <p:sp>
        <p:nvSpPr>
          <p:cNvPr id="3037" name="Google Shape;3037;p57"/>
          <p:cNvSpPr txBox="1">
            <a:spLocks noGrp="1"/>
          </p:cNvSpPr>
          <p:nvPr>
            <p:ph type="subTitle" idx="4"/>
          </p:nvPr>
        </p:nvSpPr>
        <p:spPr>
          <a:xfrm>
            <a:off x="3352800" y="1581150"/>
            <a:ext cx="2438400" cy="685800"/>
          </a:xfrm>
          <a:prstGeom prst="rect">
            <a:avLst/>
          </a:prstGeom>
        </p:spPr>
        <p:txBody>
          <a:bodyPr spcFirstLastPara="1" wrap="square" lIns="91425" tIns="91425" rIns="91425" bIns="91425" anchor="t" anchorCtr="0">
            <a:noAutofit/>
          </a:bodyPr>
          <a:lstStyle/>
          <a:p>
            <a:pPr marL="0" indent="0">
              <a:spcAft>
                <a:spcPts val="1600"/>
              </a:spcAft>
            </a:pPr>
            <a:r>
              <a:rPr lang="en-US" altLang="zh-CN">
                <a:solidFill>
                  <a:srgbClr val="000000"/>
                </a:solidFill>
                <a:latin typeface="Arial" charset="0"/>
                <a:ea typeface="Arial" charset="0"/>
                <a:cs typeface="Lucida Sans" charset="0"/>
              </a:rPr>
              <a:t>Tujuan Mata Pencaharian</a:t>
            </a:r>
            <a:endParaRPr lang="zh-CN" altLang="en-US">
              <a:solidFill>
                <a:srgbClr val="000000"/>
              </a:solidFill>
              <a:latin typeface="Arial" charset="0"/>
              <a:ea typeface="Arial" charset="0"/>
              <a:cs typeface="Lucida Sans" charset="0"/>
            </a:endParaRPr>
          </a:p>
          <a:p>
            <a:pPr marL="0" lvl="0" indent="0" algn="ctr" rtl="0">
              <a:spcBef>
                <a:spcPts val="0"/>
              </a:spcBef>
              <a:spcAft>
                <a:spcPts val="1600"/>
              </a:spcAft>
              <a:buNone/>
            </a:pPr>
            <a:endParaRPr/>
          </a:p>
        </p:txBody>
      </p:sp>
      <p:sp>
        <p:nvSpPr>
          <p:cNvPr id="3038" name="Google Shape;3038;p57"/>
          <p:cNvSpPr txBox="1">
            <a:spLocks noGrp="1"/>
          </p:cNvSpPr>
          <p:nvPr>
            <p:ph type="subTitle" idx="5"/>
          </p:nvPr>
        </p:nvSpPr>
        <p:spPr>
          <a:xfrm>
            <a:off x="5943600" y="2343150"/>
            <a:ext cx="2743200" cy="1676400"/>
          </a:xfrm>
          <a:prstGeom prst="rect">
            <a:avLst/>
          </a:prstGeom>
        </p:spPr>
        <p:txBody>
          <a:bodyPr spcFirstLastPara="1" wrap="square" lIns="91425" tIns="91425" rIns="91425" bIns="91425" anchor="t" anchorCtr="0">
            <a:noAutofit/>
          </a:bodyPr>
          <a:lstStyle/>
          <a:p>
            <a:pPr marL="0" indent="0" algn="l"/>
            <a:r>
              <a:rPr lang="en-US" altLang="zh-CN" sz="1200">
                <a:solidFill>
                  <a:schemeClr val="bg2"/>
                </a:solidFill>
              </a:rPr>
              <a:t>Menampung</a:t>
            </a:r>
            <a:r>
              <a:rPr lang="id-ID" altLang="zh-CN" sz="1200">
                <a:solidFill>
                  <a:schemeClr val="bg2"/>
                </a:solidFill>
              </a:rPr>
              <a:t> </a:t>
            </a:r>
            <a:r>
              <a:rPr lang="en-US" altLang="zh-CN" sz="1200">
                <a:solidFill>
                  <a:schemeClr val="bg2"/>
                </a:solidFill>
              </a:rPr>
              <a:t>lembaga yang mendukung perencanaan, negosiasi, pelaksanaan, mobilisasi sumber daya, dan peningkatan kapasitas yang diperlukan untuk </a:t>
            </a:r>
            <a:r>
              <a:rPr lang="id-ID" altLang="zh-CN" sz="1200">
                <a:solidFill>
                  <a:schemeClr val="bg2"/>
                </a:solidFill>
              </a:rPr>
              <a:t> </a:t>
            </a:r>
            <a:r>
              <a:rPr lang="en-US" altLang="zh-CN" sz="1200">
                <a:solidFill>
                  <a:schemeClr val="bg2"/>
                </a:solidFill>
              </a:rPr>
              <a:t>realisasi tujuan integrasi </a:t>
            </a:r>
            <a:r>
              <a:rPr lang="en-US" altLang="zh-CN" sz="1400">
                <a:solidFill>
                  <a:schemeClr val="bg2"/>
                </a:solidFill>
              </a:rPr>
              <a:t>(konservasi dan produksi). </a:t>
            </a:r>
            <a:endParaRPr lang="zh-CN" altLang="en-US" sz="1400">
              <a:solidFill>
                <a:schemeClr val="bg2"/>
              </a:solidFill>
            </a:endParaRPr>
          </a:p>
          <a:p>
            <a:pPr marL="0" lvl="0" indent="0" algn="ctr" rtl="0">
              <a:spcBef>
                <a:spcPts val="0"/>
              </a:spcBef>
              <a:spcAft>
                <a:spcPts val="1600"/>
              </a:spcAft>
              <a:buNone/>
            </a:pPr>
            <a:endParaRPr sz="1400">
              <a:solidFill>
                <a:schemeClr val="bg2"/>
              </a:solidFill>
            </a:endParaRPr>
          </a:p>
        </p:txBody>
      </p:sp>
      <p:sp>
        <p:nvSpPr>
          <p:cNvPr id="3039" name="Google Shape;3039;p57"/>
          <p:cNvSpPr txBox="1">
            <a:spLocks noGrp="1"/>
          </p:cNvSpPr>
          <p:nvPr>
            <p:ph type="subTitle" idx="6"/>
          </p:nvPr>
        </p:nvSpPr>
        <p:spPr>
          <a:xfrm>
            <a:off x="5715000" y="1657350"/>
            <a:ext cx="2971799" cy="762000"/>
          </a:xfrm>
          <a:prstGeom prst="rect">
            <a:avLst/>
          </a:prstGeom>
        </p:spPr>
        <p:txBody>
          <a:bodyPr spcFirstLastPara="1" wrap="square" lIns="91425" tIns="91425" rIns="91425" bIns="91425" anchor="t" anchorCtr="0">
            <a:noAutofit/>
          </a:bodyPr>
          <a:lstStyle/>
          <a:p>
            <a:pPr marL="0" indent="0">
              <a:spcAft>
                <a:spcPts val="1600"/>
              </a:spcAft>
            </a:pPr>
            <a:r>
              <a:rPr lang="en-US" altLang="zh-CN" sz="1600">
                <a:solidFill>
                  <a:schemeClr val="bg2"/>
                </a:solidFill>
              </a:rPr>
              <a:t>Tujuan Kelembagaan Lanskap </a:t>
            </a:r>
          </a:p>
          <a:p>
            <a:pPr marL="0" lvl="0" indent="0" algn="ctr" rtl="0">
              <a:spcBef>
                <a:spcPts val="0"/>
              </a:spcBef>
              <a:spcAft>
                <a:spcPts val="160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21"/>
        <p:cNvGrpSpPr/>
        <p:nvPr/>
      </p:nvGrpSpPr>
      <p:grpSpPr>
        <a:xfrm>
          <a:off x="0" y="0"/>
          <a:ext cx="0" cy="0"/>
          <a:chOff x="0" y="0"/>
          <a:chExt cx="0" cy="0"/>
        </a:xfrm>
      </p:grpSpPr>
      <p:sp>
        <p:nvSpPr>
          <p:cNvPr id="2022" name="Google Shape;2022;p52"/>
          <p:cNvSpPr txBox="1">
            <a:spLocks noGrp="1"/>
          </p:cNvSpPr>
          <p:nvPr>
            <p:ph type="title"/>
          </p:nvPr>
        </p:nvSpPr>
        <p:spPr>
          <a:xfrm>
            <a:off x="713225" y="539500"/>
            <a:ext cx="7717500" cy="612900"/>
          </a:xfrm>
          <a:prstGeom prst="rect">
            <a:avLst/>
          </a:prstGeom>
        </p:spPr>
        <p:txBody>
          <a:bodyPr spcFirstLastPara="1" wrap="square" lIns="91425" tIns="91425" rIns="91425" bIns="91425" anchor="t" anchorCtr="0">
            <a:noAutofit/>
          </a:bodyPr>
          <a:lstStyle/>
          <a:p>
            <a:pPr lvl="0"/>
            <a:r>
              <a:rPr lang="en-US" altLang="zh-CN" b="0">
                <a:solidFill>
                  <a:srgbClr val="000000"/>
                </a:solidFill>
                <a:latin typeface="Arial" charset="0"/>
                <a:ea typeface="Arial" charset="0"/>
                <a:cs typeface="Lucida Sans" charset="0"/>
              </a:rPr>
              <a:t>Kriteria Konservasi Lanskap</a:t>
            </a:r>
            <a:endParaRPr/>
          </a:p>
        </p:txBody>
      </p:sp>
      <p:sp>
        <p:nvSpPr>
          <p:cNvPr id="2023" name="Google Shape;2023;p52"/>
          <p:cNvSpPr txBox="1">
            <a:spLocks noGrp="1"/>
          </p:cNvSpPr>
          <p:nvPr>
            <p:ph type="subTitle" idx="1"/>
          </p:nvPr>
        </p:nvSpPr>
        <p:spPr>
          <a:xfrm>
            <a:off x="5114586" y="2302325"/>
            <a:ext cx="3038814" cy="640500"/>
          </a:xfrm>
          <a:prstGeom prst="rect">
            <a:avLst/>
          </a:prstGeom>
        </p:spPr>
        <p:txBody>
          <a:bodyPr spcFirstLastPara="1" wrap="square" lIns="91425" tIns="91425" rIns="91425" bIns="91425" anchor="t" anchorCtr="0">
            <a:noAutofit/>
          </a:bodyPr>
          <a:lstStyle/>
          <a:p>
            <a:pPr marL="0" indent="0" algn="l"/>
            <a:r>
              <a:rPr lang="en-US" altLang="zh-CN">
                <a:solidFill>
                  <a:srgbClr val="000000"/>
                </a:solidFill>
                <a:latin typeface="Comfortaa" charset="0"/>
                <a:ea typeface="Comfortaa" charset="0"/>
                <a:cs typeface="Comfortaa" charset="0"/>
              </a:rPr>
              <a:t>pesies yang penting didalam lanskap adalah layak secara biologis</a:t>
            </a:r>
            <a:endParaRPr/>
          </a:p>
        </p:txBody>
      </p:sp>
      <p:sp>
        <p:nvSpPr>
          <p:cNvPr id="2025" name="Google Shape;2025;p52"/>
          <p:cNvSpPr txBox="1">
            <a:spLocks noGrp="1"/>
          </p:cNvSpPr>
          <p:nvPr>
            <p:ph type="subTitle" idx="3"/>
          </p:nvPr>
        </p:nvSpPr>
        <p:spPr>
          <a:xfrm>
            <a:off x="609600" y="3968074"/>
            <a:ext cx="3962400" cy="1346875"/>
          </a:xfrm>
          <a:prstGeom prst="rect">
            <a:avLst/>
          </a:prstGeom>
        </p:spPr>
        <p:txBody>
          <a:bodyPr spcFirstLastPara="1" wrap="square" lIns="91425" tIns="91425" rIns="91425" bIns="91425" anchor="t" anchorCtr="0">
            <a:noAutofit/>
          </a:bodyPr>
          <a:lstStyle/>
          <a:p>
            <a:pPr marL="0" indent="0" algn="l"/>
            <a:r>
              <a:rPr lang="en-US" altLang="zh-CN">
                <a:solidFill>
                  <a:srgbClr val="000000"/>
                </a:solidFill>
                <a:latin typeface="Comfortaa" charset="0"/>
                <a:ea typeface="Comfortaa" charset="0"/>
                <a:cs typeface="Comfortaa" charset="0"/>
              </a:rPr>
              <a:t>Habitat alami dan semi-alami didalam lanskap kira-kira sesuai dengan komposisi dan struktur habitat yang secara historis ditemukan dalam lanskap</a:t>
            </a:r>
          </a:p>
          <a:p>
            <a:pPr marL="0" lvl="0" indent="0" algn="ctr" rtl="0">
              <a:spcBef>
                <a:spcPts val="0"/>
              </a:spcBef>
              <a:spcAft>
                <a:spcPts val="1600"/>
              </a:spcAft>
              <a:buNone/>
            </a:pPr>
            <a:endParaRPr/>
          </a:p>
        </p:txBody>
      </p:sp>
      <p:sp>
        <p:nvSpPr>
          <p:cNvPr id="2027" name="Google Shape;2027;p52"/>
          <p:cNvSpPr txBox="1">
            <a:spLocks noGrp="1"/>
          </p:cNvSpPr>
          <p:nvPr>
            <p:ph type="subTitle" idx="5"/>
          </p:nvPr>
        </p:nvSpPr>
        <p:spPr>
          <a:xfrm>
            <a:off x="5114598" y="3968075"/>
            <a:ext cx="3191202" cy="640500"/>
          </a:xfrm>
          <a:prstGeom prst="rect">
            <a:avLst/>
          </a:prstGeom>
        </p:spPr>
        <p:txBody>
          <a:bodyPr spcFirstLastPara="1" wrap="square" lIns="91425" tIns="91425" rIns="91425" bIns="91425" anchor="t" anchorCtr="0">
            <a:noAutofit/>
          </a:bodyPr>
          <a:lstStyle/>
          <a:p>
            <a:pPr marL="0" indent="0" algn="l"/>
            <a:r>
              <a:rPr lang="en-US" altLang="zh-CN">
                <a:solidFill>
                  <a:srgbClr val="000000"/>
                </a:solidFill>
                <a:latin typeface="Arial" charset="0"/>
                <a:ea typeface="Arial" charset="0"/>
                <a:cs typeface="Lucida Sans" charset="0"/>
              </a:rPr>
              <a:t>Lanskap  menyediakan jasa </a:t>
            </a:r>
          </a:p>
          <a:p>
            <a:pPr marL="0" indent="0" algn="l"/>
            <a:r>
              <a:rPr lang="en-US" altLang="zh-CN">
                <a:solidFill>
                  <a:srgbClr val="000000"/>
                </a:solidFill>
                <a:latin typeface="Arial" charset="0"/>
                <a:ea typeface="Arial" charset="0"/>
                <a:cs typeface="Lucida Sans" charset="0"/>
              </a:rPr>
              <a:t>ekosistem yang penting secara lokal, regional dan global.</a:t>
            </a:r>
          </a:p>
          <a:p>
            <a:pPr marL="0" lvl="0" indent="0" algn="ctr" rtl="0">
              <a:spcBef>
                <a:spcPts val="0"/>
              </a:spcBef>
              <a:spcAft>
                <a:spcPts val="1600"/>
              </a:spcAft>
              <a:buNone/>
            </a:pPr>
            <a:endParaRPr/>
          </a:p>
        </p:txBody>
      </p:sp>
      <p:sp>
        <p:nvSpPr>
          <p:cNvPr id="2029" name="Google Shape;2029;p52"/>
          <p:cNvSpPr txBox="1">
            <a:spLocks noGrp="1"/>
          </p:cNvSpPr>
          <p:nvPr>
            <p:ph type="subTitle" idx="7"/>
          </p:nvPr>
        </p:nvSpPr>
        <p:spPr>
          <a:xfrm>
            <a:off x="762000" y="2266950"/>
            <a:ext cx="3733800" cy="640500"/>
          </a:xfrm>
          <a:prstGeom prst="rect">
            <a:avLst/>
          </a:prstGeom>
        </p:spPr>
        <p:txBody>
          <a:bodyPr spcFirstLastPara="1" wrap="square" lIns="91425" tIns="91425" rIns="91425" bIns="91425" anchor="t" anchorCtr="0">
            <a:noAutofit/>
          </a:bodyPr>
          <a:lstStyle/>
          <a:p>
            <a:pPr marL="0" indent="0" algn="l"/>
            <a:r>
              <a:rPr lang="en-US" altLang="zh-CN">
                <a:solidFill>
                  <a:srgbClr val="000000"/>
                </a:solidFill>
                <a:latin typeface="Comfortaa" charset="0"/>
                <a:ea typeface="Comfortaa" charset="0"/>
                <a:cs typeface="Comfortaa" charset="0"/>
              </a:rPr>
              <a:t>Lanskap berisi jumlah yang memadai dan konfigurasi yang tepat dari habitat alami dan semi-alami </a:t>
            </a:r>
            <a:endParaRPr lang="zh-CN" altLang="en-US">
              <a:solidFill>
                <a:srgbClr val="000000"/>
              </a:solidFill>
              <a:latin typeface="Comfortaa" charset="0"/>
              <a:ea typeface="Comfortaa" charset="0"/>
              <a:cs typeface="Comfortaa" charset="0"/>
              <a:sym typeface="Comfortaa" charset="0"/>
            </a:endParaRPr>
          </a:p>
          <a:p>
            <a:pPr marL="0" lvl="0" indent="0" algn="ctr" rtl="0">
              <a:spcBef>
                <a:spcPts val="0"/>
              </a:spcBef>
              <a:spcAft>
                <a:spcPts val="1600"/>
              </a:spcAft>
              <a:buNone/>
            </a:pPr>
            <a:endParaRPr/>
          </a:p>
        </p:txBody>
      </p:sp>
      <p:grpSp>
        <p:nvGrpSpPr>
          <p:cNvPr id="2031" name="Google Shape;2031;p52"/>
          <p:cNvGrpSpPr/>
          <p:nvPr/>
        </p:nvGrpSpPr>
        <p:grpSpPr>
          <a:xfrm>
            <a:off x="990600" y="3409950"/>
            <a:ext cx="379920" cy="349969"/>
            <a:chOff x="2682350" y="2643425"/>
            <a:chExt cx="473775" cy="436425"/>
          </a:xfrm>
        </p:grpSpPr>
        <p:sp>
          <p:nvSpPr>
            <p:cNvPr id="2032" name="Google Shape;2032;p52"/>
            <p:cNvSpPr/>
            <p:nvPr/>
          </p:nvSpPr>
          <p:spPr>
            <a:xfrm>
              <a:off x="2682350" y="2725775"/>
              <a:ext cx="70175" cy="73425"/>
            </a:xfrm>
            <a:custGeom>
              <a:avLst/>
              <a:gdLst/>
              <a:ahLst/>
              <a:cxnLst/>
              <a:rect l="l" t="t" r="r" b="b"/>
              <a:pathLst>
                <a:path w="2807" h="2937" extrusionOk="0">
                  <a:moveTo>
                    <a:pt x="1130" y="1"/>
                  </a:moveTo>
                  <a:cubicBezTo>
                    <a:pt x="506" y="1"/>
                    <a:pt x="1" y="504"/>
                    <a:pt x="1" y="1130"/>
                  </a:cubicBezTo>
                  <a:lnTo>
                    <a:pt x="1" y="2937"/>
                  </a:lnTo>
                  <a:lnTo>
                    <a:pt x="1991" y="2937"/>
                  </a:lnTo>
                  <a:cubicBezTo>
                    <a:pt x="2443" y="2937"/>
                    <a:pt x="2807" y="2572"/>
                    <a:pt x="2807" y="2124"/>
                  </a:cubicBezTo>
                  <a:lnTo>
                    <a:pt x="280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033" name="Google Shape;2033;p52"/>
            <p:cNvSpPr/>
            <p:nvPr/>
          </p:nvSpPr>
          <p:spPr>
            <a:xfrm>
              <a:off x="2682350" y="3006350"/>
              <a:ext cx="70175" cy="73500"/>
            </a:xfrm>
            <a:custGeom>
              <a:avLst/>
              <a:gdLst/>
              <a:ahLst/>
              <a:cxnLst/>
              <a:rect l="l" t="t" r="r" b="b"/>
              <a:pathLst>
                <a:path w="2807" h="2940" extrusionOk="0">
                  <a:moveTo>
                    <a:pt x="1" y="1"/>
                  </a:moveTo>
                  <a:lnTo>
                    <a:pt x="1" y="1811"/>
                  </a:lnTo>
                  <a:cubicBezTo>
                    <a:pt x="1" y="2434"/>
                    <a:pt x="506" y="2940"/>
                    <a:pt x="1130" y="2940"/>
                  </a:cubicBezTo>
                  <a:lnTo>
                    <a:pt x="2807" y="2940"/>
                  </a:lnTo>
                  <a:lnTo>
                    <a:pt x="2807" y="817"/>
                  </a:lnTo>
                  <a:cubicBezTo>
                    <a:pt x="2807" y="365"/>
                    <a:pt x="2443" y="4"/>
                    <a:pt x="19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034" name="Google Shape;2034;p52"/>
            <p:cNvSpPr/>
            <p:nvPr/>
          </p:nvSpPr>
          <p:spPr>
            <a:xfrm>
              <a:off x="3085925" y="2725700"/>
              <a:ext cx="70200" cy="73500"/>
            </a:xfrm>
            <a:custGeom>
              <a:avLst/>
              <a:gdLst/>
              <a:ahLst/>
              <a:cxnLst/>
              <a:rect l="l" t="t" r="r" b="b"/>
              <a:pathLst>
                <a:path w="2808" h="2940" extrusionOk="0">
                  <a:moveTo>
                    <a:pt x="1" y="1"/>
                  </a:moveTo>
                  <a:lnTo>
                    <a:pt x="1" y="2127"/>
                  </a:lnTo>
                  <a:cubicBezTo>
                    <a:pt x="1" y="2575"/>
                    <a:pt x="365" y="2940"/>
                    <a:pt x="817" y="2940"/>
                  </a:cubicBezTo>
                  <a:lnTo>
                    <a:pt x="2807" y="2940"/>
                  </a:lnTo>
                  <a:lnTo>
                    <a:pt x="2807" y="1130"/>
                  </a:lnTo>
                  <a:cubicBezTo>
                    <a:pt x="2807" y="507"/>
                    <a:pt x="2301" y="1"/>
                    <a:pt x="167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035" name="Google Shape;2035;p52"/>
            <p:cNvSpPr/>
            <p:nvPr/>
          </p:nvSpPr>
          <p:spPr>
            <a:xfrm>
              <a:off x="2825150" y="2843075"/>
              <a:ext cx="180700" cy="107375"/>
            </a:xfrm>
            <a:custGeom>
              <a:avLst/>
              <a:gdLst/>
              <a:ahLst/>
              <a:cxnLst/>
              <a:rect l="l" t="t" r="r" b="b"/>
              <a:pathLst>
                <a:path w="7228" h="4295" extrusionOk="0">
                  <a:moveTo>
                    <a:pt x="5024" y="714"/>
                  </a:moveTo>
                  <a:cubicBezTo>
                    <a:pt x="5337" y="714"/>
                    <a:pt x="5590" y="967"/>
                    <a:pt x="5590" y="1277"/>
                  </a:cubicBezTo>
                  <a:cubicBezTo>
                    <a:pt x="5590" y="1590"/>
                    <a:pt x="5337" y="1843"/>
                    <a:pt x="5024" y="1843"/>
                  </a:cubicBezTo>
                  <a:lnTo>
                    <a:pt x="2503" y="1843"/>
                  </a:lnTo>
                  <a:cubicBezTo>
                    <a:pt x="2190" y="1843"/>
                    <a:pt x="1937" y="1590"/>
                    <a:pt x="1937" y="1277"/>
                  </a:cubicBezTo>
                  <a:cubicBezTo>
                    <a:pt x="1937" y="967"/>
                    <a:pt x="2190" y="714"/>
                    <a:pt x="2503" y="714"/>
                  </a:cubicBezTo>
                  <a:close/>
                  <a:moveTo>
                    <a:pt x="6078" y="2452"/>
                  </a:moveTo>
                  <a:cubicBezTo>
                    <a:pt x="6391" y="2452"/>
                    <a:pt x="6644" y="2704"/>
                    <a:pt x="6644" y="3018"/>
                  </a:cubicBezTo>
                  <a:cubicBezTo>
                    <a:pt x="6644" y="3328"/>
                    <a:pt x="6391" y="3581"/>
                    <a:pt x="6078" y="3581"/>
                  </a:cubicBezTo>
                  <a:lnTo>
                    <a:pt x="1449" y="3581"/>
                  </a:lnTo>
                  <a:cubicBezTo>
                    <a:pt x="1136" y="3581"/>
                    <a:pt x="883" y="3328"/>
                    <a:pt x="883" y="3018"/>
                  </a:cubicBezTo>
                  <a:cubicBezTo>
                    <a:pt x="883" y="2704"/>
                    <a:pt x="1136" y="2452"/>
                    <a:pt x="1449" y="2452"/>
                  </a:cubicBezTo>
                  <a:close/>
                  <a:moveTo>
                    <a:pt x="1" y="0"/>
                  </a:moveTo>
                  <a:lnTo>
                    <a:pt x="1" y="4294"/>
                  </a:lnTo>
                  <a:lnTo>
                    <a:pt x="7228" y="4294"/>
                  </a:lnTo>
                  <a:lnTo>
                    <a:pt x="722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036" name="Google Shape;2036;p52"/>
            <p:cNvSpPr/>
            <p:nvPr/>
          </p:nvSpPr>
          <p:spPr>
            <a:xfrm>
              <a:off x="2682350" y="2725700"/>
              <a:ext cx="473775" cy="354150"/>
            </a:xfrm>
            <a:custGeom>
              <a:avLst/>
              <a:gdLst/>
              <a:ahLst/>
              <a:cxnLst/>
              <a:rect l="l" t="t" r="r" b="b"/>
              <a:pathLst>
                <a:path w="18951" h="14166" extrusionOk="0">
                  <a:moveTo>
                    <a:pt x="13503" y="3566"/>
                  </a:moveTo>
                  <a:cubicBezTo>
                    <a:pt x="13816" y="3566"/>
                    <a:pt x="14069" y="3819"/>
                    <a:pt x="14069" y="4129"/>
                  </a:cubicBezTo>
                  <a:lnTo>
                    <a:pt x="14069" y="9556"/>
                  </a:lnTo>
                  <a:cubicBezTo>
                    <a:pt x="14069" y="9866"/>
                    <a:pt x="13816" y="10119"/>
                    <a:pt x="13503" y="10119"/>
                  </a:cubicBezTo>
                  <a:lnTo>
                    <a:pt x="5147" y="10119"/>
                  </a:lnTo>
                  <a:cubicBezTo>
                    <a:pt x="4834" y="10119"/>
                    <a:pt x="4584" y="9866"/>
                    <a:pt x="4584" y="9556"/>
                  </a:cubicBezTo>
                  <a:lnTo>
                    <a:pt x="4584" y="4129"/>
                  </a:lnTo>
                  <a:cubicBezTo>
                    <a:pt x="4584" y="3819"/>
                    <a:pt x="4834" y="3566"/>
                    <a:pt x="5147" y="3566"/>
                  </a:cubicBezTo>
                  <a:close/>
                  <a:moveTo>
                    <a:pt x="3936" y="1"/>
                  </a:moveTo>
                  <a:lnTo>
                    <a:pt x="3936" y="2127"/>
                  </a:lnTo>
                  <a:cubicBezTo>
                    <a:pt x="3933" y="3199"/>
                    <a:pt x="3066" y="4069"/>
                    <a:pt x="1991" y="4069"/>
                  </a:cubicBezTo>
                  <a:lnTo>
                    <a:pt x="1" y="4069"/>
                  </a:lnTo>
                  <a:lnTo>
                    <a:pt x="1" y="10098"/>
                  </a:lnTo>
                  <a:lnTo>
                    <a:pt x="1991" y="10098"/>
                  </a:lnTo>
                  <a:cubicBezTo>
                    <a:pt x="3066" y="10101"/>
                    <a:pt x="3933" y="10968"/>
                    <a:pt x="3936" y="12043"/>
                  </a:cubicBezTo>
                  <a:lnTo>
                    <a:pt x="3936" y="14166"/>
                  </a:lnTo>
                  <a:lnTo>
                    <a:pt x="15015" y="14166"/>
                  </a:lnTo>
                  <a:lnTo>
                    <a:pt x="15015" y="12043"/>
                  </a:lnTo>
                  <a:cubicBezTo>
                    <a:pt x="15018" y="10968"/>
                    <a:pt x="15885" y="10101"/>
                    <a:pt x="16960" y="10098"/>
                  </a:cubicBezTo>
                  <a:lnTo>
                    <a:pt x="18950" y="10098"/>
                  </a:lnTo>
                  <a:lnTo>
                    <a:pt x="18950" y="4069"/>
                  </a:lnTo>
                  <a:lnTo>
                    <a:pt x="16960" y="4069"/>
                  </a:lnTo>
                  <a:cubicBezTo>
                    <a:pt x="15885" y="4069"/>
                    <a:pt x="15018" y="3199"/>
                    <a:pt x="15015" y="2127"/>
                  </a:cubicBezTo>
                  <a:lnTo>
                    <a:pt x="1501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037" name="Google Shape;2037;p52"/>
            <p:cNvSpPr/>
            <p:nvPr/>
          </p:nvSpPr>
          <p:spPr>
            <a:xfrm>
              <a:off x="3085925" y="3006350"/>
              <a:ext cx="70200" cy="73500"/>
            </a:xfrm>
            <a:custGeom>
              <a:avLst/>
              <a:gdLst/>
              <a:ahLst/>
              <a:cxnLst/>
              <a:rect l="l" t="t" r="r" b="b"/>
              <a:pathLst>
                <a:path w="2808" h="2940" extrusionOk="0">
                  <a:moveTo>
                    <a:pt x="817" y="1"/>
                  </a:moveTo>
                  <a:cubicBezTo>
                    <a:pt x="365" y="4"/>
                    <a:pt x="1" y="365"/>
                    <a:pt x="1" y="817"/>
                  </a:cubicBezTo>
                  <a:lnTo>
                    <a:pt x="1" y="2940"/>
                  </a:lnTo>
                  <a:lnTo>
                    <a:pt x="1678" y="2940"/>
                  </a:lnTo>
                  <a:cubicBezTo>
                    <a:pt x="2301" y="2940"/>
                    <a:pt x="2807" y="2434"/>
                    <a:pt x="2807" y="1811"/>
                  </a:cubicBezTo>
                  <a:lnTo>
                    <a:pt x="280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038" name="Google Shape;2038;p52"/>
            <p:cNvSpPr/>
            <p:nvPr/>
          </p:nvSpPr>
          <p:spPr>
            <a:xfrm>
              <a:off x="2825450" y="2643425"/>
              <a:ext cx="187550" cy="54075"/>
            </a:xfrm>
            <a:custGeom>
              <a:avLst/>
              <a:gdLst/>
              <a:ahLst/>
              <a:cxnLst/>
              <a:rect l="l" t="t" r="r" b="b"/>
              <a:pathLst>
                <a:path w="7502" h="2163" extrusionOk="0">
                  <a:moveTo>
                    <a:pt x="1862" y="1"/>
                  </a:moveTo>
                  <a:cubicBezTo>
                    <a:pt x="835" y="4"/>
                    <a:pt x="1" y="835"/>
                    <a:pt x="1" y="1861"/>
                  </a:cubicBezTo>
                  <a:lnTo>
                    <a:pt x="1" y="2163"/>
                  </a:lnTo>
                  <a:lnTo>
                    <a:pt x="1130" y="2163"/>
                  </a:lnTo>
                  <a:lnTo>
                    <a:pt x="1130" y="1861"/>
                  </a:lnTo>
                  <a:cubicBezTo>
                    <a:pt x="1130" y="1458"/>
                    <a:pt x="1458" y="1133"/>
                    <a:pt x="1862" y="1130"/>
                  </a:cubicBezTo>
                  <a:lnTo>
                    <a:pt x="5641" y="1130"/>
                  </a:lnTo>
                  <a:cubicBezTo>
                    <a:pt x="6044" y="1133"/>
                    <a:pt x="6373" y="1458"/>
                    <a:pt x="6373" y="1861"/>
                  </a:cubicBezTo>
                  <a:lnTo>
                    <a:pt x="6373" y="2163"/>
                  </a:lnTo>
                  <a:lnTo>
                    <a:pt x="7502" y="2163"/>
                  </a:lnTo>
                  <a:lnTo>
                    <a:pt x="7502" y="1861"/>
                  </a:lnTo>
                  <a:cubicBezTo>
                    <a:pt x="7502" y="835"/>
                    <a:pt x="6668" y="4"/>
                    <a:pt x="56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grpSp>
        <p:nvGrpSpPr>
          <p:cNvPr id="2039" name="Google Shape;2039;p52"/>
          <p:cNvGrpSpPr/>
          <p:nvPr/>
        </p:nvGrpSpPr>
        <p:grpSpPr>
          <a:xfrm>
            <a:off x="6019800" y="1885950"/>
            <a:ext cx="385594" cy="385373"/>
            <a:chOff x="5643000" y="2621375"/>
            <a:chExt cx="480850" cy="480575"/>
          </a:xfrm>
        </p:grpSpPr>
        <p:sp>
          <p:nvSpPr>
            <p:cNvPr id="2040" name="Google Shape;2040;p52"/>
            <p:cNvSpPr/>
            <p:nvPr/>
          </p:nvSpPr>
          <p:spPr>
            <a:xfrm>
              <a:off x="5837150" y="2812950"/>
              <a:ext cx="92625" cy="88125"/>
            </a:xfrm>
            <a:custGeom>
              <a:avLst/>
              <a:gdLst/>
              <a:ahLst/>
              <a:cxnLst/>
              <a:rect l="l" t="t" r="r" b="b"/>
              <a:pathLst>
                <a:path w="3705" h="3525" extrusionOk="0">
                  <a:moveTo>
                    <a:pt x="1853" y="1"/>
                  </a:moveTo>
                  <a:lnTo>
                    <a:pt x="1" y="1347"/>
                  </a:lnTo>
                  <a:lnTo>
                    <a:pt x="706" y="3524"/>
                  </a:lnTo>
                  <a:lnTo>
                    <a:pt x="2997" y="3524"/>
                  </a:lnTo>
                  <a:lnTo>
                    <a:pt x="3705" y="1347"/>
                  </a:lnTo>
                  <a:lnTo>
                    <a:pt x="1853"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041" name="Google Shape;2041;p52"/>
            <p:cNvSpPr/>
            <p:nvPr/>
          </p:nvSpPr>
          <p:spPr>
            <a:xfrm>
              <a:off x="5643000" y="2631975"/>
              <a:ext cx="480850" cy="469975"/>
            </a:xfrm>
            <a:custGeom>
              <a:avLst/>
              <a:gdLst/>
              <a:ahLst/>
              <a:cxnLst/>
              <a:rect l="l" t="t" r="r" b="b"/>
              <a:pathLst>
                <a:path w="19234" h="18799" extrusionOk="0">
                  <a:moveTo>
                    <a:pt x="9617" y="5978"/>
                  </a:moveTo>
                  <a:cubicBezTo>
                    <a:pt x="9734" y="5978"/>
                    <a:pt x="9851" y="6014"/>
                    <a:pt x="9950" y="6087"/>
                  </a:cubicBezTo>
                  <a:lnTo>
                    <a:pt x="12464" y="7914"/>
                  </a:lnTo>
                  <a:cubicBezTo>
                    <a:pt x="12663" y="8059"/>
                    <a:pt x="12745" y="8312"/>
                    <a:pt x="12669" y="8547"/>
                  </a:cubicBezTo>
                  <a:lnTo>
                    <a:pt x="11709" y="11504"/>
                  </a:lnTo>
                  <a:cubicBezTo>
                    <a:pt x="11633" y="11736"/>
                    <a:pt x="11417" y="11892"/>
                    <a:pt x="11173" y="11892"/>
                  </a:cubicBezTo>
                  <a:lnTo>
                    <a:pt x="8062" y="11892"/>
                  </a:lnTo>
                  <a:cubicBezTo>
                    <a:pt x="7818" y="11892"/>
                    <a:pt x="7601" y="11736"/>
                    <a:pt x="7526" y="11504"/>
                  </a:cubicBezTo>
                  <a:lnTo>
                    <a:pt x="6565" y="8547"/>
                  </a:lnTo>
                  <a:cubicBezTo>
                    <a:pt x="6490" y="8312"/>
                    <a:pt x="6571" y="8059"/>
                    <a:pt x="6770" y="7914"/>
                  </a:cubicBezTo>
                  <a:lnTo>
                    <a:pt x="9285" y="6087"/>
                  </a:lnTo>
                  <a:cubicBezTo>
                    <a:pt x="9384" y="6014"/>
                    <a:pt x="9501" y="5978"/>
                    <a:pt x="9617" y="5978"/>
                  </a:cubicBezTo>
                  <a:close/>
                  <a:moveTo>
                    <a:pt x="6785" y="1"/>
                  </a:moveTo>
                  <a:lnTo>
                    <a:pt x="6785" y="1"/>
                  </a:lnTo>
                  <a:cubicBezTo>
                    <a:pt x="5289" y="462"/>
                    <a:pt x="3928" y="1284"/>
                    <a:pt x="2822" y="2395"/>
                  </a:cubicBezTo>
                  <a:cubicBezTo>
                    <a:pt x="2431" y="2783"/>
                    <a:pt x="2076" y="3208"/>
                    <a:pt x="1756" y="3656"/>
                  </a:cubicBezTo>
                  <a:lnTo>
                    <a:pt x="3072" y="3834"/>
                  </a:lnTo>
                  <a:cubicBezTo>
                    <a:pt x="3289" y="3864"/>
                    <a:pt x="3467" y="4015"/>
                    <a:pt x="3533" y="4220"/>
                  </a:cubicBezTo>
                  <a:lnTo>
                    <a:pt x="4497" y="7177"/>
                  </a:lnTo>
                  <a:cubicBezTo>
                    <a:pt x="4572" y="7408"/>
                    <a:pt x="4488" y="7664"/>
                    <a:pt x="4289" y="7809"/>
                  </a:cubicBezTo>
                  <a:lnTo>
                    <a:pt x="1775" y="9637"/>
                  </a:lnTo>
                  <a:cubicBezTo>
                    <a:pt x="1677" y="9708"/>
                    <a:pt x="1560" y="9743"/>
                    <a:pt x="1444" y="9743"/>
                  </a:cubicBezTo>
                  <a:cubicBezTo>
                    <a:pt x="1351" y="9743"/>
                    <a:pt x="1259" y="9721"/>
                    <a:pt x="1175" y="9676"/>
                  </a:cubicBezTo>
                  <a:lnTo>
                    <a:pt x="7" y="9047"/>
                  </a:lnTo>
                  <a:cubicBezTo>
                    <a:pt x="7" y="9092"/>
                    <a:pt x="7" y="9140"/>
                    <a:pt x="7" y="9188"/>
                  </a:cubicBezTo>
                  <a:cubicBezTo>
                    <a:pt x="1" y="11269"/>
                    <a:pt x="675" y="13292"/>
                    <a:pt x="1925" y="14955"/>
                  </a:cubicBezTo>
                  <a:lnTo>
                    <a:pt x="2500" y="13756"/>
                  </a:lnTo>
                  <a:cubicBezTo>
                    <a:pt x="2594" y="13560"/>
                    <a:pt x="2792" y="13437"/>
                    <a:pt x="3009" y="13437"/>
                  </a:cubicBezTo>
                  <a:lnTo>
                    <a:pt x="6120" y="13437"/>
                  </a:lnTo>
                  <a:cubicBezTo>
                    <a:pt x="6364" y="13437"/>
                    <a:pt x="6580" y="13594"/>
                    <a:pt x="6656" y="13828"/>
                  </a:cubicBezTo>
                  <a:lnTo>
                    <a:pt x="7616" y="16786"/>
                  </a:lnTo>
                  <a:cubicBezTo>
                    <a:pt x="7683" y="16990"/>
                    <a:pt x="7625" y="17216"/>
                    <a:pt x="7469" y="17367"/>
                  </a:cubicBezTo>
                  <a:lnTo>
                    <a:pt x="6508" y="18288"/>
                  </a:lnTo>
                  <a:cubicBezTo>
                    <a:pt x="7515" y="18628"/>
                    <a:pt x="8566" y="18799"/>
                    <a:pt x="9616" y="18799"/>
                  </a:cubicBezTo>
                  <a:cubicBezTo>
                    <a:pt x="10667" y="18799"/>
                    <a:pt x="11718" y="18628"/>
                    <a:pt x="12726" y="18288"/>
                  </a:cubicBezTo>
                  <a:lnTo>
                    <a:pt x="11763" y="17367"/>
                  </a:lnTo>
                  <a:cubicBezTo>
                    <a:pt x="11606" y="17216"/>
                    <a:pt x="11549" y="16990"/>
                    <a:pt x="11615" y="16786"/>
                  </a:cubicBezTo>
                  <a:lnTo>
                    <a:pt x="12576" y="13828"/>
                  </a:lnTo>
                  <a:cubicBezTo>
                    <a:pt x="12651" y="13594"/>
                    <a:pt x="12868" y="13437"/>
                    <a:pt x="13115" y="13437"/>
                  </a:cubicBezTo>
                  <a:lnTo>
                    <a:pt x="16223" y="13437"/>
                  </a:lnTo>
                  <a:cubicBezTo>
                    <a:pt x="16439" y="13437"/>
                    <a:pt x="16638" y="13560"/>
                    <a:pt x="16731" y="13756"/>
                  </a:cubicBezTo>
                  <a:lnTo>
                    <a:pt x="17307" y="14955"/>
                  </a:lnTo>
                  <a:cubicBezTo>
                    <a:pt x="18559" y="13292"/>
                    <a:pt x="19234" y="11269"/>
                    <a:pt x="19228" y="9188"/>
                  </a:cubicBezTo>
                  <a:cubicBezTo>
                    <a:pt x="19228" y="9140"/>
                    <a:pt x="19228" y="9092"/>
                    <a:pt x="19225" y="9044"/>
                  </a:cubicBezTo>
                  <a:lnTo>
                    <a:pt x="18059" y="9673"/>
                  </a:lnTo>
                  <a:cubicBezTo>
                    <a:pt x="17975" y="9719"/>
                    <a:pt x="17883" y="9742"/>
                    <a:pt x="17791" y="9742"/>
                  </a:cubicBezTo>
                  <a:cubicBezTo>
                    <a:pt x="17674" y="9742"/>
                    <a:pt x="17557" y="9705"/>
                    <a:pt x="17457" y="9634"/>
                  </a:cubicBezTo>
                  <a:lnTo>
                    <a:pt x="14943" y="7806"/>
                  </a:lnTo>
                  <a:cubicBezTo>
                    <a:pt x="14744" y="7661"/>
                    <a:pt x="14663" y="7408"/>
                    <a:pt x="14738" y="7174"/>
                  </a:cubicBezTo>
                  <a:lnTo>
                    <a:pt x="15702" y="4220"/>
                  </a:lnTo>
                  <a:cubicBezTo>
                    <a:pt x="15768" y="4012"/>
                    <a:pt x="15945" y="3864"/>
                    <a:pt x="16162" y="3834"/>
                  </a:cubicBezTo>
                  <a:lnTo>
                    <a:pt x="17478" y="3656"/>
                  </a:lnTo>
                  <a:cubicBezTo>
                    <a:pt x="17162" y="3208"/>
                    <a:pt x="16804" y="2783"/>
                    <a:pt x="16415" y="2395"/>
                  </a:cubicBezTo>
                  <a:cubicBezTo>
                    <a:pt x="15307" y="1284"/>
                    <a:pt x="13946" y="462"/>
                    <a:pt x="12449" y="1"/>
                  </a:cubicBezTo>
                  <a:lnTo>
                    <a:pt x="12449" y="1"/>
                  </a:lnTo>
                  <a:lnTo>
                    <a:pt x="12690" y="1311"/>
                  </a:lnTo>
                  <a:cubicBezTo>
                    <a:pt x="12726" y="1524"/>
                    <a:pt x="12642" y="1741"/>
                    <a:pt x="12464" y="1868"/>
                  </a:cubicBezTo>
                  <a:lnTo>
                    <a:pt x="9950" y="3696"/>
                  </a:lnTo>
                  <a:cubicBezTo>
                    <a:pt x="9851" y="3768"/>
                    <a:pt x="9734" y="3804"/>
                    <a:pt x="9618" y="3804"/>
                  </a:cubicBezTo>
                  <a:cubicBezTo>
                    <a:pt x="9501" y="3804"/>
                    <a:pt x="9385" y="3768"/>
                    <a:pt x="9288" y="3696"/>
                  </a:cubicBezTo>
                  <a:lnTo>
                    <a:pt x="6770" y="1868"/>
                  </a:lnTo>
                  <a:cubicBezTo>
                    <a:pt x="6596" y="1741"/>
                    <a:pt x="6508" y="1524"/>
                    <a:pt x="6547" y="1311"/>
                  </a:cubicBezTo>
                  <a:lnTo>
                    <a:pt x="6785"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042" name="Google Shape;2042;p52"/>
            <p:cNvSpPr/>
            <p:nvPr/>
          </p:nvSpPr>
          <p:spPr>
            <a:xfrm>
              <a:off x="6041550" y="2749725"/>
              <a:ext cx="79750" cy="95025"/>
            </a:xfrm>
            <a:custGeom>
              <a:avLst/>
              <a:gdLst/>
              <a:ahLst/>
              <a:cxnLst/>
              <a:rect l="l" t="t" r="r" b="b"/>
              <a:pathLst>
                <a:path w="3190" h="3801" extrusionOk="0">
                  <a:moveTo>
                    <a:pt x="2184" y="0"/>
                  </a:moveTo>
                  <a:lnTo>
                    <a:pt x="723" y="196"/>
                  </a:lnTo>
                  <a:lnTo>
                    <a:pt x="0" y="2424"/>
                  </a:lnTo>
                  <a:lnTo>
                    <a:pt x="1895" y="3801"/>
                  </a:lnTo>
                  <a:lnTo>
                    <a:pt x="3189" y="3102"/>
                  </a:lnTo>
                  <a:cubicBezTo>
                    <a:pt x="3036" y="2018"/>
                    <a:pt x="2696" y="967"/>
                    <a:pt x="218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043" name="Google Shape;2043;p52"/>
            <p:cNvSpPr/>
            <p:nvPr/>
          </p:nvSpPr>
          <p:spPr>
            <a:xfrm>
              <a:off x="5963025" y="2996125"/>
              <a:ext cx="92625" cy="81175"/>
            </a:xfrm>
            <a:custGeom>
              <a:avLst/>
              <a:gdLst/>
              <a:ahLst/>
              <a:cxnLst/>
              <a:rect l="l" t="t" r="r" b="b"/>
              <a:pathLst>
                <a:path w="3705" h="3247" extrusionOk="0">
                  <a:moveTo>
                    <a:pt x="723" y="0"/>
                  </a:moveTo>
                  <a:lnTo>
                    <a:pt x="1" y="2229"/>
                  </a:lnTo>
                  <a:lnTo>
                    <a:pt x="1067" y="3246"/>
                  </a:lnTo>
                  <a:cubicBezTo>
                    <a:pt x="2009" y="2780"/>
                    <a:pt x="2870" y="2162"/>
                    <a:pt x="3614" y="1416"/>
                  </a:cubicBezTo>
                  <a:cubicBezTo>
                    <a:pt x="3644" y="1388"/>
                    <a:pt x="3674" y="1355"/>
                    <a:pt x="3705" y="1325"/>
                  </a:cubicBezTo>
                  <a:lnTo>
                    <a:pt x="3069"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044" name="Google Shape;2044;p52"/>
            <p:cNvSpPr/>
            <p:nvPr/>
          </p:nvSpPr>
          <p:spPr>
            <a:xfrm>
              <a:off x="5711225" y="2996200"/>
              <a:ext cx="92600" cy="81100"/>
            </a:xfrm>
            <a:custGeom>
              <a:avLst/>
              <a:gdLst/>
              <a:ahLst/>
              <a:cxnLst/>
              <a:rect l="l" t="t" r="r" b="b"/>
              <a:pathLst>
                <a:path w="3704" h="3244" extrusionOk="0">
                  <a:moveTo>
                    <a:pt x="635" y="0"/>
                  </a:moveTo>
                  <a:lnTo>
                    <a:pt x="0" y="1322"/>
                  </a:lnTo>
                  <a:cubicBezTo>
                    <a:pt x="30" y="1355"/>
                    <a:pt x="60" y="1385"/>
                    <a:pt x="93" y="1416"/>
                  </a:cubicBezTo>
                  <a:cubicBezTo>
                    <a:pt x="834" y="2162"/>
                    <a:pt x="1695" y="2780"/>
                    <a:pt x="2638" y="3243"/>
                  </a:cubicBezTo>
                  <a:lnTo>
                    <a:pt x="3704" y="2229"/>
                  </a:lnTo>
                  <a:lnTo>
                    <a:pt x="2981"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045" name="Google Shape;2045;p52"/>
            <p:cNvSpPr/>
            <p:nvPr/>
          </p:nvSpPr>
          <p:spPr>
            <a:xfrm>
              <a:off x="5645575" y="2749725"/>
              <a:ext cx="79825" cy="95100"/>
            </a:xfrm>
            <a:custGeom>
              <a:avLst/>
              <a:gdLst/>
              <a:ahLst/>
              <a:cxnLst/>
              <a:rect l="l" t="t" r="r" b="b"/>
              <a:pathLst>
                <a:path w="3193" h="3804" extrusionOk="0">
                  <a:moveTo>
                    <a:pt x="1009" y="0"/>
                  </a:moveTo>
                  <a:cubicBezTo>
                    <a:pt x="497" y="967"/>
                    <a:pt x="154" y="2018"/>
                    <a:pt x="0" y="3105"/>
                  </a:cubicBezTo>
                  <a:lnTo>
                    <a:pt x="1295" y="3804"/>
                  </a:lnTo>
                  <a:lnTo>
                    <a:pt x="3192" y="2424"/>
                  </a:lnTo>
                  <a:lnTo>
                    <a:pt x="2467" y="196"/>
                  </a:lnTo>
                  <a:lnTo>
                    <a:pt x="1009"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046" name="Google Shape;2046;p52"/>
            <p:cNvSpPr/>
            <p:nvPr/>
          </p:nvSpPr>
          <p:spPr>
            <a:xfrm>
              <a:off x="5836025" y="2621375"/>
              <a:ext cx="94800" cy="74100"/>
            </a:xfrm>
            <a:custGeom>
              <a:avLst/>
              <a:gdLst/>
              <a:ahLst/>
              <a:cxnLst/>
              <a:rect l="l" t="t" r="r" b="b"/>
              <a:pathLst>
                <a:path w="3792" h="2964" extrusionOk="0">
                  <a:moveTo>
                    <a:pt x="1897" y="1"/>
                  </a:moveTo>
                  <a:cubicBezTo>
                    <a:pt x="1351" y="1"/>
                    <a:pt x="805" y="47"/>
                    <a:pt x="266" y="139"/>
                  </a:cubicBezTo>
                  <a:lnTo>
                    <a:pt x="1" y="1587"/>
                  </a:lnTo>
                  <a:lnTo>
                    <a:pt x="1898" y="2963"/>
                  </a:lnTo>
                  <a:lnTo>
                    <a:pt x="3792" y="1587"/>
                  </a:lnTo>
                  <a:lnTo>
                    <a:pt x="3530" y="139"/>
                  </a:lnTo>
                  <a:cubicBezTo>
                    <a:pt x="2989" y="47"/>
                    <a:pt x="2443" y="1"/>
                    <a:pt x="189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grpSp>
        <p:nvGrpSpPr>
          <p:cNvPr id="2047" name="Google Shape;2047;p52"/>
          <p:cNvGrpSpPr/>
          <p:nvPr/>
        </p:nvGrpSpPr>
        <p:grpSpPr>
          <a:xfrm>
            <a:off x="6096000" y="3257550"/>
            <a:ext cx="390164" cy="384852"/>
            <a:chOff x="2084100" y="4400250"/>
            <a:chExt cx="486550" cy="479925"/>
          </a:xfrm>
        </p:grpSpPr>
        <p:sp>
          <p:nvSpPr>
            <p:cNvPr id="2048" name="Google Shape;2048;p52"/>
            <p:cNvSpPr/>
            <p:nvPr/>
          </p:nvSpPr>
          <p:spPr>
            <a:xfrm>
              <a:off x="2084100" y="4652250"/>
              <a:ext cx="105325" cy="90050"/>
            </a:xfrm>
            <a:custGeom>
              <a:avLst/>
              <a:gdLst/>
              <a:ahLst/>
              <a:cxnLst/>
              <a:rect l="l" t="t" r="r" b="b"/>
              <a:pathLst>
                <a:path w="4213" h="3602" extrusionOk="0">
                  <a:moveTo>
                    <a:pt x="2260" y="1"/>
                  </a:moveTo>
                  <a:cubicBezTo>
                    <a:pt x="2109" y="1"/>
                    <a:pt x="1966" y="60"/>
                    <a:pt x="1858" y="168"/>
                  </a:cubicBezTo>
                  <a:lnTo>
                    <a:pt x="259" y="1764"/>
                  </a:lnTo>
                  <a:cubicBezTo>
                    <a:pt x="0" y="2023"/>
                    <a:pt x="54" y="2457"/>
                    <a:pt x="367" y="2647"/>
                  </a:cubicBezTo>
                  <a:lnTo>
                    <a:pt x="1957" y="3601"/>
                  </a:lnTo>
                  <a:cubicBezTo>
                    <a:pt x="2078" y="3228"/>
                    <a:pt x="2274" y="2885"/>
                    <a:pt x="2533" y="2592"/>
                  </a:cubicBezTo>
                  <a:lnTo>
                    <a:pt x="4213" y="274"/>
                  </a:lnTo>
                  <a:lnTo>
                    <a:pt x="2337" y="6"/>
                  </a:lnTo>
                  <a:cubicBezTo>
                    <a:pt x="2311" y="2"/>
                    <a:pt x="2285" y="1"/>
                    <a:pt x="226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049" name="Google Shape;2049;p52"/>
            <p:cNvSpPr/>
            <p:nvPr/>
          </p:nvSpPr>
          <p:spPr>
            <a:xfrm>
              <a:off x="2372575" y="4644175"/>
              <a:ext cx="175875" cy="226275"/>
            </a:xfrm>
            <a:custGeom>
              <a:avLst/>
              <a:gdLst/>
              <a:ahLst/>
              <a:cxnLst/>
              <a:rect l="l" t="t" r="r" b="b"/>
              <a:pathLst>
                <a:path w="7035" h="9051" extrusionOk="0">
                  <a:moveTo>
                    <a:pt x="4469" y="1"/>
                  </a:moveTo>
                  <a:cubicBezTo>
                    <a:pt x="3981" y="467"/>
                    <a:pt x="3466" y="901"/>
                    <a:pt x="2927" y="1304"/>
                  </a:cubicBezTo>
                  <a:lnTo>
                    <a:pt x="0" y="3436"/>
                  </a:lnTo>
                  <a:lnTo>
                    <a:pt x="3406" y="8787"/>
                  </a:lnTo>
                  <a:cubicBezTo>
                    <a:pt x="3514" y="8960"/>
                    <a:pt x="3697" y="9050"/>
                    <a:pt x="3882" y="9050"/>
                  </a:cubicBezTo>
                  <a:cubicBezTo>
                    <a:pt x="4025" y="9050"/>
                    <a:pt x="4170" y="8996"/>
                    <a:pt x="4282" y="8884"/>
                  </a:cubicBezTo>
                  <a:cubicBezTo>
                    <a:pt x="5818" y="7348"/>
                    <a:pt x="5990" y="7173"/>
                    <a:pt x="6821" y="6345"/>
                  </a:cubicBezTo>
                  <a:cubicBezTo>
                    <a:pt x="7034" y="6125"/>
                    <a:pt x="7031" y="5773"/>
                    <a:pt x="6812" y="5553"/>
                  </a:cubicBezTo>
                  <a:cubicBezTo>
                    <a:pt x="6702" y="5444"/>
                    <a:pt x="6558" y="5389"/>
                    <a:pt x="6413" y="5389"/>
                  </a:cubicBezTo>
                  <a:cubicBezTo>
                    <a:pt x="6272" y="5389"/>
                    <a:pt x="6130" y="5441"/>
                    <a:pt x="6020" y="5547"/>
                  </a:cubicBezTo>
                  <a:lnTo>
                    <a:pt x="5800" y="5767"/>
                  </a:lnTo>
                  <a:lnTo>
                    <a:pt x="5201" y="3174"/>
                  </a:lnTo>
                  <a:lnTo>
                    <a:pt x="5920" y="2455"/>
                  </a:lnTo>
                  <a:cubicBezTo>
                    <a:pt x="6134" y="2232"/>
                    <a:pt x="6131" y="1880"/>
                    <a:pt x="5914" y="1663"/>
                  </a:cubicBezTo>
                  <a:cubicBezTo>
                    <a:pt x="5804" y="1551"/>
                    <a:pt x="5660" y="1496"/>
                    <a:pt x="5515" y="1496"/>
                  </a:cubicBezTo>
                  <a:cubicBezTo>
                    <a:pt x="5374" y="1496"/>
                    <a:pt x="5232" y="1548"/>
                    <a:pt x="5122" y="1654"/>
                  </a:cubicBezTo>
                  <a:lnTo>
                    <a:pt x="4903" y="1877"/>
                  </a:lnTo>
                  <a:lnTo>
                    <a:pt x="4469"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050" name="Google Shape;2050;p52"/>
            <p:cNvSpPr/>
            <p:nvPr/>
          </p:nvSpPr>
          <p:spPr>
            <a:xfrm>
              <a:off x="2093950" y="4419400"/>
              <a:ext cx="228500" cy="174750"/>
            </a:xfrm>
            <a:custGeom>
              <a:avLst/>
              <a:gdLst/>
              <a:ahLst/>
              <a:cxnLst/>
              <a:rect l="l" t="t" r="r" b="b"/>
              <a:pathLst>
                <a:path w="9140" h="6990" extrusionOk="0">
                  <a:moveTo>
                    <a:pt x="3194" y="1"/>
                  </a:moveTo>
                  <a:cubicBezTo>
                    <a:pt x="3049" y="1"/>
                    <a:pt x="2905" y="56"/>
                    <a:pt x="2795" y="166"/>
                  </a:cubicBezTo>
                  <a:lnTo>
                    <a:pt x="257" y="2704"/>
                  </a:lnTo>
                  <a:cubicBezTo>
                    <a:pt x="1" y="2960"/>
                    <a:pt x="46" y="3385"/>
                    <a:pt x="350" y="3580"/>
                  </a:cubicBezTo>
                  <a:lnTo>
                    <a:pt x="5707" y="6989"/>
                  </a:lnTo>
                  <a:lnTo>
                    <a:pt x="7824" y="4071"/>
                  </a:lnTo>
                  <a:cubicBezTo>
                    <a:pt x="8230" y="3526"/>
                    <a:pt x="8670" y="3008"/>
                    <a:pt x="9140" y="2517"/>
                  </a:cubicBezTo>
                  <a:lnTo>
                    <a:pt x="7264" y="2084"/>
                  </a:lnTo>
                  <a:lnTo>
                    <a:pt x="7484" y="1864"/>
                  </a:lnTo>
                  <a:cubicBezTo>
                    <a:pt x="7697" y="1641"/>
                    <a:pt x="7694" y="1289"/>
                    <a:pt x="7478" y="1072"/>
                  </a:cubicBezTo>
                  <a:cubicBezTo>
                    <a:pt x="7368" y="961"/>
                    <a:pt x="7223" y="905"/>
                    <a:pt x="7078" y="905"/>
                  </a:cubicBezTo>
                  <a:cubicBezTo>
                    <a:pt x="6937" y="905"/>
                    <a:pt x="6795" y="958"/>
                    <a:pt x="6686" y="1063"/>
                  </a:cubicBezTo>
                  <a:lnTo>
                    <a:pt x="5966" y="1786"/>
                  </a:lnTo>
                  <a:lnTo>
                    <a:pt x="3370" y="1186"/>
                  </a:lnTo>
                  <a:lnTo>
                    <a:pt x="3593" y="964"/>
                  </a:lnTo>
                  <a:cubicBezTo>
                    <a:pt x="3813" y="744"/>
                    <a:pt x="3813" y="385"/>
                    <a:pt x="3593" y="166"/>
                  </a:cubicBezTo>
                  <a:cubicBezTo>
                    <a:pt x="3483" y="56"/>
                    <a:pt x="3339" y="1"/>
                    <a:pt x="31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051" name="Google Shape;2051;p52"/>
            <p:cNvSpPr/>
            <p:nvPr/>
          </p:nvSpPr>
          <p:spPr>
            <a:xfrm>
              <a:off x="2224425" y="4777500"/>
              <a:ext cx="90425" cy="102675"/>
            </a:xfrm>
            <a:custGeom>
              <a:avLst/>
              <a:gdLst/>
              <a:ahLst/>
              <a:cxnLst/>
              <a:rect l="l" t="t" r="r" b="b"/>
              <a:pathLst>
                <a:path w="3617" h="4107" extrusionOk="0">
                  <a:moveTo>
                    <a:pt x="3324" y="0"/>
                  </a:moveTo>
                  <a:lnTo>
                    <a:pt x="846" y="1804"/>
                  </a:lnTo>
                  <a:cubicBezTo>
                    <a:pt x="638" y="1994"/>
                    <a:pt x="340" y="2144"/>
                    <a:pt x="0" y="2250"/>
                  </a:cubicBezTo>
                  <a:lnTo>
                    <a:pt x="949" y="3831"/>
                  </a:lnTo>
                  <a:cubicBezTo>
                    <a:pt x="1057" y="4011"/>
                    <a:pt x="1245" y="4106"/>
                    <a:pt x="1435" y="4106"/>
                  </a:cubicBezTo>
                  <a:cubicBezTo>
                    <a:pt x="1578" y="4106"/>
                    <a:pt x="1723" y="4052"/>
                    <a:pt x="1834" y="3939"/>
                  </a:cubicBezTo>
                  <a:lnTo>
                    <a:pt x="3430" y="2343"/>
                  </a:lnTo>
                  <a:cubicBezTo>
                    <a:pt x="3556" y="2217"/>
                    <a:pt x="3617" y="2039"/>
                    <a:pt x="3589" y="1864"/>
                  </a:cubicBezTo>
                  <a:lnTo>
                    <a:pt x="332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052" name="Google Shape;2052;p52"/>
            <p:cNvSpPr/>
            <p:nvPr/>
          </p:nvSpPr>
          <p:spPr>
            <a:xfrm>
              <a:off x="2454100" y="4400250"/>
              <a:ext cx="116550" cy="107300"/>
            </a:xfrm>
            <a:custGeom>
              <a:avLst/>
              <a:gdLst/>
              <a:ahLst/>
              <a:cxnLst/>
              <a:rect l="l" t="t" r="r" b="b"/>
              <a:pathLst>
                <a:path w="4662" h="4292" extrusionOk="0">
                  <a:moveTo>
                    <a:pt x="2188" y="0"/>
                  </a:moveTo>
                  <a:cubicBezTo>
                    <a:pt x="1911" y="0"/>
                    <a:pt x="1630" y="51"/>
                    <a:pt x="1361" y="155"/>
                  </a:cubicBezTo>
                  <a:cubicBezTo>
                    <a:pt x="1015" y="287"/>
                    <a:pt x="675" y="432"/>
                    <a:pt x="341" y="588"/>
                  </a:cubicBezTo>
                  <a:cubicBezTo>
                    <a:pt x="0" y="1600"/>
                    <a:pt x="265" y="2717"/>
                    <a:pt x="1021" y="3470"/>
                  </a:cubicBezTo>
                  <a:cubicBezTo>
                    <a:pt x="1558" y="4004"/>
                    <a:pt x="2275" y="4291"/>
                    <a:pt x="3007" y="4291"/>
                  </a:cubicBezTo>
                  <a:cubicBezTo>
                    <a:pt x="3307" y="4291"/>
                    <a:pt x="3609" y="4243"/>
                    <a:pt x="3903" y="4145"/>
                  </a:cubicBezTo>
                  <a:cubicBezTo>
                    <a:pt x="4060" y="3813"/>
                    <a:pt x="4204" y="3473"/>
                    <a:pt x="4337" y="3130"/>
                  </a:cubicBezTo>
                  <a:cubicBezTo>
                    <a:pt x="4662" y="2281"/>
                    <a:pt x="4457" y="1320"/>
                    <a:pt x="3816" y="676"/>
                  </a:cubicBezTo>
                  <a:cubicBezTo>
                    <a:pt x="3375" y="235"/>
                    <a:pt x="2787" y="0"/>
                    <a:pt x="218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053" name="Google Shape;2053;p52"/>
            <p:cNvSpPr/>
            <p:nvPr/>
          </p:nvSpPr>
          <p:spPr>
            <a:xfrm>
              <a:off x="2152975" y="4431500"/>
              <a:ext cx="381925" cy="377725"/>
            </a:xfrm>
            <a:custGeom>
              <a:avLst/>
              <a:gdLst/>
              <a:ahLst/>
              <a:cxnLst/>
              <a:rect l="l" t="t" r="r" b="b"/>
              <a:pathLst>
                <a:path w="15277" h="15109" extrusionOk="0">
                  <a:moveTo>
                    <a:pt x="11062" y="3658"/>
                  </a:moveTo>
                  <a:cubicBezTo>
                    <a:pt x="11207" y="3658"/>
                    <a:pt x="11353" y="3714"/>
                    <a:pt x="11464" y="3825"/>
                  </a:cubicBezTo>
                  <a:cubicBezTo>
                    <a:pt x="11681" y="4042"/>
                    <a:pt x="11684" y="4394"/>
                    <a:pt x="11470" y="4617"/>
                  </a:cubicBezTo>
                  <a:lnTo>
                    <a:pt x="9076" y="7011"/>
                  </a:lnTo>
                  <a:cubicBezTo>
                    <a:pt x="8965" y="7122"/>
                    <a:pt x="8820" y="7178"/>
                    <a:pt x="8675" y="7178"/>
                  </a:cubicBezTo>
                  <a:cubicBezTo>
                    <a:pt x="8530" y="7178"/>
                    <a:pt x="8385" y="7122"/>
                    <a:pt x="8275" y="7011"/>
                  </a:cubicBezTo>
                  <a:cubicBezTo>
                    <a:pt x="8055" y="6791"/>
                    <a:pt x="8055" y="6433"/>
                    <a:pt x="8275" y="6213"/>
                  </a:cubicBezTo>
                  <a:lnTo>
                    <a:pt x="10672" y="3816"/>
                  </a:lnTo>
                  <a:cubicBezTo>
                    <a:pt x="10781" y="3711"/>
                    <a:pt x="10921" y="3658"/>
                    <a:pt x="11062" y="3658"/>
                  </a:cubicBezTo>
                  <a:close/>
                  <a:moveTo>
                    <a:pt x="11136" y="1"/>
                  </a:moveTo>
                  <a:lnTo>
                    <a:pt x="11136" y="1"/>
                  </a:lnTo>
                  <a:cubicBezTo>
                    <a:pt x="9278" y="1079"/>
                    <a:pt x="7658" y="2524"/>
                    <a:pt x="6378" y="4253"/>
                  </a:cubicBezTo>
                  <a:lnTo>
                    <a:pt x="624" y="12169"/>
                  </a:lnTo>
                  <a:cubicBezTo>
                    <a:pt x="0" y="12877"/>
                    <a:pt x="15" y="13979"/>
                    <a:pt x="660" y="14623"/>
                  </a:cubicBezTo>
                  <a:cubicBezTo>
                    <a:pt x="992" y="14957"/>
                    <a:pt x="1464" y="15108"/>
                    <a:pt x="1921" y="15108"/>
                  </a:cubicBezTo>
                  <a:cubicBezTo>
                    <a:pt x="2351" y="15108"/>
                    <a:pt x="2767" y="14974"/>
                    <a:pt x="3039" y="14732"/>
                  </a:cubicBezTo>
                  <a:lnTo>
                    <a:pt x="11037" y="8905"/>
                  </a:lnTo>
                  <a:cubicBezTo>
                    <a:pt x="12759" y="7628"/>
                    <a:pt x="14201" y="6014"/>
                    <a:pt x="15276" y="4162"/>
                  </a:cubicBezTo>
                  <a:lnTo>
                    <a:pt x="15276" y="4162"/>
                  </a:lnTo>
                  <a:cubicBezTo>
                    <a:pt x="15201" y="4166"/>
                    <a:pt x="15126" y="4168"/>
                    <a:pt x="15052" y="4168"/>
                  </a:cubicBezTo>
                  <a:cubicBezTo>
                    <a:pt x="13942" y="4168"/>
                    <a:pt x="12979" y="3729"/>
                    <a:pt x="12265" y="3018"/>
                  </a:cubicBezTo>
                  <a:cubicBezTo>
                    <a:pt x="11446" y="2199"/>
                    <a:pt x="11076" y="1091"/>
                    <a:pt x="111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grpSp>
        <p:nvGrpSpPr>
          <p:cNvPr id="47" name="Google Shape;2031;p52"/>
          <p:cNvGrpSpPr/>
          <p:nvPr/>
        </p:nvGrpSpPr>
        <p:grpSpPr>
          <a:xfrm>
            <a:off x="1066800" y="1885950"/>
            <a:ext cx="379920" cy="349969"/>
            <a:chOff x="2682350" y="2643425"/>
            <a:chExt cx="473775" cy="436425"/>
          </a:xfrm>
        </p:grpSpPr>
        <p:sp>
          <p:nvSpPr>
            <p:cNvPr id="48" name="Google Shape;2032;p52"/>
            <p:cNvSpPr/>
            <p:nvPr/>
          </p:nvSpPr>
          <p:spPr>
            <a:xfrm>
              <a:off x="2682350" y="2725775"/>
              <a:ext cx="70175" cy="73425"/>
            </a:xfrm>
            <a:custGeom>
              <a:avLst/>
              <a:gdLst/>
              <a:ahLst/>
              <a:cxnLst/>
              <a:rect l="l" t="t" r="r" b="b"/>
              <a:pathLst>
                <a:path w="2807" h="2937" extrusionOk="0">
                  <a:moveTo>
                    <a:pt x="1130" y="1"/>
                  </a:moveTo>
                  <a:cubicBezTo>
                    <a:pt x="506" y="1"/>
                    <a:pt x="1" y="504"/>
                    <a:pt x="1" y="1130"/>
                  </a:cubicBezTo>
                  <a:lnTo>
                    <a:pt x="1" y="2937"/>
                  </a:lnTo>
                  <a:lnTo>
                    <a:pt x="1991" y="2937"/>
                  </a:lnTo>
                  <a:cubicBezTo>
                    <a:pt x="2443" y="2937"/>
                    <a:pt x="2807" y="2572"/>
                    <a:pt x="2807" y="2124"/>
                  </a:cubicBezTo>
                  <a:lnTo>
                    <a:pt x="280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49" name="Google Shape;2033;p52"/>
            <p:cNvSpPr/>
            <p:nvPr/>
          </p:nvSpPr>
          <p:spPr>
            <a:xfrm>
              <a:off x="2682350" y="3006350"/>
              <a:ext cx="70175" cy="73500"/>
            </a:xfrm>
            <a:custGeom>
              <a:avLst/>
              <a:gdLst/>
              <a:ahLst/>
              <a:cxnLst/>
              <a:rect l="l" t="t" r="r" b="b"/>
              <a:pathLst>
                <a:path w="2807" h="2940" extrusionOk="0">
                  <a:moveTo>
                    <a:pt x="1" y="1"/>
                  </a:moveTo>
                  <a:lnTo>
                    <a:pt x="1" y="1811"/>
                  </a:lnTo>
                  <a:cubicBezTo>
                    <a:pt x="1" y="2434"/>
                    <a:pt x="506" y="2940"/>
                    <a:pt x="1130" y="2940"/>
                  </a:cubicBezTo>
                  <a:lnTo>
                    <a:pt x="2807" y="2940"/>
                  </a:lnTo>
                  <a:lnTo>
                    <a:pt x="2807" y="817"/>
                  </a:lnTo>
                  <a:cubicBezTo>
                    <a:pt x="2807" y="365"/>
                    <a:pt x="2443" y="4"/>
                    <a:pt x="19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50" name="Google Shape;2034;p52"/>
            <p:cNvSpPr/>
            <p:nvPr/>
          </p:nvSpPr>
          <p:spPr>
            <a:xfrm>
              <a:off x="3085925" y="2725700"/>
              <a:ext cx="70200" cy="73500"/>
            </a:xfrm>
            <a:custGeom>
              <a:avLst/>
              <a:gdLst/>
              <a:ahLst/>
              <a:cxnLst/>
              <a:rect l="l" t="t" r="r" b="b"/>
              <a:pathLst>
                <a:path w="2808" h="2940" extrusionOk="0">
                  <a:moveTo>
                    <a:pt x="1" y="1"/>
                  </a:moveTo>
                  <a:lnTo>
                    <a:pt x="1" y="2127"/>
                  </a:lnTo>
                  <a:cubicBezTo>
                    <a:pt x="1" y="2575"/>
                    <a:pt x="365" y="2940"/>
                    <a:pt x="817" y="2940"/>
                  </a:cubicBezTo>
                  <a:lnTo>
                    <a:pt x="2807" y="2940"/>
                  </a:lnTo>
                  <a:lnTo>
                    <a:pt x="2807" y="1130"/>
                  </a:lnTo>
                  <a:cubicBezTo>
                    <a:pt x="2807" y="507"/>
                    <a:pt x="2301" y="1"/>
                    <a:pt x="167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51" name="Google Shape;2035;p52"/>
            <p:cNvSpPr/>
            <p:nvPr/>
          </p:nvSpPr>
          <p:spPr>
            <a:xfrm>
              <a:off x="2825150" y="2843075"/>
              <a:ext cx="180700" cy="107375"/>
            </a:xfrm>
            <a:custGeom>
              <a:avLst/>
              <a:gdLst/>
              <a:ahLst/>
              <a:cxnLst/>
              <a:rect l="l" t="t" r="r" b="b"/>
              <a:pathLst>
                <a:path w="7228" h="4295" extrusionOk="0">
                  <a:moveTo>
                    <a:pt x="5024" y="714"/>
                  </a:moveTo>
                  <a:cubicBezTo>
                    <a:pt x="5337" y="714"/>
                    <a:pt x="5590" y="967"/>
                    <a:pt x="5590" y="1277"/>
                  </a:cubicBezTo>
                  <a:cubicBezTo>
                    <a:pt x="5590" y="1590"/>
                    <a:pt x="5337" y="1843"/>
                    <a:pt x="5024" y="1843"/>
                  </a:cubicBezTo>
                  <a:lnTo>
                    <a:pt x="2503" y="1843"/>
                  </a:lnTo>
                  <a:cubicBezTo>
                    <a:pt x="2190" y="1843"/>
                    <a:pt x="1937" y="1590"/>
                    <a:pt x="1937" y="1277"/>
                  </a:cubicBezTo>
                  <a:cubicBezTo>
                    <a:pt x="1937" y="967"/>
                    <a:pt x="2190" y="714"/>
                    <a:pt x="2503" y="714"/>
                  </a:cubicBezTo>
                  <a:close/>
                  <a:moveTo>
                    <a:pt x="6078" y="2452"/>
                  </a:moveTo>
                  <a:cubicBezTo>
                    <a:pt x="6391" y="2452"/>
                    <a:pt x="6644" y="2704"/>
                    <a:pt x="6644" y="3018"/>
                  </a:cubicBezTo>
                  <a:cubicBezTo>
                    <a:pt x="6644" y="3328"/>
                    <a:pt x="6391" y="3581"/>
                    <a:pt x="6078" y="3581"/>
                  </a:cubicBezTo>
                  <a:lnTo>
                    <a:pt x="1449" y="3581"/>
                  </a:lnTo>
                  <a:cubicBezTo>
                    <a:pt x="1136" y="3581"/>
                    <a:pt x="883" y="3328"/>
                    <a:pt x="883" y="3018"/>
                  </a:cubicBezTo>
                  <a:cubicBezTo>
                    <a:pt x="883" y="2704"/>
                    <a:pt x="1136" y="2452"/>
                    <a:pt x="1449" y="2452"/>
                  </a:cubicBezTo>
                  <a:close/>
                  <a:moveTo>
                    <a:pt x="1" y="0"/>
                  </a:moveTo>
                  <a:lnTo>
                    <a:pt x="1" y="4294"/>
                  </a:lnTo>
                  <a:lnTo>
                    <a:pt x="7228" y="4294"/>
                  </a:lnTo>
                  <a:lnTo>
                    <a:pt x="722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52" name="Google Shape;2036;p52"/>
            <p:cNvSpPr/>
            <p:nvPr/>
          </p:nvSpPr>
          <p:spPr>
            <a:xfrm>
              <a:off x="2682350" y="2725700"/>
              <a:ext cx="473775" cy="354150"/>
            </a:xfrm>
            <a:custGeom>
              <a:avLst/>
              <a:gdLst/>
              <a:ahLst/>
              <a:cxnLst/>
              <a:rect l="l" t="t" r="r" b="b"/>
              <a:pathLst>
                <a:path w="18951" h="14166" extrusionOk="0">
                  <a:moveTo>
                    <a:pt x="13503" y="3566"/>
                  </a:moveTo>
                  <a:cubicBezTo>
                    <a:pt x="13816" y="3566"/>
                    <a:pt x="14069" y="3819"/>
                    <a:pt x="14069" y="4129"/>
                  </a:cubicBezTo>
                  <a:lnTo>
                    <a:pt x="14069" y="9556"/>
                  </a:lnTo>
                  <a:cubicBezTo>
                    <a:pt x="14069" y="9866"/>
                    <a:pt x="13816" y="10119"/>
                    <a:pt x="13503" y="10119"/>
                  </a:cubicBezTo>
                  <a:lnTo>
                    <a:pt x="5147" y="10119"/>
                  </a:lnTo>
                  <a:cubicBezTo>
                    <a:pt x="4834" y="10119"/>
                    <a:pt x="4584" y="9866"/>
                    <a:pt x="4584" y="9556"/>
                  </a:cubicBezTo>
                  <a:lnTo>
                    <a:pt x="4584" y="4129"/>
                  </a:lnTo>
                  <a:cubicBezTo>
                    <a:pt x="4584" y="3819"/>
                    <a:pt x="4834" y="3566"/>
                    <a:pt x="5147" y="3566"/>
                  </a:cubicBezTo>
                  <a:close/>
                  <a:moveTo>
                    <a:pt x="3936" y="1"/>
                  </a:moveTo>
                  <a:lnTo>
                    <a:pt x="3936" y="2127"/>
                  </a:lnTo>
                  <a:cubicBezTo>
                    <a:pt x="3933" y="3199"/>
                    <a:pt x="3066" y="4069"/>
                    <a:pt x="1991" y="4069"/>
                  </a:cubicBezTo>
                  <a:lnTo>
                    <a:pt x="1" y="4069"/>
                  </a:lnTo>
                  <a:lnTo>
                    <a:pt x="1" y="10098"/>
                  </a:lnTo>
                  <a:lnTo>
                    <a:pt x="1991" y="10098"/>
                  </a:lnTo>
                  <a:cubicBezTo>
                    <a:pt x="3066" y="10101"/>
                    <a:pt x="3933" y="10968"/>
                    <a:pt x="3936" y="12043"/>
                  </a:cubicBezTo>
                  <a:lnTo>
                    <a:pt x="3936" y="14166"/>
                  </a:lnTo>
                  <a:lnTo>
                    <a:pt x="15015" y="14166"/>
                  </a:lnTo>
                  <a:lnTo>
                    <a:pt x="15015" y="12043"/>
                  </a:lnTo>
                  <a:cubicBezTo>
                    <a:pt x="15018" y="10968"/>
                    <a:pt x="15885" y="10101"/>
                    <a:pt x="16960" y="10098"/>
                  </a:cubicBezTo>
                  <a:lnTo>
                    <a:pt x="18950" y="10098"/>
                  </a:lnTo>
                  <a:lnTo>
                    <a:pt x="18950" y="4069"/>
                  </a:lnTo>
                  <a:lnTo>
                    <a:pt x="16960" y="4069"/>
                  </a:lnTo>
                  <a:cubicBezTo>
                    <a:pt x="15885" y="4069"/>
                    <a:pt x="15018" y="3199"/>
                    <a:pt x="15015" y="2127"/>
                  </a:cubicBezTo>
                  <a:lnTo>
                    <a:pt x="1501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53" name="Google Shape;2037;p52"/>
            <p:cNvSpPr/>
            <p:nvPr/>
          </p:nvSpPr>
          <p:spPr>
            <a:xfrm>
              <a:off x="3085925" y="3006350"/>
              <a:ext cx="70200" cy="73500"/>
            </a:xfrm>
            <a:custGeom>
              <a:avLst/>
              <a:gdLst/>
              <a:ahLst/>
              <a:cxnLst/>
              <a:rect l="l" t="t" r="r" b="b"/>
              <a:pathLst>
                <a:path w="2808" h="2940" extrusionOk="0">
                  <a:moveTo>
                    <a:pt x="817" y="1"/>
                  </a:moveTo>
                  <a:cubicBezTo>
                    <a:pt x="365" y="4"/>
                    <a:pt x="1" y="365"/>
                    <a:pt x="1" y="817"/>
                  </a:cubicBezTo>
                  <a:lnTo>
                    <a:pt x="1" y="2940"/>
                  </a:lnTo>
                  <a:lnTo>
                    <a:pt x="1678" y="2940"/>
                  </a:lnTo>
                  <a:cubicBezTo>
                    <a:pt x="2301" y="2940"/>
                    <a:pt x="2807" y="2434"/>
                    <a:pt x="2807" y="1811"/>
                  </a:cubicBezTo>
                  <a:lnTo>
                    <a:pt x="280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54" name="Google Shape;2038;p52"/>
            <p:cNvSpPr/>
            <p:nvPr/>
          </p:nvSpPr>
          <p:spPr>
            <a:xfrm>
              <a:off x="2825450" y="2643425"/>
              <a:ext cx="187550" cy="54075"/>
            </a:xfrm>
            <a:custGeom>
              <a:avLst/>
              <a:gdLst/>
              <a:ahLst/>
              <a:cxnLst/>
              <a:rect l="l" t="t" r="r" b="b"/>
              <a:pathLst>
                <a:path w="7502" h="2163" extrusionOk="0">
                  <a:moveTo>
                    <a:pt x="1862" y="1"/>
                  </a:moveTo>
                  <a:cubicBezTo>
                    <a:pt x="835" y="4"/>
                    <a:pt x="1" y="835"/>
                    <a:pt x="1" y="1861"/>
                  </a:cubicBezTo>
                  <a:lnTo>
                    <a:pt x="1" y="2163"/>
                  </a:lnTo>
                  <a:lnTo>
                    <a:pt x="1130" y="2163"/>
                  </a:lnTo>
                  <a:lnTo>
                    <a:pt x="1130" y="1861"/>
                  </a:lnTo>
                  <a:cubicBezTo>
                    <a:pt x="1130" y="1458"/>
                    <a:pt x="1458" y="1133"/>
                    <a:pt x="1862" y="1130"/>
                  </a:cubicBezTo>
                  <a:lnTo>
                    <a:pt x="5641" y="1130"/>
                  </a:lnTo>
                  <a:cubicBezTo>
                    <a:pt x="6044" y="1133"/>
                    <a:pt x="6373" y="1458"/>
                    <a:pt x="6373" y="1861"/>
                  </a:cubicBezTo>
                  <a:lnTo>
                    <a:pt x="6373" y="2163"/>
                  </a:lnTo>
                  <a:lnTo>
                    <a:pt x="7502" y="2163"/>
                  </a:lnTo>
                  <a:lnTo>
                    <a:pt x="7502" y="1861"/>
                  </a:lnTo>
                  <a:cubicBezTo>
                    <a:pt x="7502" y="835"/>
                    <a:pt x="6668" y="4"/>
                    <a:pt x="56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30"/>
        <p:cNvGrpSpPr/>
        <p:nvPr/>
      </p:nvGrpSpPr>
      <p:grpSpPr>
        <a:xfrm>
          <a:off x="0" y="0"/>
          <a:ext cx="0" cy="0"/>
          <a:chOff x="0" y="0"/>
          <a:chExt cx="0" cy="0"/>
        </a:xfrm>
      </p:grpSpPr>
      <p:sp>
        <p:nvSpPr>
          <p:cNvPr id="1831" name="Google Shape;1831;p47"/>
          <p:cNvSpPr txBox="1">
            <a:spLocks noGrp="1"/>
          </p:cNvSpPr>
          <p:nvPr>
            <p:ph type="title"/>
          </p:nvPr>
        </p:nvSpPr>
        <p:spPr>
          <a:xfrm>
            <a:off x="713225" y="539500"/>
            <a:ext cx="7717500" cy="612900"/>
          </a:xfrm>
          <a:prstGeom prst="rect">
            <a:avLst/>
          </a:prstGeom>
        </p:spPr>
        <p:txBody>
          <a:bodyPr spcFirstLastPara="1" wrap="square" lIns="91425" tIns="91425" rIns="91425" bIns="91425" anchor="t" anchorCtr="0">
            <a:noAutofit/>
          </a:bodyPr>
          <a:lstStyle/>
          <a:p>
            <a:pPr lvl="0"/>
            <a:r>
              <a:rPr lang="en-US" altLang="zh-CN" sz="2000">
                <a:solidFill>
                  <a:srgbClr val="000000"/>
                </a:solidFill>
                <a:latin typeface="Arial" charset="0"/>
                <a:ea typeface="Arial" charset="0"/>
                <a:cs typeface="Lucida Sans" charset="0"/>
              </a:rPr>
              <a:t>YANG HARUS DIPERTIMBANGKAN DALAM PEMANTAUAN LANSKAP</a:t>
            </a:r>
            <a:endParaRPr sz="2000"/>
          </a:p>
        </p:txBody>
      </p:sp>
      <p:grpSp>
        <p:nvGrpSpPr>
          <p:cNvPr id="1832" name="Google Shape;1832;p47"/>
          <p:cNvGrpSpPr/>
          <p:nvPr/>
        </p:nvGrpSpPr>
        <p:grpSpPr>
          <a:xfrm>
            <a:off x="989056" y="1462450"/>
            <a:ext cx="3434489" cy="3086608"/>
            <a:chOff x="2356341" y="1133123"/>
            <a:chExt cx="3625173" cy="3257977"/>
          </a:xfrm>
        </p:grpSpPr>
        <p:sp>
          <p:nvSpPr>
            <p:cNvPr id="1833" name="Google Shape;1833;p47"/>
            <p:cNvSpPr/>
            <p:nvPr/>
          </p:nvSpPr>
          <p:spPr>
            <a:xfrm>
              <a:off x="2356341" y="1133123"/>
              <a:ext cx="3625173" cy="3168400"/>
            </a:xfrm>
            <a:custGeom>
              <a:avLst/>
              <a:gdLst/>
              <a:ahLst/>
              <a:cxnLst/>
              <a:rect l="l" t="t" r="r" b="b"/>
              <a:pathLst>
                <a:path w="170456" h="126736" extrusionOk="0">
                  <a:moveTo>
                    <a:pt x="108964" y="0"/>
                  </a:moveTo>
                  <a:cubicBezTo>
                    <a:pt x="106256" y="0"/>
                    <a:pt x="103408" y="251"/>
                    <a:pt x="100439" y="826"/>
                  </a:cubicBezTo>
                  <a:cubicBezTo>
                    <a:pt x="77723" y="5263"/>
                    <a:pt x="66615" y="23009"/>
                    <a:pt x="52672" y="34817"/>
                  </a:cubicBezTo>
                  <a:cubicBezTo>
                    <a:pt x="45367" y="40988"/>
                    <a:pt x="35293" y="42756"/>
                    <a:pt x="26887" y="47293"/>
                  </a:cubicBezTo>
                  <a:cubicBezTo>
                    <a:pt x="1" y="61836"/>
                    <a:pt x="34" y="98830"/>
                    <a:pt x="18080" y="114040"/>
                  </a:cubicBezTo>
                  <a:cubicBezTo>
                    <a:pt x="28204" y="122567"/>
                    <a:pt x="40521" y="126735"/>
                    <a:pt x="55627" y="126735"/>
                  </a:cubicBezTo>
                  <a:cubicBezTo>
                    <a:pt x="63865" y="126735"/>
                    <a:pt x="72933" y="125495"/>
                    <a:pt x="82927" y="123047"/>
                  </a:cubicBezTo>
                  <a:cubicBezTo>
                    <a:pt x="111247" y="116142"/>
                    <a:pt x="131328" y="112206"/>
                    <a:pt x="150909" y="88055"/>
                  </a:cubicBezTo>
                  <a:cubicBezTo>
                    <a:pt x="170456" y="63905"/>
                    <a:pt x="157914" y="30781"/>
                    <a:pt x="138800" y="11067"/>
                  </a:cubicBezTo>
                  <a:cubicBezTo>
                    <a:pt x="138800" y="11067"/>
                    <a:pt x="126977" y="0"/>
                    <a:pt x="10896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4" name="Google Shape;1834;p47"/>
            <p:cNvSpPr/>
            <p:nvPr/>
          </p:nvSpPr>
          <p:spPr>
            <a:xfrm>
              <a:off x="3506850" y="4240975"/>
              <a:ext cx="1048275" cy="150125"/>
            </a:xfrm>
            <a:custGeom>
              <a:avLst/>
              <a:gdLst/>
              <a:ahLst/>
              <a:cxnLst/>
              <a:rect l="l" t="t" r="r" b="b"/>
              <a:pathLst>
                <a:path w="41931" h="6005" extrusionOk="0">
                  <a:moveTo>
                    <a:pt x="20948" y="1"/>
                  </a:moveTo>
                  <a:cubicBezTo>
                    <a:pt x="9374" y="1"/>
                    <a:pt x="0" y="1335"/>
                    <a:pt x="0" y="3003"/>
                  </a:cubicBezTo>
                  <a:cubicBezTo>
                    <a:pt x="0" y="4671"/>
                    <a:pt x="9374" y="6005"/>
                    <a:pt x="20948" y="6005"/>
                  </a:cubicBezTo>
                  <a:cubicBezTo>
                    <a:pt x="32557" y="6005"/>
                    <a:pt x="41930" y="4671"/>
                    <a:pt x="41930" y="3003"/>
                  </a:cubicBezTo>
                  <a:cubicBezTo>
                    <a:pt x="41930" y="1368"/>
                    <a:pt x="32557" y="1"/>
                    <a:pt x="20948" y="1"/>
                  </a:cubicBezTo>
                  <a:close/>
                </a:path>
              </a:pathLst>
            </a:custGeom>
            <a:solidFill>
              <a:srgbClr val="92E3A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5" name="Google Shape;1835;p47"/>
            <p:cNvSpPr/>
            <p:nvPr/>
          </p:nvSpPr>
          <p:spPr>
            <a:xfrm>
              <a:off x="3506850" y="4240975"/>
              <a:ext cx="1048275" cy="150125"/>
            </a:xfrm>
            <a:custGeom>
              <a:avLst/>
              <a:gdLst/>
              <a:ahLst/>
              <a:cxnLst/>
              <a:rect l="l" t="t" r="r" b="b"/>
              <a:pathLst>
                <a:path w="41931" h="6005" extrusionOk="0">
                  <a:moveTo>
                    <a:pt x="20948" y="1"/>
                  </a:moveTo>
                  <a:cubicBezTo>
                    <a:pt x="9374" y="1"/>
                    <a:pt x="0" y="1335"/>
                    <a:pt x="0" y="3003"/>
                  </a:cubicBezTo>
                  <a:cubicBezTo>
                    <a:pt x="0" y="4671"/>
                    <a:pt x="9374" y="6005"/>
                    <a:pt x="20948" y="6005"/>
                  </a:cubicBezTo>
                  <a:cubicBezTo>
                    <a:pt x="32557" y="6005"/>
                    <a:pt x="41930" y="4671"/>
                    <a:pt x="41930" y="3003"/>
                  </a:cubicBezTo>
                  <a:cubicBezTo>
                    <a:pt x="41930" y="1368"/>
                    <a:pt x="32557" y="1"/>
                    <a:pt x="2094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6" name="Google Shape;1836;p47"/>
            <p:cNvSpPr/>
            <p:nvPr/>
          </p:nvSpPr>
          <p:spPr>
            <a:xfrm>
              <a:off x="3171600" y="1489450"/>
              <a:ext cx="1061625" cy="835075"/>
            </a:xfrm>
            <a:custGeom>
              <a:avLst/>
              <a:gdLst/>
              <a:ahLst/>
              <a:cxnLst/>
              <a:rect l="l" t="t" r="r" b="b"/>
              <a:pathLst>
                <a:path w="42465" h="33403" extrusionOk="0">
                  <a:moveTo>
                    <a:pt x="32165" y="1116"/>
                  </a:moveTo>
                  <a:cubicBezTo>
                    <a:pt x="32184" y="1116"/>
                    <a:pt x="32204" y="1116"/>
                    <a:pt x="32224" y="1117"/>
                  </a:cubicBezTo>
                  <a:lnTo>
                    <a:pt x="32357" y="1117"/>
                  </a:lnTo>
                  <a:cubicBezTo>
                    <a:pt x="33258" y="1284"/>
                    <a:pt x="33458" y="2585"/>
                    <a:pt x="33458" y="2585"/>
                  </a:cubicBezTo>
                  <a:cubicBezTo>
                    <a:pt x="32957" y="2418"/>
                    <a:pt x="32457" y="2284"/>
                    <a:pt x="31957" y="2184"/>
                  </a:cubicBezTo>
                  <a:cubicBezTo>
                    <a:pt x="31846" y="2164"/>
                    <a:pt x="31732" y="2153"/>
                    <a:pt x="31617" y="2153"/>
                  </a:cubicBezTo>
                  <a:cubicBezTo>
                    <a:pt x="31354" y="2153"/>
                    <a:pt x="31089" y="2212"/>
                    <a:pt x="30856" y="2351"/>
                  </a:cubicBezTo>
                  <a:cubicBezTo>
                    <a:pt x="30921" y="1670"/>
                    <a:pt x="31490" y="1116"/>
                    <a:pt x="32165" y="1116"/>
                  </a:cubicBezTo>
                  <a:close/>
                  <a:moveTo>
                    <a:pt x="8540" y="13686"/>
                  </a:moveTo>
                  <a:cubicBezTo>
                    <a:pt x="9577" y="13686"/>
                    <a:pt x="10642" y="15627"/>
                    <a:pt x="10642" y="15627"/>
                  </a:cubicBezTo>
                  <a:cubicBezTo>
                    <a:pt x="10591" y="15882"/>
                    <a:pt x="10440" y="15972"/>
                    <a:pt x="10242" y="15972"/>
                  </a:cubicBezTo>
                  <a:cubicBezTo>
                    <a:pt x="9793" y="15972"/>
                    <a:pt x="9098" y="15507"/>
                    <a:pt x="8774" y="15461"/>
                  </a:cubicBezTo>
                  <a:cubicBezTo>
                    <a:pt x="8761" y="15458"/>
                    <a:pt x="8747" y="15456"/>
                    <a:pt x="8734" y="15456"/>
                  </a:cubicBezTo>
                  <a:cubicBezTo>
                    <a:pt x="8319" y="15456"/>
                    <a:pt x="7536" y="16674"/>
                    <a:pt x="7157" y="16674"/>
                  </a:cubicBezTo>
                  <a:cubicBezTo>
                    <a:pt x="7094" y="16674"/>
                    <a:pt x="7043" y="16640"/>
                    <a:pt x="7006" y="16561"/>
                  </a:cubicBezTo>
                  <a:cubicBezTo>
                    <a:pt x="6772" y="16028"/>
                    <a:pt x="7339" y="13826"/>
                    <a:pt x="8440" y="13693"/>
                  </a:cubicBezTo>
                  <a:cubicBezTo>
                    <a:pt x="8473" y="13688"/>
                    <a:pt x="8507" y="13686"/>
                    <a:pt x="8540" y="13686"/>
                  </a:cubicBezTo>
                  <a:close/>
                  <a:moveTo>
                    <a:pt x="40763" y="16128"/>
                  </a:moveTo>
                  <a:cubicBezTo>
                    <a:pt x="41197" y="16361"/>
                    <a:pt x="41363" y="16962"/>
                    <a:pt x="41097" y="17395"/>
                  </a:cubicBezTo>
                  <a:lnTo>
                    <a:pt x="41097" y="17462"/>
                  </a:lnTo>
                  <a:cubicBezTo>
                    <a:pt x="40848" y="17979"/>
                    <a:pt x="40356" y="18089"/>
                    <a:pt x="39983" y="18089"/>
                  </a:cubicBezTo>
                  <a:cubicBezTo>
                    <a:pt x="39707" y="18089"/>
                    <a:pt x="39495" y="18029"/>
                    <a:pt x="39495" y="18029"/>
                  </a:cubicBezTo>
                  <a:lnTo>
                    <a:pt x="40196" y="17295"/>
                  </a:lnTo>
                  <a:cubicBezTo>
                    <a:pt x="40496" y="16962"/>
                    <a:pt x="40696" y="16528"/>
                    <a:pt x="40763" y="16128"/>
                  </a:cubicBezTo>
                  <a:close/>
                  <a:moveTo>
                    <a:pt x="33023" y="0"/>
                  </a:moveTo>
                  <a:cubicBezTo>
                    <a:pt x="32766" y="0"/>
                    <a:pt x="32488" y="47"/>
                    <a:pt x="32190" y="150"/>
                  </a:cubicBezTo>
                  <a:cubicBezTo>
                    <a:pt x="30155" y="850"/>
                    <a:pt x="30155" y="2018"/>
                    <a:pt x="29588" y="2251"/>
                  </a:cubicBezTo>
                  <a:cubicBezTo>
                    <a:pt x="27921" y="2952"/>
                    <a:pt x="26319" y="3752"/>
                    <a:pt x="24752" y="4619"/>
                  </a:cubicBezTo>
                  <a:cubicBezTo>
                    <a:pt x="23150" y="5487"/>
                    <a:pt x="22917" y="8189"/>
                    <a:pt x="22683" y="9123"/>
                  </a:cubicBezTo>
                  <a:cubicBezTo>
                    <a:pt x="22520" y="9857"/>
                    <a:pt x="21958" y="10170"/>
                    <a:pt x="21177" y="10170"/>
                  </a:cubicBezTo>
                  <a:cubicBezTo>
                    <a:pt x="21000" y="10170"/>
                    <a:pt x="20812" y="10154"/>
                    <a:pt x="20615" y="10123"/>
                  </a:cubicBezTo>
                  <a:cubicBezTo>
                    <a:pt x="20192" y="10059"/>
                    <a:pt x="19759" y="9990"/>
                    <a:pt x="19373" y="9990"/>
                  </a:cubicBezTo>
                  <a:cubicBezTo>
                    <a:pt x="18755" y="9990"/>
                    <a:pt x="18257" y="10167"/>
                    <a:pt x="18114" y="10824"/>
                  </a:cubicBezTo>
                  <a:cubicBezTo>
                    <a:pt x="17859" y="11875"/>
                    <a:pt x="17756" y="12865"/>
                    <a:pt x="17079" y="12865"/>
                  </a:cubicBezTo>
                  <a:cubicBezTo>
                    <a:pt x="17047" y="12865"/>
                    <a:pt x="17014" y="12863"/>
                    <a:pt x="16979" y="12859"/>
                  </a:cubicBezTo>
                  <a:cubicBezTo>
                    <a:pt x="16463" y="12812"/>
                    <a:pt x="15864" y="12236"/>
                    <a:pt x="15357" y="12236"/>
                  </a:cubicBezTo>
                  <a:cubicBezTo>
                    <a:pt x="15143" y="12236"/>
                    <a:pt x="14946" y="12338"/>
                    <a:pt x="14778" y="12625"/>
                  </a:cubicBezTo>
                  <a:cubicBezTo>
                    <a:pt x="14255" y="13467"/>
                    <a:pt x="13303" y="14967"/>
                    <a:pt x="12251" y="14967"/>
                  </a:cubicBezTo>
                  <a:cubicBezTo>
                    <a:pt x="12094" y="14967"/>
                    <a:pt x="11935" y="14934"/>
                    <a:pt x="11776" y="14860"/>
                  </a:cubicBezTo>
                  <a:cubicBezTo>
                    <a:pt x="10722" y="14416"/>
                    <a:pt x="9575" y="12727"/>
                    <a:pt x="8068" y="12727"/>
                  </a:cubicBezTo>
                  <a:cubicBezTo>
                    <a:pt x="7763" y="12727"/>
                    <a:pt x="7443" y="12796"/>
                    <a:pt x="7106" y="12959"/>
                  </a:cubicBezTo>
                  <a:cubicBezTo>
                    <a:pt x="5104" y="13926"/>
                    <a:pt x="4737" y="16495"/>
                    <a:pt x="5505" y="16928"/>
                  </a:cubicBezTo>
                  <a:cubicBezTo>
                    <a:pt x="6305" y="17329"/>
                    <a:pt x="6672" y="17962"/>
                    <a:pt x="6472" y="18630"/>
                  </a:cubicBezTo>
                  <a:cubicBezTo>
                    <a:pt x="6272" y="19297"/>
                    <a:pt x="3937" y="18663"/>
                    <a:pt x="3170" y="20131"/>
                  </a:cubicBezTo>
                  <a:cubicBezTo>
                    <a:pt x="2436" y="21598"/>
                    <a:pt x="4170" y="22833"/>
                    <a:pt x="4170" y="23633"/>
                  </a:cubicBezTo>
                  <a:cubicBezTo>
                    <a:pt x="4170" y="24434"/>
                    <a:pt x="3770" y="25134"/>
                    <a:pt x="2402" y="25501"/>
                  </a:cubicBezTo>
                  <a:cubicBezTo>
                    <a:pt x="1001" y="25868"/>
                    <a:pt x="1" y="27002"/>
                    <a:pt x="935" y="27703"/>
                  </a:cubicBezTo>
                  <a:cubicBezTo>
                    <a:pt x="1178" y="27901"/>
                    <a:pt x="1348" y="27980"/>
                    <a:pt x="1471" y="27980"/>
                  </a:cubicBezTo>
                  <a:cubicBezTo>
                    <a:pt x="1806" y="27980"/>
                    <a:pt x="1798" y="27401"/>
                    <a:pt x="1969" y="27036"/>
                  </a:cubicBezTo>
                  <a:cubicBezTo>
                    <a:pt x="2121" y="26750"/>
                    <a:pt x="2415" y="26595"/>
                    <a:pt x="2793" y="26595"/>
                  </a:cubicBezTo>
                  <a:cubicBezTo>
                    <a:pt x="3079" y="26595"/>
                    <a:pt x="3412" y="26683"/>
                    <a:pt x="3770" y="26869"/>
                  </a:cubicBezTo>
                  <a:cubicBezTo>
                    <a:pt x="3942" y="26965"/>
                    <a:pt x="4099" y="27003"/>
                    <a:pt x="4241" y="27003"/>
                  </a:cubicBezTo>
                  <a:cubicBezTo>
                    <a:pt x="4789" y="27003"/>
                    <a:pt x="5104" y="26435"/>
                    <a:pt x="5104" y="26435"/>
                  </a:cubicBezTo>
                  <a:lnTo>
                    <a:pt x="5104" y="26435"/>
                  </a:lnTo>
                  <a:cubicBezTo>
                    <a:pt x="5104" y="26435"/>
                    <a:pt x="4971" y="27536"/>
                    <a:pt x="5938" y="27836"/>
                  </a:cubicBezTo>
                  <a:cubicBezTo>
                    <a:pt x="6906" y="28136"/>
                    <a:pt x="7072" y="29170"/>
                    <a:pt x="5938" y="29471"/>
                  </a:cubicBezTo>
                  <a:cubicBezTo>
                    <a:pt x="4804" y="29771"/>
                    <a:pt x="4070" y="31339"/>
                    <a:pt x="4904" y="32273"/>
                  </a:cubicBezTo>
                  <a:cubicBezTo>
                    <a:pt x="5498" y="32914"/>
                    <a:pt x="6311" y="33403"/>
                    <a:pt x="7549" y="33403"/>
                  </a:cubicBezTo>
                  <a:cubicBezTo>
                    <a:pt x="8050" y="33403"/>
                    <a:pt x="8620" y="33323"/>
                    <a:pt x="9274" y="33140"/>
                  </a:cubicBezTo>
                  <a:cubicBezTo>
                    <a:pt x="11057" y="32634"/>
                    <a:pt x="14452" y="30282"/>
                    <a:pt x="17311" y="30282"/>
                  </a:cubicBezTo>
                  <a:cubicBezTo>
                    <a:pt x="18036" y="30282"/>
                    <a:pt x="18727" y="30434"/>
                    <a:pt x="19348" y="30805"/>
                  </a:cubicBezTo>
                  <a:cubicBezTo>
                    <a:pt x="21113" y="31849"/>
                    <a:pt x="23656" y="32266"/>
                    <a:pt x="26018" y="32266"/>
                  </a:cubicBezTo>
                  <a:cubicBezTo>
                    <a:pt x="27807" y="32266"/>
                    <a:pt x="29491" y="32027"/>
                    <a:pt x="30656" y="31639"/>
                  </a:cubicBezTo>
                  <a:cubicBezTo>
                    <a:pt x="33358" y="30705"/>
                    <a:pt x="34092" y="27836"/>
                    <a:pt x="36193" y="27369"/>
                  </a:cubicBezTo>
                  <a:cubicBezTo>
                    <a:pt x="38328" y="26935"/>
                    <a:pt x="37794" y="25668"/>
                    <a:pt x="37427" y="24467"/>
                  </a:cubicBezTo>
                  <a:cubicBezTo>
                    <a:pt x="37027" y="23266"/>
                    <a:pt x="36460" y="19764"/>
                    <a:pt x="38662" y="19297"/>
                  </a:cubicBezTo>
                  <a:cubicBezTo>
                    <a:pt x="40863" y="18830"/>
                    <a:pt x="42464" y="18129"/>
                    <a:pt x="42264" y="16128"/>
                  </a:cubicBezTo>
                  <a:cubicBezTo>
                    <a:pt x="42031" y="14126"/>
                    <a:pt x="39596" y="12759"/>
                    <a:pt x="39329" y="11758"/>
                  </a:cubicBezTo>
                  <a:cubicBezTo>
                    <a:pt x="39095" y="10757"/>
                    <a:pt x="40763" y="9156"/>
                    <a:pt x="40429" y="7188"/>
                  </a:cubicBezTo>
                  <a:cubicBezTo>
                    <a:pt x="40118" y="5384"/>
                    <a:pt x="38357" y="3319"/>
                    <a:pt x="36525" y="3319"/>
                  </a:cubicBezTo>
                  <a:cubicBezTo>
                    <a:pt x="36392" y="3319"/>
                    <a:pt x="36259" y="3329"/>
                    <a:pt x="36126" y="3352"/>
                  </a:cubicBezTo>
                  <a:cubicBezTo>
                    <a:pt x="36126" y="3352"/>
                    <a:pt x="36047" y="3511"/>
                    <a:pt x="35931" y="3511"/>
                  </a:cubicBezTo>
                  <a:cubicBezTo>
                    <a:pt x="35809" y="3511"/>
                    <a:pt x="35646" y="3336"/>
                    <a:pt x="35493" y="2618"/>
                  </a:cubicBezTo>
                  <a:cubicBezTo>
                    <a:pt x="35239" y="1405"/>
                    <a:pt x="34436" y="0"/>
                    <a:pt x="3302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7" name="Google Shape;1837;p47"/>
            <p:cNvSpPr/>
            <p:nvPr/>
          </p:nvSpPr>
          <p:spPr>
            <a:xfrm>
              <a:off x="2792175" y="2940875"/>
              <a:ext cx="160975" cy="144300"/>
            </a:xfrm>
            <a:custGeom>
              <a:avLst/>
              <a:gdLst/>
              <a:ahLst/>
              <a:cxnLst/>
              <a:rect l="l" t="t" r="r" b="b"/>
              <a:pathLst>
                <a:path w="6439" h="5772" extrusionOk="0">
                  <a:moveTo>
                    <a:pt x="6238" y="1"/>
                  </a:moveTo>
                  <a:lnTo>
                    <a:pt x="0" y="3003"/>
                  </a:lnTo>
                  <a:cubicBezTo>
                    <a:pt x="0" y="3003"/>
                    <a:pt x="2802" y="5772"/>
                    <a:pt x="4170" y="5772"/>
                  </a:cubicBezTo>
                  <a:cubicBezTo>
                    <a:pt x="5571" y="5772"/>
                    <a:pt x="6004" y="4070"/>
                    <a:pt x="6271" y="2503"/>
                  </a:cubicBezTo>
                  <a:cubicBezTo>
                    <a:pt x="6438" y="1669"/>
                    <a:pt x="6438" y="835"/>
                    <a:pt x="6238" y="1"/>
                  </a:cubicBezTo>
                  <a:close/>
                </a:path>
              </a:pathLst>
            </a:custGeom>
            <a:solidFill>
              <a:srgbClr val="263238"/>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8" name="Google Shape;1838;p47"/>
            <p:cNvSpPr/>
            <p:nvPr/>
          </p:nvSpPr>
          <p:spPr>
            <a:xfrm>
              <a:off x="3319200" y="3113475"/>
              <a:ext cx="163225" cy="176875"/>
            </a:xfrm>
            <a:custGeom>
              <a:avLst/>
              <a:gdLst/>
              <a:ahLst/>
              <a:cxnLst/>
              <a:rect l="l" t="t" r="r" b="b"/>
              <a:pathLst>
                <a:path w="6529" h="7075" extrusionOk="0">
                  <a:moveTo>
                    <a:pt x="4271" y="1"/>
                  </a:moveTo>
                  <a:cubicBezTo>
                    <a:pt x="3597" y="1"/>
                    <a:pt x="2962" y="235"/>
                    <a:pt x="2769" y="569"/>
                  </a:cubicBezTo>
                  <a:cubicBezTo>
                    <a:pt x="2269" y="1436"/>
                    <a:pt x="1" y="7007"/>
                    <a:pt x="1" y="7007"/>
                  </a:cubicBezTo>
                  <a:cubicBezTo>
                    <a:pt x="321" y="7050"/>
                    <a:pt x="654" y="7075"/>
                    <a:pt x="994" y="7075"/>
                  </a:cubicBezTo>
                  <a:cubicBezTo>
                    <a:pt x="1434" y="7075"/>
                    <a:pt x="1885" y="7034"/>
                    <a:pt x="2336" y="6940"/>
                  </a:cubicBezTo>
                  <a:cubicBezTo>
                    <a:pt x="3570" y="6740"/>
                    <a:pt x="5538" y="5239"/>
                    <a:pt x="6139" y="2370"/>
                  </a:cubicBezTo>
                  <a:cubicBezTo>
                    <a:pt x="6529" y="604"/>
                    <a:pt x="5351" y="1"/>
                    <a:pt x="4271" y="1"/>
                  </a:cubicBezTo>
                  <a:close/>
                </a:path>
              </a:pathLst>
            </a:custGeom>
            <a:solidFill>
              <a:srgbClr val="263238"/>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9" name="Google Shape;1839;p47"/>
            <p:cNvSpPr/>
            <p:nvPr/>
          </p:nvSpPr>
          <p:spPr>
            <a:xfrm>
              <a:off x="2511125" y="2368900"/>
              <a:ext cx="375300" cy="199250"/>
            </a:xfrm>
            <a:custGeom>
              <a:avLst/>
              <a:gdLst/>
              <a:ahLst/>
              <a:cxnLst/>
              <a:rect l="l" t="t" r="r" b="b"/>
              <a:pathLst>
                <a:path w="15012" h="7970" extrusionOk="0">
                  <a:moveTo>
                    <a:pt x="9094" y="1"/>
                  </a:moveTo>
                  <a:cubicBezTo>
                    <a:pt x="8704" y="1"/>
                    <a:pt x="8336" y="40"/>
                    <a:pt x="8006" y="130"/>
                  </a:cubicBezTo>
                  <a:cubicBezTo>
                    <a:pt x="6339" y="630"/>
                    <a:pt x="4737" y="1431"/>
                    <a:pt x="3370" y="2465"/>
                  </a:cubicBezTo>
                  <a:lnTo>
                    <a:pt x="3103" y="2532"/>
                  </a:lnTo>
                  <a:cubicBezTo>
                    <a:pt x="2336" y="3266"/>
                    <a:pt x="1702" y="4100"/>
                    <a:pt x="1235" y="5034"/>
                  </a:cubicBezTo>
                  <a:cubicBezTo>
                    <a:pt x="668" y="6335"/>
                    <a:pt x="1" y="7969"/>
                    <a:pt x="1" y="7969"/>
                  </a:cubicBezTo>
                  <a:cubicBezTo>
                    <a:pt x="1" y="7969"/>
                    <a:pt x="6739" y="2031"/>
                    <a:pt x="10408" y="1798"/>
                  </a:cubicBezTo>
                  <a:cubicBezTo>
                    <a:pt x="12854" y="1620"/>
                    <a:pt x="14085" y="1590"/>
                    <a:pt x="14633" y="1590"/>
                  </a:cubicBezTo>
                  <a:cubicBezTo>
                    <a:pt x="14908" y="1590"/>
                    <a:pt x="15011" y="1598"/>
                    <a:pt x="15011" y="1598"/>
                  </a:cubicBezTo>
                  <a:cubicBezTo>
                    <a:pt x="15011" y="1598"/>
                    <a:pt x="11593" y="1"/>
                    <a:pt x="9094" y="1"/>
                  </a:cubicBezTo>
                  <a:close/>
                </a:path>
              </a:pathLst>
            </a:custGeom>
            <a:solidFill>
              <a:srgbClr val="263238"/>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0" name="Google Shape;1840;p47"/>
            <p:cNvSpPr/>
            <p:nvPr/>
          </p:nvSpPr>
          <p:spPr>
            <a:xfrm>
              <a:off x="2588675" y="2138650"/>
              <a:ext cx="1712925" cy="1201725"/>
            </a:xfrm>
            <a:custGeom>
              <a:avLst/>
              <a:gdLst/>
              <a:ahLst/>
              <a:cxnLst/>
              <a:rect l="l" t="t" r="r" b="b"/>
              <a:pathLst>
                <a:path w="68517" h="48069" extrusionOk="0">
                  <a:moveTo>
                    <a:pt x="64447" y="0"/>
                  </a:moveTo>
                  <a:lnTo>
                    <a:pt x="48335" y="1901"/>
                  </a:lnTo>
                  <a:cubicBezTo>
                    <a:pt x="48335" y="1901"/>
                    <a:pt x="39563" y="4070"/>
                    <a:pt x="30756" y="5838"/>
                  </a:cubicBezTo>
                  <a:cubicBezTo>
                    <a:pt x="27647" y="6450"/>
                    <a:pt x="24583" y="6605"/>
                    <a:pt x="21704" y="6605"/>
                  </a:cubicBezTo>
                  <a:cubicBezTo>
                    <a:pt x="18755" y="6605"/>
                    <a:pt x="16001" y="6443"/>
                    <a:pt x="13591" y="6443"/>
                  </a:cubicBezTo>
                  <a:cubicBezTo>
                    <a:pt x="11691" y="6443"/>
                    <a:pt x="10005" y="6544"/>
                    <a:pt x="8607" y="6905"/>
                  </a:cubicBezTo>
                  <a:cubicBezTo>
                    <a:pt x="3704" y="8206"/>
                    <a:pt x="1" y="11742"/>
                    <a:pt x="1" y="11742"/>
                  </a:cubicBezTo>
                  <a:cubicBezTo>
                    <a:pt x="1" y="11742"/>
                    <a:pt x="2270" y="10354"/>
                    <a:pt x="4616" y="10354"/>
                  </a:cubicBezTo>
                  <a:cubicBezTo>
                    <a:pt x="5623" y="10354"/>
                    <a:pt x="6645" y="10610"/>
                    <a:pt x="7506" y="11342"/>
                  </a:cubicBezTo>
                  <a:cubicBezTo>
                    <a:pt x="10408" y="13743"/>
                    <a:pt x="10075" y="15311"/>
                    <a:pt x="8073" y="18180"/>
                  </a:cubicBezTo>
                  <a:cubicBezTo>
                    <a:pt x="6072" y="21048"/>
                    <a:pt x="4304" y="25318"/>
                    <a:pt x="7306" y="26919"/>
                  </a:cubicBezTo>
                  <a:cubicBezTo>
                    <a:pt x="10308" y="28554"/>
                    <a:pt x="13277" y="34158"/>
                    <a:pt x="13244" y="35392"/>
                  </a:cubicBezTo>
                  <a:cubicBezTo>
                    <a:pt x="13177" y="36660"/>
                    <a:pt x="12777" y="36660"/>
                    <a:pt x="12777" y="36660"/>
                  </a:cubicBezTo>
                  <a:lnTo>
                    <a:pt x="8073" y="35125"/>
                  </a:lnTo>
                  <a:lnTo>
                    <a:pt x="8073" y="35125"/>
                  </a:lnTo>
                  <a:cubicBezTo>
                    <a:pt x="8073" y="35125"/>
                    <a:pt x="10742" y="41029"/>
                    <a:pt x="16680" y="41863"/>
                  </a:cubicBezTo>
                  <a:cubicBezTo>
                    <a:pt x="17602" y="41992"/>
                    <a:pt x="18452" y="42046"/>
                    <a:pt x="19245" y="42046"/>
                  </a:cubicBezTo>
                  <a:cubicBezTo>
                    <a:pt x="23370" y="42046"/>
                    <a:pt x="25933" y="40583"/>
                    <a:pt x="28888" y="40583"/>
                  </a:cubicBezTo>
                  <a:cubicBezTo>
                    <a:pt x="29043" y="40583"/>
                    <a:pt x="29198" y="40587"/>
                    <a:pt x="29355" y="40596"/>
                  </a:cubicBezTo>
                  <a:cubicBezTo>
                    <a:pt x="33125" y="40829"/>
                    <a:pt x="32924" y="44165"/>
                    <a:pt x="32924" y="44165"/>
                  </a:cubicBezTo>
                  <a:cubicBezTo>
                    <a:pt x="32924" y="44165"/>
                    <a:pt x="29289" y="45199"/>
                    <a:pt x="29122" y="46033"/>
                  </a:cubicBezTo>
                  <a:cubicBezTo>
                    <a:pt x="29018" y="46551"/>
                    <a:pt x="29390" y="47017"/>
                    <a:pt x="30724" y="47017"/>
                  </a:cubicBezTo>
                  <a:cubicBezTo>
                    <a:pt x="31540" y="47017"/>
                    <a:pt x="32714" y="46843"/>
                    <a:pt x="34359" y="46400"/>
                  </a:cubicBezTo>
                  <a:cubicBezTo>
                    <a:pt x="37705" y="45499"/>
                    <a:pt x="39761" y="43247"/>
                    <a:pt x="41475" y="43247"/>
                  </a:cubicBezTo>
                  <a:cubicBezTo>
                    <a:pt x="41982" y="43247"/>
                    <a:pt x="42459" y="43444"/>
                    <a:pt x="42932" y="43932"/>
                  </a:cubicBezTo>
                  <a:cubicBezTo>
                    <a:pt x="44966" y="46066"/>
                    <a:pt x="46167" y="48034"/>
                    <a:pt x="48369" y="48068"/>
                  </a:cubicBezTo>
                  <a:cubicBezTo>
                    <a:pt x="48383" y="48068"/>
                    <a:pt x="48397" y="48068"/>
                    <a:pt x="48412" y="48068"/>
                  </a:cubicBezTo>
                  <a:cubicBezTo>
                    <a:pt x="50622" y="48068"/>
                    <a:pt x="52056" y="45491"/>
                    <a:pt x="54840" y="39028"/>
                  </a:cubicBezTo>
                  <a:cubicBezTo>
                    <a:pt x="57642" y="32523"/>
                    <a:pt x="67683" y="24017"/>
                    <a:pt x="68116" y="16645"/>
                  </a:cubicBezTo>
                  <a:cubicBezTo>
                    <a:pt x="68517" y="9240"/>
                    <a:pt x="64447" y="0"/>
                    <a:pt x="64447" y="0"/>
                  </a:cubicBezTo>
                  <a:close/>
                </a:path>
              </a:pathLst>
            </a:custGeom>
            <a:solidFill>
              <a:schemeClr val="accent3"/>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1" name="Google Shape;1841;p47"/>
            <p:cNvSpPr/>
            <p:nvPr/>
          </p:nvSpPr>
          <p:spPr>
            <a:xfrm>
              <a:off x="2878050" y="2264575"/>
              <a:ext cx="847300" cy="305225"/>
            </a:xfrm>
            <a:custGeom>
              <a:avLst/>
              <a:gdLst/>
              <a:ahLst/>
              <a:cxnLst/>
              <a:rect l="l" t="t" r="r" b="b"/>
              <a:pathLst>
                <a:path w="33892" h="12209" fill="none" extrusionOk="0">
                  <a:moveTo>
                    <a:pt x="33892" y="0"/>
                  </a:moveTo>
                  <a:cubicBezTo>
                    <a:pt x="33892" y="0"/>
                    <a:pt x="27287" y="1534"/>
                    <a:pt x="22150" y="4770"/>
                  </a:cubicBezTo>
                  <a:cubicBezTo>
                    <a:pt x="16980" y="7972"/>
                    <a:pt x="6872" y="8873"/>
                    <a:pt x="4070" y="10107"/>
                  </a:cubicBezTo>
                  <a:cubicBezTo>
                    <a:pt x="2669" y="10674"/>
                    <a:pt x="1302" y="11375"/>
                    <a:pt x="1" y="12209"/>
                  </a:cubicBez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2" name="Google Shape;1842;p47"/>
            <p:cNvSpPr/>
            <p:nvPr/>
          </p:nvSpPr>
          <p:spPr>
            <a:xfrm>
              <a:off x="2910575" y="2405500"/>
              <a:ext cx="733900" cy="647975"/>
            </a:xfrm>
            <a:custGeom>
              <a:avLst/>
              <a:gdLst/>
              <a:ahLst/>
              <a:cxnLst/>
              <a:rect l="l" t="t" r="r" b="b"/>
              <a:pathLst>
                <a:path w="29356" h="25919" fill="none" extrusionOk="0">
                  <a:moveTo>
                    <a:pt x="1" y="25919"/>
                  </a:moveTo>
                  <a:cubicBezTo>
                    <a:pt x="2102" y="23851"/>
                    <a:pt x="3870" y="21382"/>
                    <a:pt x="5171" y="18680"/>
                  </a:cubicBezTo>
                  <a:cubicBezTo>
                    <a:pt x="7606" y="13543"/>
                    <a:pt x="11542" y="9307"/>
                    <a:pt x="16413" y="6405"/>
                  </a:cubicBezTo>
                  <a:cubicBezTo>
                    <a:pt x="21750" y="3336"/>
                    <a:pt x="24418" y="3236"/>
                    <a:pt x="29355" y="0"/>
                  </a:cubicBez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3" name="Google Shape;1843;p47"/>
            <p:cNvSpPr/>
            <p:nvPr/>
          </p:nvSpPr>
          <p:spPr>
            <a:xfrm>
              <a:off x="3413450" y="2824125"/>
              <a:ext cx="169300" cy="417000"/>
            </a:xfrm>
            <a:custGeom>
              <a:avLst/>
              <a:gdLst/>
              <a:ahLst/>
              <a:cxnLst/>
              <a:rect l="l" t="t" r="r" b="b"/>
              <a:pathLst>
                <a:path w="6772" h="16680" fill="none" extrusionOk="0">
                  <a:moveTo>
                    <a:pt x="0" y="16679"/>
                  </a:moveTo>
                  <a:cubicBezTo>
                    <a:pt x="0" y="16679"/>
                    <a:pt x="3770" y="4270"/>
                    <a:pt x="6772" y="1"/>
                  </a:cubicBez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4" name="Google Shape;1844;p47"/>
            <p:cNvSpPr/>
            <p:nvPr/>
          </p:nvSpPr>
          <p:spPr>
            <a:xfrm>
              <a:off x="3484325" y="3964125"/>
              <a:ext cx="283550" cy="353075"/>
            </a:xfrm>
            <a:custGeom>
              <a:avLst/>
              <a:gdLst/>
              <a:ahLst/>
              <a:cxnLst/>
              <a:rect l="l" t="t" r="r" b="b"/>
              <a:pathLst>
                <a:path w="11342" h="14123" extrusionOk="0">
                  <a:moveTo>
                    <a:pt x="7673" y="0"/>
                  </a:moveTo>
                  <a:cubicBezTo>
                    <a:pt x="7239" y="2535"/>
                    <a:pt x="6305" y="4937"/>
                    <a:pt x="5004" y="7172"/>
                  </a:cubicBezTo>
                  <a:cubicBezTo>
                    <a:pt x="2836" y="10975"/>
                    <a:pt x="2269" y="12109"/>
                    <a:pt x="1735" y="12509"/>
                  </a:cubicBezTo>
                  <a:cubicBezTo>
                    <a:pt x="1168" y="12876"/>
                    <a:pt x="1" y="13576"/>
                    <a:pt x="1135" y="13877"/>
                  </a:cubicBezTo>
                  <a:cubicBezTo>
                    <a:pt x="1715" y="14030"/>
                    <a:pt x="2794" y="14123"/>
                    <a:pt x="3861" y="14123"/>
                  </a:cubicBezTo>
                  <a:cubicBezTo>
                    <a:pt x="4878" y="14123"/>
                    <a:pt x="5885" y="14039"/>
                    <a:pt x="6438" y="13843"/>
                  </a:cubicBezTo>
                  <a:cubicBezTo>
                    <a:pt x="7539" y="13410"/>
                    <a:pt x="7439" y="12576"/>
                    <a:pt x="7873" y="11075"/>
                  </a:cubicBezTo>
                  <a:cubicBezTo>
                    <a:pt x="8040" y="10241"/>
                    <a:pt x="8773" y="9574"/>
                    <a:pt x="9607" y="9440"/>
                  </a:cubicBezTo>
                  <a:lnTo>
                    <a:pt x="9607" y="9440"/>
                  </a:lnTo>
                  <a:lnTo>
                    <a:pt x="9507" y="14043"/>
                  </a:lnTo>
                  <a:lnTo>
                    <a:pt x="10341" y="14043"/>
                  </a:lnTo>
                  <a:lnTo>
                    <a:pt x="10742" y="10141"/>
                  </a:lnTo>
                  <a:cubicBezTo>
                    <a:pt x="10742" y="10141"/>
                    <a:pt x="11309" y="8640"/>
                    <a:pt x="11175" y="7639"/>
                  </a:cubicBezTo>
                  <a:cubicBezTo>
                    <a:pt x="11042" y="6671"/>
                    <a:pt x="9974" y="5838"/>
                    <a:pt x="9974" y="5838"/>
                  </a:cubicBezTo>
                  <a:lnTo>
                    <a:pt x="11342" y="133"/>
                  </a:lnTo>
                  <a:lnTo>
                    <a:pt x="7673" y="0"/>
                  </a:lnTo>
                  <a:close/>
                </a:path>
              </a:pathLst>
            </a:custGeom>
            <a:solidFill>
              <a:srgbClr val="B45F06"/>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5" name="Google Shape;1845;p47"/>
            <p:cNvSpPr/>
            <p:nvPr/>
          </p:nvSpPr>
          <p:spPr>
            <a:xfrm>
              <a:off x="3484325" y="4113375"/>
              <a:ext cx="281900" cy="204675"/>
            </a:xfrm>
            <a:custGeom>
              <a:avLst/>
              <a:gdLst/>
              <a:ahLst/>
              <a:cxnLst/>
              <a:rect l="l" t="t" r="r" b="b"/>
              <a:pathLst>
                <a:path w="11276" h="8187" extrusionOk="0">
                  <a:moveTo>
                    <a:pt x="10074" y="1"/>
                  </a:moveTo>
                  <a:cubicBezTo>
                    <a:pt x="9140" y="1135"/>
                    <a:pt x="8073" y="4104"/>
                    <a:pt x="6472" y="5405"/>
                  </a:cubicBezTo>
                  <a:cubicBezTo>
                    <a:pt x="5662" y="6007"/>
                    <a:pt x="4691" y="6335"/>
                    <a:pt x="3716" y="6335"/>
                  </a:cubicBezTo>
                  <a:cubicBezTo>
                    <a:pt x="3285" y="6335"/>
                    <a:pt x="2854" y="6271"/>
                    <a:pt x="2436" y="6139"/>
                  </a:cubicBezTo>
                  <a:lnTo>
                    <a:pt x="2169" y="6072"/>
                  </a:lnTo>
                  <a:cubicBezTo>
                    <a:pt x="2069" y="6272"/>
                    <a:pt x="1902" y="6439"/>
                    <a:pt x="1735" y="6572"/>
                  </a:cubicBezTo>
                  <a:cubicBezTo>
                    <a:pt x="1135" y="6973"/>
                    <a:pt x="1" y="7640"/>
                    <a:pt x="1135" y="7940"/>
                  </a:cubicBezTo>
                  <a:cubicBezTo>
                    <a:pt x="1715" y="8094"/>
                    <a:pt x="2794" y="8186"/>
                    <a:pt x="3861" y="8186"/>
                  </a:cubicBezTo>
                  <a:cubicBezTo>
                    <a:pt x="4878" y="8186"/>
                    <a:pt x="5885" y="8102"/>
                    <a:pt x="6438" y="7907"/>
                  </a:cubicBezTo>
                  <a:cubicBezTo>
                    <a:pt x="7573" y="7473"/>
                    <a:pt x="7439" y="6639"/>
                    <a:pt x="7906" y="5138"/>
                  </a:cubicBezTo>
                  <a:cubicBezTo>
                    <a:pt x="8073" y="4304"/>
                    <a:pt x="8773" y="3637"/>
                    <a:pt x="9607" y="3503"/>
                  </a:cubicBezTo>
                  <a:lnTo>
                    <a:pt x="9607" y="3503"/>
                  </a:lnTo>
                  <a:lnTo>
                    <a:pt x="9507" y="8107"/>
                  </a:lnTo>
                  <a:lnTo>
                    <a:pt x="10308" y="8107"/>
                  </a:lnTo>
                  <a:lnTo>
                    <a:pt x="10675" y="4237"/>
                  </a:lnTo>
                  <a:cubicBezTo>
                    <a:pt x="10675" y="4237"/>
                    <a:pt x="11275" y="2736"/>
                    <a:pt x="11142" y="1736"/>
                  </a:cubicBezTo>
                  <a:cubicBezTo>
                    <a:pt x="11075" y="968"/>
                    <a:pt x="10408" y="268"/>
                    <a:pt x="10074" y="1"/>
                  </a:cubicBezTo>
                  <a:close/>
                </a:path>
              </a:pathLst>
            </a:custGeom>
            <a:solidFill>
              <a:srgbClr val="263238"/>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6" name="Google Shape;1846;p47"/>
            <p:cNvSpPr/>
            <p:nvPr/>
          </p:nvSpPr>
          <p:spPr>
            <a:xfrm>
              <a:off x="4354950" y="3979125"/>
              <a:ext cx="274375" cy="359475"/>
            </a:xfrm>
            <a:custGeom>
              <a:avLst/>
              <a:gdLst/>
              <a:ahLst/>
              <a:cxnLst/>
              <a:rect l="l" t="t" r="r" b="b"/>
              <a:pathLst>
                <a:path w="10975" h="14379" extrusionOk="0">
                  <a:moveTo>
                    <a:pt x="3937" y="0"/>
                  </a:moveTo>
                  <a:lnTo>
                    <a:pt x="334" y="167"/>
                  </a:lnTo>
                  <a:lnTo>
                    <a:pt x="1468" y="5871"/>
                  </a:lnTo>
                  <a:cubicBezTo>
                    <a:pt x="1468" y="5871"/>
                    <a:pt x="334" y="6705"/>
                    <a:pt x="167" y="7673"/>
                  </a:cubicBezTo>
                  <a:cubicBezTo>
                    <a:pt x="0" y="8640"/>
                    <a:pt x="534" y="10174"/>
                    <a:pt x="534" y="10174"/>
                  </a:cubicBezTo>
                  <a:lnTo>
                    <a:pt x="768" y="14044"/>
                  </a:lnTo>
                  <a:lnTo>
                    <a:pt x="1602" y="14044"/>
                  </a:lnTo>
                  <a:lnTo>
                    <a:pt x="1668" y="9474"/>
                  </a:lnTo>
                  <a:cubicBezTo>
                    <a:pt x="2502" y="9674"/>
                    <a:pt x="3136" y="10341"/>
                    <a:pt x="3303" y="11175"/>
                  </a:cubicBezTo>
                  <a:cubicBezTo>
                    <a:pt x="3670" y="12710"/>
                    <a:pt x="3536" y="13510"/>
                    <a:pt x="4637" y="13977"/>
                  </a:cubicBezTo>
                  <a:cubicBezTo>
                    <a:pt x="5269" y="14254"/>
                    <a:pt x="6616" y="14378"/>
                    <a:pt x="7831" y="14378"/>
                  </a:cubicBezTo>
                  <a:cubicBezTo>
                    <a:pt x="8666" y="14378"/>
                    <a:pt x="9439" y="14319"/>
                    <a:pt x="9874" y="14211"/>
                  </a:cubicBezTo>
                  <a:cubicBezTo>
                    <a:pt x="10975" y="13977"/>
                    <a:pt x="9874" y="13277"/>
                    <a:pt x="9340" y="12810"/>
                  </a:cubicBezTo>
                  <a:cubicBezTo>
                    <a:pt x="8807" y="12343"/>
                    <a:pt x="8273" y="11208"/>
                    <a:pt x="6272" y="7306"/>
                  </a:cubicBezTo>
                  <a:cubicBezTo>
                    <a:pt x="5104" y="5004"/>
                    <a:pt x="4303" y="2569"/>
                    <a:pt x="3937" y="0"/>
                  </a:cubicBezTo>
                  <a:close/>
                </a:path>
              </a:pathLst>
            </a:custGeom>
            <a:solidFill>
              <a:srgbClr val="B45F06"/>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7" name="Google Shape;1847;p47"/>
            <p:cNvSpPr/>
            <p:nvPr/>
          </p:nvSpPr>
          <p:spPr>
            <a:xfrm>
              <a:off x="4354950" y="4127575"/>
              <a:ext cx="275225" cy="209950"/>
            </a:xfrm>
            <a:custGeom>
              <a:avLst/>
              <a:gdLst/>
              <a:ahLst/>
              <a:cxnLst/>
              <a:rect l="l" t="t" r="r" b="b"/>
              <a:pathLst>
                <a:path w="11009" h="8398" extrusionOk="0">
                  <a:moveTo>
                    <a:pt x="1301" y="0"/>
                  </a:moveTo>
                  <a:cubicBezTo>
                    <a:pt x="1001" y="234"/>
                    <a:pt x="301" y="901"/>
                    <a:pt x="167" y="1668"/>
                  </a:cubicBezTo>
                  <a:cubicBezTo>
                    <a:pt x="0" y="2635"/>
                    <a:pt x="534" y="4170"/>
                    <a:pt x="534" y="4170"/>
                  </a:cubicBezTo>
                  <a:lnTo>
                    <a:pt x="734" y="8039"/>
                  </a:lnTo>
                  <a:lnTo>
                    <a:pt x="1635" y="8072"/>
                  </a:lnTo>
                  <a:lnTo>
                    <a:pt x="1702" y="3503"/>
                  </a:lnTo>
                  <a:cubicBezTo>
                    <a:pt x="2536" y="3703"/>
                    <a:pt x="3169" y="4370"/>
                    <a:pt x="3336" y="5204"/>
                  </a:cubicBezTo>
                  <a:cubicBezTo>
                    <a:pt x="3703" y="6738"/>
                    <a:pt x="3603" y="7539"/>
                    <a:pt x="4670" y="8006"/>
                  </a:cubicBezTo>
                  <a:cubicBezTo>
                    <a:pt x="5339" y="8269"/>
                    <a:pt x="6735" y="8397"/>
                    <a:pt x="7974" y="8397"/>
                  </a:cubicBezTo>
                  <a:cubicBezTo>
                    <a:pt x="8774" y="8397"/>
                    <a:pt x="9509" y="8344"/>
                    <a:pt x="9941" y="8239"/>
                  </a:cubicBezTo>
                  <a:cubicBezTo>
                    <a:pt x="11008" y="8006"/>
                    <a:pt x="9941" y="7239"/>
                    <a:pt x="9374" y="6838"/>
                  </a:cubicBezTo>
                  <a:cubicBezTo>
                    <a:pt x="9207" y="6705"/>
                    <a:pt x="9040" y="6538"/>
                    <a:pt x="8940" y="6338"/>
                  </a:cubicBezTo>
                  <a:lnTo>
                    <a:pt x="8673" y="6405"/>
                  </a:lnTo>
                  <a:cubicBezTo>
                    <a:pt x="8316" y="6490"/>
                    <a:pt x="7955" y="6531"/>
                    <a:pt x="7596" y="6531"/>
                  </a:cubicBezTo>
                  <a:cubicBezTo>
                    <a:pt x="6546" y="6531"/>
                    <a:pt x="5515" y="6175"/>
                    <a:pt x="4670" y="5504"/>
                  </a:cubicBezTo>
                  <a:cubicBezTo>
                    <a:pt x="3136" y="4170"/>
                    <a:pt x="2135" y="1168"/>
                    <a:pt x="1301" y="0"/>
                  </a:cubicBezTo>
                  <a:close/>
                </a:path>
              </a:pathLst>
            </a:custGeom>
            <a:solidFill>
              <a:srgbClr val="263238"/>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8" name="Google Shape;1848;p47"/>
            <p:cNvSpPr/>
            <p:nvPr/>
          </p:nvSpPr>
          <p:spPr>
            <a:xfrm>
              <a:off x="3648600" y="2632325"/>
              <a:ext cx="823125" cy="1402700"/>
            </a:xfrm>
            <a:custGeom>
              <a:avLst/>
              <a:gdLst/>
              <a:ahLst/>
              <a:cxnLst/>
              <a:rect l="l" t="t" r="r" b="b"/>
              <a:pathLst>
                <a:path w="32925" h="56108" extrusionOk="0">
                  <a:moveTo>
                    <a:pt x="20882" y="1"/>
                  </a:moveTo>
                  <a:lnTo>
                    <a:pt x="9908" y="167"/>
                  </a:lnTo>
                  <a:cubicBezTo>
                    <a:pt x="9908" y="167"/>
                    <a:pt x="4171" y="13444"/>
                    <a:pt x="3370" y="18581"/>
                  </a:cubicBezTo>
                  <a:cubicBezTo>
                    <a:pt x="2569" y="23684"/>
                    <a:pt x="1" y="54373"/>
                    <a:pt x="1" y="54373"/>
                  </a:cubicBezTo>
                  <a:lnTo>
                    <a:pt x="5538" y="54640"/>
                  </a:lnTo>
                  <a:lnTo>
                    <a:pt x="13777" y="19348"/>
                  </a:lnTo>
                  <a:lnTo>
                    <a:pt x="15345" y="12843"/>
                  </a:lnTo>
                  <a:lnTo>
                    <a:pt x="28188" y="56107"/>
                  </a:lnTo>
                  <a:lnTo>
                    <a:pt x="32924" y="55774"/>
                  </a:lnTo>
                  <a:cubicBezTo>
                    <a:pt x="32924" y="55774"/>
                    <a:pt x="27921" y="23117"/>
                    <a:pt x="26019" y="15312"/>
                  </a:cubicBezTo>
                  <a:cubicBezTo>
                    <a:pt x="24685" y="10108"/>
                    <a:pt x="22951" y="4971"/>
                    <a:pt x="20882" y="1"/>
                  </a:cubicBezTo>
                  <a:close/>
                </a:path>
              </a:pathLst>
            </a:custGeom>
            <a:solidFill>
              <a:srgbClr val="263238"/>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9" name="Google Shape;1849;p47"/>
            <p:cNvSpPr/>
            <p:nvPr/>
          </p:nvSpPr>
          <p:spPr>
            <a:xfrm>
              <a:off x="3786200" y="1923475"/>
              <a:ext cx="467875" cy="716550"/>
            </a:xfrm>
            <a:custGeom>
              <a:avLst/>
              <a:gdLst/>
              <a:ahLst/>
              <a:cxnLst/>
              <a:rect l="l" t="t" r="r" b="b"/>
              <a:pathLst>
                <a:path w="18715" h="28662" extrusionOk="0">
                  <a:moveTo>
                    <a:pt x="6906" y="1"/>
                  </a:moveTo>
                  <a:lnTo>
                    <a:pt x="6906" y="6906"/>
                  </a:lnTo>
                  <a:cubicBezTo>
                    <a:pt x="6906" y="7640"/>
                    <a:pt x="1" y="9641"/>
                    <a:pt x="1" y="9641"/>
                  </a:cubicBezTo>
                  <a:lnTo>
                    <a:pt x="4437" y="28488"/>
                  </a:lnTo>
                  <a:cubicBezTo>
                    <a:pt x="4437" y="28488"/>
                    <a:pt x="6457" y="28661"/>
                    <a:pt x="9159" y="28661"/>
                  </a:cubicBezTo>
                  <a:cubicBezTo>
                    <a:pt x="11051" y="28661"/>
                    <a:pt x="13277" y="28576"/>
                    <a:pt x="15378" y="28288"/>
                  </a:cubicBezTo>
                  <a:lnTo>
                    <a:pt x="18714" y="8173"/>
                  </a:lnTo>
                  <a:lnTo>
                    <a:pt x="12443" y="6939"/>
                  </a:lnTo>
                  <a:lnTo>
                    <a:pt x="12710" y="2002"/>
                  </a:lnTo>
                  <a:cubicBezTo>
                    <a:pt x="12710" y="2002"/>
                    <a:pt x="8740" y="1936"/>
                    <a:pt x="6906" y="1"/>
                  </a:cubicBezTo>
                  <a:close/>
                </a:path>
              </a:pathLst>
            </a:custGeom>
            <a:solidFill>
              <a:srgbClr val="B45F06"/>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0" name="Google Shape;1850;p47"/>
            <p:cNvSpPr/>
            <p:nvPr/>
          </p:nvSpPr>
          <p:spPr>
            <a:xfrm>
              <a:off x="3786200" y="2108625"/>
              <a:ext cx="467875" cy="532225"/>
            </a:xfrm>
            <a:custGeom>
              <a:avLst/>
              <a:gdLst/>
              <a:ahLst/>
              <a:cxnLst/>
              <a:rect l="l" t="t" r="r" b="b"/>
              <a:pathLst>
                <a:path w="18715" h="21289" extrusionOk="0">
                  <a:moveTo>
                    <a:pt x="14578" y="0"/>
                  </a:moveTo>
                  <a:cubicBezTo>
                    <a:pt x="14135" y="1615"/>
                    <a:pt x="12790" y="5573"/>
                    <a:pt x="9746" y="5573"/>
                  </a:cubicBezTo>
                  <a:cubicBezTo>
                    <a:pt x="9582" y="5573"/>
                    <a:pt x="9414" y="5561"/>
                    <a:pt x="9241" y="5538"/>
                  </a:cubicBezTo>
                  <a:cubicBezTo>
                    <a:pt x="6272" y="5171"/>
                    <a:pt x="4504" y="2235"/>
                    <a:pt x="3870" y="1034"/>
                  </a:cubicBezTo>
                  <a:cubicBezTo>
                    <a:pt x="2002" y="1701"/>
                    <a:pt x="1" y="2269"/>
                    <a:pt x="1" y="2269"/>
                  </a:cubicBezTo>
                  <a:lnTo>
                    <a:pt x="4437" y="21115"/>
                  </a:lnTo>
                  <a:cubicBezTo>
                    <a:pt x="4437" y="21115"/>
                    <a:pt x="6457" y="21288"/>
                    <a:pt x="9159" y="21288"/>
                  </a:cubicBezTo>
                  <a:cubicBezTo>
                    <a:pt x="11051" y="21288"/>
                    <a:pt x="13277" y="21204"/>
                    <a:pt x="15378" y="20915"/>
                  </a:cubicBezTo>
                  <a:lnTo>
                    <a:pt x="18714" y="834"/>
                  </a:lnTo>
                  <a:lnTo>
                    <a:pt x="14578" y="0"/>
                  </a:lnTo>
                  <a:close/>
                </a:path>
              </a:pathLst>
            </a:custGeom>
            <a:solidFill>
              <a:srgbClr val="FFFFFF"/>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1" name="Google Shape;1851;p47"/>
            <p:cNvSpPr/>
            <p:nvPr/>
          </p:nvSpPr>
          <p:spPr>
            <a:xfrm>
              <a:off x="3659450" y="2110275"/>
              <a:ext cx="316075" cy="1049125"/>
            </a:xfrm>
            <a:custGeom>
              <a:avLst/>
              <a:gdLst/>
              <a:ahLst/>
              <a:cxnLst/>
              <a:rect l="l" t="t" r="r" b="b"/>
              <a:pathLst>
                <a:path w="12643" h="41965" extrusionOk="0">
                  <a:moveTo>
                    <a:pt x="10141" y="1"/>
                  </a:moveTo>
                  <a:cubicBezTo>
                    <a:pt x="10141" y="1"/>
                    <a:pt x="3503" y="2403"/>
                    <a:pt x="3470" y="3003"/>
                  </a:cubicBezTo>
                  <a:cubicBezTo>
                    <a:pt x="3436" y="3604"/>
                    <a:pt x="8006" y="20816"/>
                    <a:pt x="8006" y="20816"/>
                  </a:cubicBezTo>
                  <a:lnTo>
                    <a:pt x="1" y="38495"/>
                  </a:lnTo>
                  <a:lnTo>
                    <a:pt x="7940" y="41964"/>
                  </a:lnTo>
                  <a:cubicBezTo>
                    <a:pt x="7940" y="41964"/>
                    <a:pt x="12476" y="24085"/>
                    <a:pt x="12576" y="23451"/>
                  </a:cubicBezTo>
                  <a:cubicBezTo>
                    <a:pt x="12643" y="22784"/>
                    <a:pt x="12643" y="19281"/>
                    <a:pt x="12243" y="14178"/>
                  </a:cubicBezTo>
                  <a:cubicBezTo>
                    <a:pt x="11809" y="9107"/>
                    <a:pt x="10141" y="1"/>
                    <a:pt x="10141" y="1"/>
                  </a:cubicBezTo>
                  <a:close/>
                </a:path>
              </a:pathLst>
            </a:custGeom>
            <a:solidFill>
              <a:schemeClr val="accent4"/>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2" name="Google Shape;1852;p47"/>
            <p:cNvSpPr/>
            <p:nvPr/>
          </p:nvSpPr>
          <p:spPr>
            <a:xfrm>
              <a:off x="3857100" y="2108625"/>
              <a:ext cx="114275" cy="547075"/>
            </a:xfrm>
            <a:custGeom>
              <a:avLst/>
              <a:gdLst/>
              <a:ahLst/>
              <a:cxnLst/>
              <a:rect l="l" t="t" r="r" b="b"/>
              <a:pathLst>
                <a:path w="4571" h="21883" fill="none" extrusionOk="0">
                  <a:moveTo>
                    <a:pt x="734" y="701"/>
                  </a:moveTo>
                  <a:lnTo>
                    <a:pt x="0" y="7539"/>
                  </a:lnTo>
                  <a:lnTo>
                    <a:pt x="1668" y="8840"/>
                  </a:lnTo>
                  <a:lnTo>
                    <a:pt x="400" y="11041"/>
                  </a:lnTo>
                  <a:lnTo>
                    <a:pt x="4570" y="21883"/>
                  </a:lnTo>
                  <a:cubicBezTo>
                    <a:pt x="4570" y="21883"/>
                    <a:pt x="4537" y="16579"/>
                    <a:pt x="4237" y="13043"/>
                  </a:cubicBezTo>
                  <a:cubicBezTo>
                    <a:pt x="3936" y="9507"/>
                    <a:pt x="2202" y="0"/>
                    <a:pt x="2202" y="0"/>
                  </a:cubicBezTo>
                  <a:close/>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3" name="Google Shape;1853;p47"/>
            <p:cNvSpPr/>
            <p:nvPr/>
          </p:nvSpPr>
          <p:spPr>
            <a:xfrm>
              <a:off x="4092250" y="2098600"/>
              <a:ext cx="311100" cy="1058300"/>
            </a:xfrm>
            <a:custGeom>
              <a:avLst/>
              <a:gdLst/>
              <a:ahLst/>
              <a:cxnLst/>
              <a:rect l="l" t="t" r="r" b="b"/>
              <a:pathLst>
                <a:path w="12444" h="42332" extrusionOk="0">
                  <a:moveTo>
                    <a:pt x="1168" y="1"/>
                  </a:moveTo>
                  <a:cubicBezTo>
                    <a:pt x="1168" y="1"/>
                    <a:pt x="1" y="22851"/>
                    <a:pt x="1" y="23084"/>
                  </a:cubicBezTo>
                  <a:cubicBezTo>
                    <a:pt x="1" y="23284"/>
                    <a:pt x="6239" y="42331"/>
                    <a:pt x="6239" y="42331"/>
                  </a:cubicBezTo>
                  <a:lnTo>
                    <a:pt x="12443" y="40363"/>
                  </a:lnTo>
                  <a:lnTo>
                    <a:pt x="4237" y="20582"/>
                  </a:lnTo>
                  <a:cubicBezTo>
                    <a:pt x="4237" y="20582"/>
                    <a:pt x="8173" y="1969"/>
                    <a:pt x="8073" y="1602"/>
                  </a:cubicBezTo>
                  <a:cubicBezTo>
                    <a:pt x="8007" y="1235"/>
                    <a:pt x="1168" y="1"/>
                    <a:pt x="1168" y="1"/>
                  </a:cubicBezTo>
                  <a:close/>
                </a:path>
              </a:pathLst>
            </a:custGeom>
            <a:solidFill>
              <a:schemeClr val="accent4"/>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4" name="Google Shape;1854;p47"/>
            <p:cNvSpPr/>
            <p:nvPr/>
          </p:nvSpPr>
          <p:spPr>
            <a:xfrm>
              <a:off x="4092250" y="2098600"/>
              <a:ext cx="93425" cy="577950"/>
            </a:xfrm>
            <a:custGeom>
              <a:avLst/>
              <a:gdLst/>
              <a:ahLst/>
              <a:cxnLst/>
              <a:rect l="l" t="t" r="r" b="b"/>
              <a:pathLst>
                <a:path w="3737" h="23118" extrusionOk="0">
                  <a:moveTo>
                    <a:pt x="1168" y="1"/>
                  </a:moveTo>
                  <a:lnTo>
                    <a:pt x="1" y="23117"/>
                  </a:lnTo>
                  <a:lnTo>
                    <a:pt x="3637" y="11242"/>
                  </a:lnTo>
                  <a:lnTo>
                    <a:pt x="1702" y="9574"/>
                  </a:lnTo>
                  <a:lnTo>
                    <a:pt x="3737" y="8407"/>
                  </a:lnTo>
                  <a:lnTo>
                    <a:pt x="2970" y="501"/>
                  </a:lnTo>
                  <a:lnTo>
                    <a:pt x="1168" y="1"/>
                  </a:lnTo>
                  <a:close/>
                </a:path>
              </a:pathLst>
            </a:custGeom>
            <a:solidFill>
              <a:schemeClr val="accent4"/>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5" name="Google Shape;1855;p47"/>
            <p:cNvSpPr/>
            <p:nvPr/>
          </p:nvSpPr>
          <p:spPr>
            <a:xfrm>
              <a:off x="3858750" y="1685375"/>
              <a:ext cx="303575" cy="349225"/>
            </a:xfrm>
            <a:custGeom>
              <a:avLst/>
              <a:gdLst/>
              <a:ahLst/>
              <a:cxnLst/>
              <a:rect l="l" t="t" r="r" b="b"/>
              <a:pathLst>
                <a:path w="12143" h="13969" extrusionOk="0">
                  <a:moveTo>
                    <a:pt x="9404" y="1"/>
                  </a:moveTo>
                  <a:cubicBezTo>
                    <a:pt x="9231" y="1"/>
                    <a:pt x="9033" y="45"/>
                    <a:pt x="8807" y="152"/>
                  </a:cubicBezTo>
                  <a:cubicBezTo>
                    <a:pt x="7373" y="819"/>
                    <a:pt x="6572" y="2320"/>
                    <a:pt x="5538" y="2520"/>
                  </a:cubicBezTo>
                  <a:cubicBezTo>
                    <a:pt x="5138" y="2620"/>
                    <a:pt x="4671" y="2687"/>
                    <a:pt x="4204" y="2687"/>
                  </a:cubicBezTo>
                  <a:cubicBezTo>
                    <a:pt x="4204" y="2687"/>
                    <a:pt x="2603" y="6189"/>
                    <a:pt x="1836" y="6823"/>
                  </a:cubicBezTo>
                  <a:cubicBezTo>
                    <a:pt x="1302" y="7190"/>
                    <a:pt x="668" y="7490"/>
                    <a:pt x="1" y="7624"/>
                  </a:cubicBezTo>
                  <a:cubicBezTo>
                    <a:pt x="1" y="7624"/>
                    <a:pt x="201" y="10092"/>
                    <a:pt x="935" y="10426"/>
                  </a:cubicBezTo>
                  <a:cubicBezTo>
                    <a:pt x="1115" y="10509"/>
                    <a:pt x="1307" y="10552"/>
                    <a:pt x="1501" y="10552"/>
                  </a:cubicBezTo>
                  <a:cubicBezTo>
                    <a:pt x="1773" y="10552"/>
                    <a:pt x="2049" y="10467"/>
                    <a:pt x="2303" y="10292"/>
                  </a:cubicBezTo>
                  <a:cubicBezTo>
                    <a:pt x="2303" y="10292"/>
                    <a:pt x="4271" y="12694"/>
                    <a:pt x="5572" y="13328"/>
                  </a:cubicBezTo>
                  <a:cubicBezTo>
                    <a:pt x="6438" y="13739"/>
                    <a:pt x="7347" y="13968"/>
                    <a:pt x="8097" y="13968"/>
                  </a:cubicBezTo>
                  <a:cubicBezTo>
                    <a:pt x="8502" y="13968"/>
                    <a:pt x="8860" y="13902"/>
                    <a:pt x="9141" y="13761"/>
                  </a:cubicBezTo>
                  <a:cubicBezTo>
                    <a:pt x="9908" y="13328"/>
                    <a:pt x="12143" y="10826"/>
                    <a:pt x="12143" y="9425"/>
                  </a:cubicBezTo>
                  <a:cubicBezTo>
                    <a:pt x="12143" y="7990"/>
                    <a:pt x="11542" y="4521"/>
                    <a:pt x="11409" y="3154"/>
                  </a:cubicBezTo>
                  <a:cubicBezTo>
                    <a:pt x="11409" y="2453"/>
                    <a:pt x="11109" y="1753"/>
                    <a:pt x="10508" y="1252"/>
                  </a:cubicBezTo>
                  <a:cubicBezTo>
                    <a:pt x="10508" y="1152"/>
                    <a:pt x="10475" y="1086"/>
                    <a:pt x="10475" y="985"/>
                  </a:cubicBezTo>
                  <a:cubicBezTo>
                    <a:pt x="10344" y="617"/>
                    <a:pt x="10046" y="1"/>
                    <a:pt x="9404" y="1"/>
                  </a:cubicBezTo>
                  <a:close/>
                </a:path>
              </a:pathLst>
            </a:custGeom>
            <a:solidFill>
              <a:srgbClr val="B45F06"/>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6" name="Google Shape;1856;p47"/>
            <p:cNvSpPr/>
            <p:nvPr/>
          </p:nvSpPr>
          <p:spPr>
            <a:xfrm>
              <a:off x="3986350" y="1675800"/>
              <a:ext cx="57225" cy="50900"/>
            </a:xfrm>
            <a:custGeom>
              <a:avLst/>
              <a:gdLst/>
              <a:ahLst/>
              <a:cxnLst/>
              <a:rect l="l" t="t" r="r" b="b"/>
              <a:pathLst>
                <a:path w="2289" h="2036" extrusionOk="0">
                  <a:moveTo>
                    <a:pt x="1818" y="1"/>
                  </a:moveTo>
                  <a:cubicBezTo>
                    <a:pt x="1581" y="1"/>
                    <a:pt x="1244" y="152"/>
                    <a:pt x="901" y="468"/>
                  </a:cubicBezTo>
                  <a:cubicBezTo>
                    <a:pt x="901" y="468"/>
                    <a:pt x="1101" y="568"/>
                    <a:pt x="834" y="1068"/>
                  </a:cubicBezTo>
                  <a:cubicBezTo>
                    <a:pt x="568" y="1469"/>
                    <a:pt x="267" y="1735"/>
                    <a:pt x="1" y="2036"/>
                  </a:cubicBezTo>
                  <a:cubicBezTo>
                    <a:pt x="1" y="2036"/>
                    <a:pt x="1368" y="1902"/>
                    <a:pt x="1935" y="901"/>
                  </a:cubicBezTo>
                  <a:cubicBezTo>
                    <a:pt x="2289" y="312"/>
                    <a:pt x="2157" y="1"/>
                    <a:pt x="181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7" name="Google Shape;1857;p47"/>
            <p:cNvSpPr/>
            <p:nvPr/>
          </p:nvSpPr>
          <p:spPr>
            <a:xfrm>
              <a:off x="3997200" y="1795650"/>
              <a:ext cx="22525" cy="32225"/>
            </a:xfrm>
            <a:custGeom>
              <a:avLst/>
              <a:gdLst/>
              <a:ahLst/>
              <a:cxnLst/>
              <a:rect l="l" t="t" r="r" b="b"/>
              <a:pathLst>
                <a:path w="901" h="1289" extrusionOk="0">
                  <a:moveTo>
                    <a:pt x="399" y="1"/>
                  </a:moveTo>
                  <a:cubicBezTo>
                    <a:pt x="378" y="1"/>
                    <a:pt x="356" y="4"/>
                    <a:pt x="334" y="10"/>
                  </a:cubicBezTo>
                  <a:cubicBezTo>
                    <a:pt x="134" y="44"/>
                    <a:pt x="0" y="310"/>
                    <a:pt x="100" y="711"/>
                  </a:cubicBezTo>
                  <a:cubicBezTo>
                    <a:pt x="160" y="1040"/>
                    <a:pt x="354" y="1288"/>
                    <a:pt x="537" y="1288"/>
                  </a:cubicBezTo>
                  <a:cubicBezTo>
                    <a:pt x="559" y="1288"/>
                    <a:pt x="580" y="1285"/>
                    <a:pt x="601" y="1278"/>
                  </a:cubicBezTo>
                  <a:cubicBezTo>
                    <a:pt x="801" y="1244"/>
                    <a:pt x="901" y="944"/>
                    <a:pt x="834" y="577"/>
                  </a:cubicBezTo>
                  <a:cubicBezTo>
                    <a:pt x="774" y="275"/>
                    <a:pt x="604" y="1"/>
                    <a:pt x="39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8" name="Google Shape;1858;p47"/>
            <p:cNvSpPr/>
            <p:nvPr/>
          </p:nvSpPr>
          <p:spPr>
            <a:xfrm>
              <a:off x="4086425" y="1783975"/>
              <a:ext cx="21700" cy="32200"/>
            </a:xfrm>
            <a:custGeom>
              <a:avLst/>
              <a:gdLst/>
              <a:ahLst/>
              <a:cxnLst/>
              <a:rect l="l" t="t" r="r" b="b"/>
              <a:pathLst>
                <a:path w="868" h="1288" extrusionOk="0">
                  <a:moveTo>
                    <a:pt x="397" y="0"/>
                  </a:moveTo>
                  <a:cubicBezTo>
                    <a:pt x="376" y="0"/>
                    <a:pt x="355" y="3"/>
                    <a:pt x="334" y="10"/>
                  </a:cubicBezTo>
                  <a:cubicBezTo>
                    <a:pt x="100" y="44"/>
                    <a:pt x="0" y="377"/>
                    <a:pt x="67" y="711"/>
                  </a:cubicBezTo>
                  <a:cubicBezTo>
                    <a:pt x="158" y="1013"/>
                    <a:pt x="330" y="1287"/>
                    <a:pt x="511" y="1287"/>
                  </a:cubicBezTo>
                  <a:cubicBezTo>
                    <a:pt x="529" y="1287"/>
                    <a:pt x="548" y="1284"/>
                    <a:pt x="567" y="1278"/>
                  </a:cubicBezTo>
                  <a:cubicBezTo>
                    <a:pt x="768" y="1244"/>
                    <a:pt x="868" y="978"/>
                    <a:pt x="834" y="577"/>
                  </a:cubicBezTo>
                  <a:cubicBezTo>
                    <a:pt x="775" y="248"/>
                    <a:pt x="581" y="0"/>
                    <a:pt x="39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9" name="Google Shape;1859;p47"/>
            <p:cNvSpPr/>
            <p:nvPr/>
          </p:nvSpPr>
          <p:spPr>
            <a:xfrm>
              <a:off x="3978850" y="1771700"/>
              <a:ext cx="50900" cy="10875"/>
            </a:xfrm>
            <a:custGeom>
              <a:avLst/>
              <a:gdLst/>
              <a:ahLst/>
              <a:cxnLst/>
              <a:rect l="l" t="t" r="r" b="b"/>
              <a:pathLst>
                <a:path w="2036" h="435" fill="none" extrusionOk="0">
                  <a:moveTo>
                    <a:pt x="0" y="435"/>
                  </a:moveTo>
                  <a:lnTo>
                    <a:pt x="2035" y="1"/>
                  </a:ln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0" name="Google Shape;1860;p47"/>
            <p:cNvSpPr/>
            <p:nvPr/>
          </p:nvSpPr>
          <p:spPr>
            <a:xfrm>
              <a:off x="4073925" y="1730025"/>
              <a:ext cx="38375" cy="26700"/>
            </a:xfrm>
            <a:custGeom>
              <a:avLst/>
              <a:gdLst/>
              <a:ahLst/>
              <a:cxnLst/>
              <a:rect l="l" t="t" r="r" b="b"/>
              <a:pathLst>
                <a:path w="1535" h="1068" fill="none" extrusionOk="0">
                  <a:moveTo>
                    <a:pt x="0" y="1067"/>
                  </a:moveTo>
                  <a:cubicBezTo>
                    <a:pt x="0" y="1067"/>
                    <a:pt x="667" y="0"/>
                    <a:pt x="1534" y="267"/>
                  </a:cubicBez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1" name="Google Shape;1861;p47"/>
            <p:cNvSpPr/>
            <p:nvPr/>
          </p:nvSpPr>
          <p:spPr>
            <a:xfrm>
              <a:off x="3999700" y="1885950"/>
              <a:ext cx="72575" cy="33400"/>
            </a:xfrm>
            <a:custGeom>
              <a:avLst/>
              <a:gdLst/>
              <a:ahLst/>
              <a:cxnLst/>
              <a:rect l="l" t="t" r="r" b="b"/>
              <a:pathLst>
                <a:path w="2903" h="1336" fill="none" extrusionOk="0">
                  <a:moveTo>
                    <a:pt x="2902" y="868"/>
                  </a:moveTo>
                  <a:cubicBezTo>
                    <a:pt x="2902" y="868"/>
                    <a:pt x="634" y="1335"/>
                    <a:pt x="0" y="1"/>
                  </a:cubicBez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2" name="Google Shape;1862;p47"/>
            <p:cNvSpPr/>
            <p:nvPr/>
          </p:nvSpPr>
          <p:spPr>
            <a:xfrm>
              <a:off x="4061400" y="1829250"/>
              <a:ext cx="29225" cy="35050"/>
            </a:xfrm>
            <a:custGeom>
              <a:avLst/>
              <a:gdLst/>
              <a:ahLst/>
              <a:cxnLst/>
              <a:rect l="l" t="t" r="r" b="b"/>
              <a:pathLst>
                <a:path w="1169" h="1402" fill="none" extrusionOk="0">
                  <a:moveTo>
                    <a:pt x="768" y="1"/>
                  </a:moveTo>
                  <a:cubicBezTo>
                    <a:pt x="768" y="1"/>
                    <a:pt x="1168" y="1268"/>
                    <a:pt x="1" y="1402"/>
                  </a:cubicBez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3" name="Google Shape;1863;p47"/>
            <p:cNvSpPr/>
            <p:nvPr/>
          </p:nvSpPr>
          <p:spPr>
            <a:xfrm>
              <a:off x="4237375" y="2710725"/>
              <a:ext cx="116775" cy="150125"/>
            </a:xfrm>
            <a:custGeom>
              <a:avLst/>
              <a:gdLst/>
              <a:ahLst/>
              <a:cxnLst/>
              <a:rect l="l" t="t" r="r" b="b"/>
              <a:pathLst>
                <a:path w="4671" h="6005" extrusionOk="0">
                  <a:moveTo>
                    <a:pt x="3503" y="0"/>
                  </a:moveTo>
                  <a:cubicBezTo>
                    <a:pt x="3503" y="0"/>
                    <a:pt x="0" y="2635"/>
                    <a:pt x="0" y="3302"/>
                  </a:cubicBezTo>
                  <a:cubicBezTo>
                    <a:pt x="0" y="3970"/>
                    <a:pt x="634" y="4970"/>
                    <a:pt x="834" y="5171"/>
                  </a:cubicBezTo>
                  <a:cubicBezTo>
                    <a:pt x="1034" y="5371"/>
                    <a:pt x="1701" y="6004"/>
                    <a:pt x="1701" y="6004"/>
                  </a:cubicBezTo>
                  <a:cubicBezTo>
                    <a:pt x="1701" y="6004"/>
                    <a:pt x="3503" y="5604"/>
                    <a:pt x="3469" y="4837"/>
                  </a:cubicBezTo>
                  <a:cubicBezTo>
                    <a:pt x="3408" y="4131"/>
                    <a:pt x="3234" y="4103"/>
                    <a:pt x="3206" y="4103"/>
                  </a:cubicBezTo>
                  <a:cubicBezTo>
                    <a:pt x="3204" y="4103"/>
                    <a:pt x="3202" y="4103"/>
                    <a:pt x="3202" y="4103"/>
                  </a:cubicBezTo>
                  <a:lnTo>
                    <a:pt x="4670" y="1601"/>
                  </a:lnTo>
                  <a:lnTo>
                    <a:pt x="3503" y="0"/>
                  </a:lnTo>
                  <a:close/>
                </a:path>
              </a:pathLst>
            </a:custGeom>
            <a:solidFill>
              <a:srgbClr val="B45F06"/>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4" name="Google Shape;1864;p47"/>
            <p:cNvSpPr/>
            <p:nvPr/>
          </p:nvSpPr>
          <p:spPr>
            <a:xfrm>
              <a:off x="4296575" y="2813300"/>
              <a:ext cx="20875" cy="20850"/>
            </a:xfrm>
            <a:custGeom>
              <a:avLst/>
              <a:gdLst/>
              <a:ahLst/>
              <a:cxnLst/>
              <a:rect l="l" t="t" r="r" b="b"/>
              <a:pathLst>
                <a:path w="835" h="834" fill="none" extrusionOk="0">
                  <a:moveTo>
                    <a:pt x="834" y="0"/>
                  </a:moveTo>
                  <a:lnTo>
                    <a:pt x="0" y="834"/>
                  </a:ln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5" name="Google Shape;1865;p47"/>
            <p:cNvSpPr/>
            <p:nvPr/>
          </p:nvSpPr>
          <p:spPr>
            <a:xfrm>
              <a:off x="4245700" y="2131125"/>
              <a:ext cx="351100" cy="629650"/>
            </a:xfrm>
            <a:custGeom>
              <a:avLst/>
              <a:gdLst/>
              <a:ahLst/>
              <a:cxnLst/>
              <a:rect l="l" t="t" r="r" b="b"/>
              <a:pathLst>
                <a:path w="14044" h="25186" extrusionOk="0">
                  <a:moveTo>
                    <a:pt x="634" y="1"/>
                  </a:moveTo>
                  <a:lnTo>
                    <a:pt x="1" y="6372"/>
                  </a:lnTo>
                  <a:lnTo>
                    <a:pt x="8540" y="15012"/>
                  </a:lnTo>
                  <a:lnTo>
                    <a:pt x="2636" y="22984"/>
                  </a:lnTo>
                  <a:lnTo>
                    <a:pt x="4504" y="25186"/>
                  </a:lnTo>
                  <a:cubicBezTo>
                    <a:pt x="4504" y="25186"/>
                    <a:pt x="13977" y="15379"/>
                    <a:pt x="14011" y="14545"/>
                  </a:cubicBezTo>
                  <a:cubicBezTo>
                    <a:pt x="14044" y="13711"/>
                    <a:pt x="3470" y="1168"/>
                    <a:pt x="2803" y="701"/>
                  </a:cubicBezTo>
                  <a:cubicBezTo>
                    <a:pt x="2135" y="268"/>
                    <a:pt x="634" y="1"/>
                    <a:pt x="63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6" name="Google Shape;1866;p47"/>
            <p:cNvSpPr/>
            <p:nvPr/>
          </p:nvSpPr>
          <p:spPr>
            <a:xfrm>
              <a:off x="4245700" y="2131125"/>
              <a:ext cx="351100" cy="629650"/>
            </a:xfrm>
            <a:custGeom>
              <a:avLst/>
              <a:gdLst/>
              <a:ahLst/>
              <a:cxnLst/>
              <a:rect l="l" t="t" r="r" b="b"/>
              <a:pathLst>
                <a:path w="14044" h="25186" fill="none" extrusionOk="0">
                  <a:moveTo>
                    <a:pt x="1" y="6372"/>
                  </a:moveTo>
                  <a:lnTo>
                    <a:pt x="8540" y="15012"/>
                  </a:lnTo>
                  <a:lnTo>
                    <a:pt x="2636" y="22984"/>
                  </a:lnTo>
                  <a:lnTo>
                    <a:pt x="4504" y="25186"/>
                  </a:lnTo>
                  <a:cubicBezTo>
                    <a:pt x="4504" y="25186"/>
                    <a:pt x="13977" y="15379"/>
                    <a:pt x="14011" y="14545"/>
                  </a:cubicBezTo>
                  <a:cubicBezTo>
                    <a:pt x="14044" y="13711"/>
                    <a:pt x="3470" y="1168"/>
                    <a:pt x="2803" y="701"/>
                  </a:cubicBezTo>
                  <a:cubicBezTo>
                    <a:pt x="2135" y="268"/>
                    <a:pt x="634" y="1"/>
                    <a:pt x="634" y="1"/>
                  </a:cubicBez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7" name="Google Shape;1867;p47"/>
            <p:cNvSpPr/>
            <p:nvPr/>
          </p:nvSpPr>
          <p:spPr>
            <a:xfrm>
              <a:off x="3723675" y="2700700"/>
              <a:ext cx="121775" cy="144300"/>
            </a:xfrm>
            <a:custGeom>
              <a:avLst/>
              <a:gdLst/>
              <a:ahLst/>
              <a:cxnLst/>
              <a:rect l="l" t="t" r="r" b="b"/>
              <a:pathLst>
                <a:path w="4871" h="5772" extrusionOk="0">
                  <a:moveTo>
                    <a:pt x="1001" y="1"/>
                  </a:moveTo>
                  <a:lnTo>
                    <a:pt x="0" y="1635"/>
                  </a:lnTo>
                  <a:lnTo>
                    <a:pt x="1701" y="3970"/>
                  </a:lnTo>
                  <a:cubicBezTo>
                    <a:pt x="1701" y="3970"/>
                    <a:pt x="1501" y="4037"/>
                    <a:pt x="1501" y="4771"/>
                  </a:cubicBezTo>
                  <a:cubicBezTo>
                    <a:pt x="1501" y="5538"/>
                    <a:pt x="3336" y="5772"/>
                    <a:pt x="3336" y="5772"/>
                  </a:cubicBezTo>
                  <a:cubicBezTo>
                    <a:pt x="3336" y="5772"/>
                    <a:pt x="3903" y="5105"/>
                    <a:pt x="4103" y="4871"/>
                  </a:cubicBezTo>
                  <a:cubicBezTo>
                    <a:pt x="4336" y="4604"/>
                    <a:pt x="4870" y="3570"/>
                    <a:pt x="4770" y="2903"/>
                  </a:cubicBezTo>
                  <a:cubicBezTo>
                    <a:pt x="4703" y="2236"/>
                    <a:pt x="1001" y="1"/>
                    <a:pt x="1001" y="1"/>
                  </a:cubicBezTo>
                  <a:close/>
                </a:path>
              </a:pathLst>
            </a:custGeom>
            <a:solidFill>
              <a:srgbClr val="B45F06"/>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8" name="Google Shape;1868;p47"/>
            <p:cNvSpPr/>
            <p:nvPr/>
          </p:nvSpPr>
          <p:spPr>
            <a:xfrm>
              <a:off x="3766200" y="2802450"/>
              <a:ext cx="21700" cy="17525"/>
            </a:xfrm>
            <a:custGeom>
              <a:avLst/>
              <a:gdLst/>
              <a:ahLst/>
              <a:cxnLst/>
              <a:rect l="l" t="t" r="r" b="b"/>
              <a:pathLst>
                <a:path w="868" h="701" fill="none" extrusionOk="0">
                  <a:moveTo>
                    <a:pt x="0" y="0"/>
                  </a:moveTo>
                  <a:lnTo>
                    <a:pt x="868" y="701"/>
                  </a:ln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9" name="Google Shape;1869;p47"/>
            <p:cNvSpPr/>
            <p:nvPr/>
          </p:nvSpPr>
          <p:spPr>
            <a:xfrm>
              <a:off x="3463475" y="2147825"/>
              <a:ext cx="354450" cy="604600"/>
            </a:xfrm>
            <a:custGeom>
              <a:avLst/>
              <a:gdLst/>
              <a:ahLst/>
              <a:cxnLst/>
              <a:rect l="l" t="t" r="r" b="b"/>
              <a:pathLst>
                <a:path w="14178" h="24184" extrusionOk="0">
                  <a:moveTo>
                    <a:pt x="13777" y="0"/>
                  </a:moveTo>
                  <a:cubicBezTo>
                    <a:pt x="13777" y="0"/>
                    <a:pt x="12276" y="167"/>
                    <a:pt x="11609" y="634"/>
                  </a:cubicBezTo>
                  <a:cubicBezTo>
                    <a:pt x="10942" y="1101"/>
                    <a:pt x="1" y="13610"/>
                    <a:pt x="101" y="14377"/>
                  </a:cubicBezTo>
                  <a:cubicBezTo>
                    <a:pt x="167" y="15178"/>
                    <a:pt x="10241" y="24184"/>
                    <a:pt x="10241" y="24184"/>
                  </a:cubicBezTo>
                  <a:lnTo>
                    <a:pt x="11909" y="21816"/>
                  </a:lnTo>
                  <a:lnTo>
                    <a:pt x="5605" y="14344"/>
                  </a:lnTo>
                  <a:lnTo>
                    <a:pt x="14177" y="6471"/>
                  </a:lnTo>
                  <a:lnTo>
                    <a:pt x="1377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0" name="Google Shape;1870;p47"/>
            <p:cNvSpPr/>
            <p:nvPr/>
          </p:nvSpPr>
          <p:spPr>
            <a:xfrm>
              <a:off x="3463475" y="2147825"/>
              <a:ext cx="354450" cy="604600"/>
            </a:xfrm>
            <a:custGeom>
              <a:avLst/>
              <a:gdLst/>
              <a:ahLst/>
              <a:cxnLst/>
              <a:rect l="l" t="t" r="r" b="b"/>
              <a:pathLst>
                <a:path w="14178" h="24184" fill="none" extrusionOk="0">
                  <a:moveTo>
                    <a:pt x="14177" y="6471"/>
                  </a:moveTo>
                  <a:lnTo>
                    <a:pt x="5605" y="14344"/>
                  </a:lnTo>
                  <a:lnTo>
                    <a:pt x="11909" y="21816"/>
                  </a:lnTo>
                  <a:lnTo>
                    <a:pt x="10241" y="24184"/>
                  </a:lnTo>
                  <a:cubicBezTo>
                    <a:pt x="10241" y="24184"/>
                    <a:pt x="167" y="15178"/>
                    <a:pt x="101" y="14377"/>
                  </a:cubicBezTo>
                  <a:cubicBezTo>
                    <a:pt x="1" y="13610"/>
                    <a:pt x="10942" y="1101"/>
                    <a:pt x="11609" y="634"/>
                  </a:cubicBezTo>
                  <a:cubicBezTo>
                    <a:pt x="12276" y="167"/>
                    <a:pt x="13777" y="0"/>
                    <a:pt x="13777" y="0"/>
                  </a:cubicBez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1" name="Google Shape;1871;p47"/>
            <p:cNvSpPr/>
            <p:nvPr/>
          </p:nvSpPr>
          <p:spPr>
            <a:xfrm>
              <a:off x="3827900" y="2090575"/>
              <a:ext cx="131800" cy="116475"/>
            </a:xfrm>
            <a:custGeom>
              <a:avLst/>
              <a:gdLst/>
              <a:ahLst/>
              <a:cxnLst/>
              <a:rect l="l" t="t" r="r" b="b"/>
              <a:pathLst>
                <a:path w="5272" h="4659" extrusionOk="0">
                  <a:moveTo>
                    <a:pt x="3942" y="0"/>
                  </a:moveTo>
                  <a:cubicBezTo>
                    <a:pt x="3403" y="0"/>
                    <a:pt x="2784" y="146"/>
                    <a:pt x="2336" y="322"/>
                  </a:cubicBezTo>
                  <a:cubicBezTo>
                    <a:pt x="1368" y="689"/>
                    <a:pt x="1" y="2123"/>
                    <a:pt x="1" y="2123"/>
                  </a:cubicBezTo>
                  <a:cubicBezTo>
                    <a:pt x="1" y="2123"/>
                    <a:pt x="2569" y="1990"/>
                    <a:pt x="3003" y="1790"/>
                  </a:cubicBezTo>
                  <a:cubicBezTo>
                    <a:pt x="3017" y="1783"/>
                    <a:pt x="3032" y="1779"/>
                    <a:pt x="3046" y="1779"/>
                  </a:cubicBezTo>
                  <a:cubicBezTo>
                    <a:pt x="3445" y="1779"/>
                    <a:pt x="4006" y="4305"/>
                    <a:pt x="4070" y="4658"/>
                  </a:cubicBezTo>
                  <a:cubicBezTo>
                    <a:pt x="4070" y="4658"/>
                    <a:pt x="5271" y="1623"/>
                    <a:pt x="5104" y="656"/>
                  </a:cubicBezTo>
                  <a:cubicBezTo>
                    <a:pt x="5018" y="170"/>
                    <a:pt x="4526" y="0"/>
                    <a:pt x="3942" y="0"/>
                  </a:cubicBezTo>
                  <a:close/>
                </a:path>
              </a:pathLst>
            </a:custGeom>
            <a:solidFill>
              <a:schemeClr val="accent3"/>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2" name="Google Shape;1872;p47"/>
            <p:cNvSpPr/>
            <p:nvPr/>
          </p:nvSpPr>
          <p:spPr>
            <a:xfrm>
              <a:off x="4096425" y="2094675"/>
              <a:ext cx="95100" cy="126550"/>
            </a:xfrm>
            <a:custGeom>
              <a:avLst/>
              <a:gdLst/>
              <a:ahLst/>
              <a:cxnLst/>
              <a:rect l="l" t="t" r="r" b="b"/>
              <a:pathLst>
                <a:path w="3804" h="5062" extrusionOk="0">
                  <a:moveTo>
                    <a:pt x="912" y="1"/>
                  </a:moveTo>
                  <a:cubicBezTo>
                    <a:pt x="605" y="1"/>
                    <a:pt x="297" y="27"/>
                    <a:pt x="1" y="91"/>
                  </a:cubicBezTo>
                  <a:lnTo>
                    <a:pt x="701" y="5061"/>
                  </a:lnTo>
                  <a:cubicBezTo>
                    <a:pt x="701" y="5061"/>
                    <a:pt x="1435" y="2960"/>
                    <a:pt x="2336" y="1926"/>
                  </a:cubicBezTo>
                  <a:cubicBezTo>
                    <a:pt x="2736" y="1392"/>
                    <a:pt x="3236" y="959"/>
                    <a:pt x="3803" y="625"/>
                  </a:cubicBezTo>
                  <a:cubicBezTo>
                    <a:pt x="3803" y="597"/>
                    <a:pt x="2370" y="1"/>
                    <a:pt x="912" y="1"/>
                  </a:cubicBezTo>
                  <a:close/>
                </a:path>
              </a:pathLst>
            </a:custGeom>
            <a:solidFill>
              <a:schemeClr val="accent3"/>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73" name="Google Shape;1873;p47"/>
          <p:cNvSpPr/>
          <p:nvPr/>
        </p:nvSpPr>
        <p:spPr>
          <a:xfrm>
            <a:off x="7357544" y="3804194"/>
            <a:ext cx="797400" cy="763500"/>
          </a:xfrm>
          <a:prstGeom prst="roundRect">
            <a:avLst>
              <a:gd name="adj" fmla="val 16667"/>
            </a:avLst>
          </a:prstGeom>
          <a:solidFill>
            <a:schemeClr val="accent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000" b="1">
                <a:solidFill>
                  <a:schemeClr val="dk1"/>
                </a:solidFill>
                <a:latin typeface="Kanit"/>
                <a:ea typeface="Kanit"/>
                <a:cs typeface="Kanit"/>
                <a:sym typeface="Kanit"/>
              </a:rPr>
              <a:t>3</a:t>
            </a:r>
            <a:endParaRPr sz="3000" b="1">
              <a:solidFill>
                <a:schemeClr val="dk1"/>
              </a:solidFill>
              <a:latin typeface="Kanit"/>
              <a:ea typeface="Kanit"/>
              <a:cs typeface="Kanit"/>
              <a:sym typeface="Kanit"/>
            </a:endParaRPr>
          </a:p>
        </p:txBody>
      </p:sp>
      <p:sp>
        <p:nvSpPr>
          <p:cNvPr id="1874" name="Google Shape;1874;p47"/>
          <p:cNvSpPr/>
          <p:nvPr/>
        </p:nvSpPr>
        <p:spPr>
          <a:xfrm>
            <a:off x="7357544" y="1427525"/>
            <a:ext cx="797400" cy="763800"/>
          </a:xfrm>
          <a:prstGeom prst="roundRect">
            <a:avLst>
              <a:gd name="adj" fmla="val 16667"/>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000" b="1">
                <a:solidFill>
                  <a:schemeClr val="dk1"/>
                </a:solidFill>
                <a:latin typeface="Kanit"/>
                <a:ea typeface="Kanit"/>
                <a:cs typeface="Kanit"/>
                <a:sym typeface="Kanit"/>
              </a:rPr>
              <a:t>1</a:t>
            </a:r>
            <a:endParaRPr sz="3000" b="1">
              <a:solidFill>
                <a:schemeClr val="dk1"/>
              </a:solidFill>
              <a:latin typeface="Kanit"/>
              <a:ea typeface="Kanit"/>
              <a:cs typeface="Kanit"/>
              <a:sym typeface="Kanit"/>
            </a:endParaRPr>
          </a:p>
        </p:txBody>
      </p:sp>
      <p:sp>
        <p:nvSpPr>
          <p:cNvPr id="1875" name="Google Shape;1875;p47"/>
          <p:cNvSpPr/>
          <p:nvPr/>
        </p:nvSpPr>
        <p:spPr>
          <a:xfrm>
            <a:off x="7357544" y="2622144"/>
            <a:ext cx="797400" cy="763500"/>
          </a:xfrm>
          <a:prstGeom prst="roundRect">
            <a:avLst>
              <a:gd name="adj" fmla="val 16667"/>
            </a:avLst>
          </a:pr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000" b="1">
                <a:solidFill>
                  <a:schemeClr val="dk1"/>
                </a:solidFill>
                <a:latin typeface="Kanit"/>
                <a:ea typeface="Kanit"/>
                <a:cs typeface="Kanit"/>
                <a:sym typeface="Kanit"/>
              </a:rPr>
              <a:t>2</a:t>
            </a:r>
            <a:endParaRPr sz="3000" b="1">
              <a:solidFill>
                <a:schemeClr val="dk1"/>
              </a:solidFill>
              <a:latin typeface="Kanit"/>
              <a:ea typeface="Kanit"/>
              <a:cs typeface="Kanit"/>
              <a:sym typeface="Kanit"/>
            </a:endParaRPr>
          </a:p>
        </p:txBody>
      </p:sp>
      <p:sp>
        <p:nvSpPr>
          <p:cNvPr id="1876" name="Google Shape;1876;p47"/>
          <p:cNvSpPr txBox="1">
            <a:spLocks noGrp="1"/>
          </p:cNvSpPr>
          <p:nvPr>
            <p:ph type="subTitle" idx="1"/>
          </p:nvPr>
        </p:nvSpPr>
        <p:spPr>
          <a:xfrm>
            <a:off x="4668044" y="1428750"/>
            <a:ext cx="2445000" cy="867175"/>
          </a:xfrm>
          <a:prstGeom prst="rect">
            <a:avLst/>
          </a:prstGeom>
        </p:spPr>
        <p:txBody>
          <a:bodyPr spcFirstLastPara="1" wrap="square" lIns="91425" tIns="91425" rIns="91425" bIns="91425" anchor="t" anchorCtr="0">
            <a:noAutofit/>
          </a:bodyPr>
          <a:lstStyle/>
          <a:p>
            <a:pPr marL="0" indent="0">
              <a:spcAft>
                <a:spcPts val="1600"/>
              </a:spcAft>
            </a:pPr>
            <a:r>
              <a:rPr lang="en-US" altLang="zh-CN">
                <a:solidFill>
                  <a:srgbClr val="000000"/>
                </a:solidFill>
                <a:latin typeface="Arial" charset="0"/>
                <a:ea typeface="Arial" charset="0"/>
                <a:cs typeface="Lucida Sans" charset="0"/>
              </a:rPr>
              <a:t>Menentukan tujuan dan indikator pemantauan</a:t>
            </a:r>
          </a:p>
          <a:p>
            <a:pPr marL="0" lvl="0" indent="0" algn="r" rtl="0">
              <a:spcBef>
                <a:spcPts val="0"/>
              </a:spcBef>
              <a:spcAft>
                <a:spcPts val="1600"/>
              </a:spcAft>
              <a:buNone/>
            </a:pPr>
            <a:endParaRPr/>
          </a:p>
        </p:txBody>
      </p:sp>
      <p:sp>
        <p:nvSpPr>
          <p:cNvPr id="1878" name="Google Shape;1878;p47"/>
          <p:cNvSpPr txBox="1">
            <a:spLocks noGrp="1"/>
          </p:cNvSpPr>
          <p:nvPr>
            <p:ph type="subTitle" idx="3"/>
          </p:nvPr>
        </p:nvSpPr>
        <p:spPr>
          <a:xfrm>
            <a:off x="4267200" y="2571750"/>
            <a:ext cx="2845844" cy="916225"/>
          </a:xfrm>
          <a:prstGeom prst="rect">
            <a:avLst/>
          </a:prstGeom>
        </p:spPr>
        <p:txBody>
          <a:bodyPr spcFirstLastPara="1" wrap="square" lIns="91425" tIns="91425" rIns="91425" bIns="91425" anchor="t" anchorCtr="0">
            <a:noAutofit/>
          </a:bodyPr>
          <a:lstStyle/>
          <a:p>
            <a:pPr marL="0" indent="0">
              <a:spcAft>
                <a:spcPts val="1600"/>
              </a:spcAft>
            </a:pPr>
            <a:r>
              <a:rPr lang="en-US" altLang="zh-CN">
                <a:solidFill>
                  <a:srgbClr val="000000"/>
                </a:solidFill>
                <a:latin typeface="Arial" charset="0"/>
                <a:ea typeface="Arial" charset="0"/>
                <a:cs typeface="Lucida Sans" charset="0"/>
              </a:rPr>
              <a:t>Membentuk Sistem Pemantauan</a:t>
            </a:r>
          </a:p>
          <a:p>
            <a:pPr marL="0" lvl="0" indent="0" algn="r" rtl="0">
              <a:spcBef>
                <a:spcPts val="0"/>
              </a:spcBef>
              <a:spcAft>
                <a:spcPts val="1600"/>
              </a:spcAft>
              <a:buNone/>
            </a:pPr>
            <a:endParaRPr/>
          </a:p>
        </p:txBody>
      </p:sp>
      <p:sp>
        <p:nvSpPr>
          <p:cNvPr id="1880" name="Google Shape;1880;p47"/>
          <p:cNvSpPr txBox="1">
            <a:spLocks noGrp="1"/>
          </p:cNvSpPr>
          <p:nvPr>
            <p:ph type="subTitle" idx="5"/>
          </p:nvPr>
        </p:nvSpPr>
        <p:spPr>
          <a:xfrm>
            <a:off x="4114800" y="3790950"/>
            <a:ext cx="2998244" cy="889075"/>
          </a:xfrm>
          <a:prstGeom prst="rect">
            <a:avLst/>
          </a:prstGeom>
        </p:spPr>
        <p:txBody>
          <a:bodyPr spcFirstLastPara="1" wrap="square" lIns="91425" tIns="91425" rIns="91425" bIns="91425" anchor="t" anchorCtr="0">
            <a:noAutofit/>
          </a:bodyPr>
          <a:lstStyle/>
          <a:p>
            <a:pPr marL="0" indent="0">
              <a:spcAft>
                <a:spcPts val="1600"/>
              </a:spcAft>
            </a:pPr>
            <a:r>
              <a:rPr lang="en-US" altLang="zh-CN">
                <a:solidFill>
                  <a:srgbClr val="000000"/>
                </a:solidFill>
                <a:latin typeface="Arial" charset="0"/>
                <a:ea typeface="Arial" charset="0"/>
                <a:cs typeface="Lucida Sans" charset="0"/>
              </a:rPr>
              <a:t>Menafsirkan temuan untuk pembelajaran pemangku kepentingan </a:t>
            </a:r>
            <a:endParaRPr lang="zh-CN" altLang="en-US" sz="3200">
              <a:solidFill>
                <a:srgbClr val="000000"/>
              </a:solidFill>
              <a:latin typeface="Arial" charset="0"/>
              <a:ea typeface="Arial" charset="0"/>
              <a:cs typeface="Lucida Sans" charset="0"/>
            </a:endParaRPr>
          </a:p>
          <a:p>
            <a:pPr marL="0" lvl="0" indent="0" algn="r" rtl="0">
              <a:spcBef>
                <a:spcPts val="0"/>
              </a:spcBef>
              <a:spcAft>
                <a:spcPts val="160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64"/>
        <p:cNvGrpSpPr/>
        <p:nvPr/>
      </p:nvGrpSpPr>
      <p:grpSpPr>
        <a:xfrm>
          <a:off x="0" y="0"/>
          <a:ext cx="0" cy="0"/>
          <a:chOff x="0" y="0"/>
          <a:chExt cx="0" cy="0"/>
        </a:xfrm>
      </p:grpSpPr>
      <p:sp>
        <p:nvSpPr>
          <p:cNvPr id="34" name="Title 33"/>
          <p:cNvSpPr>
            <a:spLocks noGrp="1"/>
          </p:cNvSpPr>
          <p:nvPr>
            <p:ph type="title"/>
          </p:nvPr>
        </p:nvSpPr>
        <p:spPr/>
        <p:txBody>
          <a:bodyPr/>
          <a:lstStyle/>
          <a:p>
            <a:r>
              <a:rPr lang="en-US" altLang="zh-CN" sz="2800" b="0">
                <a:solidFill>
                  <a:srgbClr val="000000"/>
                </a:solidFill>
                <a:latin typeface="Times New Roman" pitchFamily="18" charset="0"/>
                <a:ea typeface="Arial" charset="0"/>
                <a:cs typeface="Times New Roman" pitchFamily="18" charset="0"/>
                <a:sym typeface="宋体" charset="0"/>
              </a:rPr>
              <a:t>Pemahaman Bersama Dalam Konteks Pengelolaan Lanskap</a:t>
            </a:r>
            <a:endParaRPr lang="en-US" sz="2800"/>
          </a:p>
        </p:txBody>
      </p:sp>
      <p:sp>
        <p:nvSpPr>
          <p:cNvPr id="47" name="TextBox 46"/>
          <p:cNvSpPr txBox="1"/>
          <p:nvPr/>
        </p:nvSpPr>
        <p:spPr>
          <a:xfrm>
            <a:off x="228600" y="2038350"/>
            <a:ext cx="8686800" cy="2677656"/>
          </a:xfrm>
          <a:prstGeom prst="rect">
            <a:avLst/>
          </a:prstGeom>
          <a:noFill/>
        </p:spPr>
        <p:txBody>
          <a:bodyPr wrap="square" rtlCol="0">
            <a:spAutoFit/>
          </a:bodyPr>
          <a:lstStyle/>
          <a:p>
            <a:pPr algn="just"/>
            <a:endParaRPr lang="id-ID" altLang="zh-CN">
              <a:solidFill>
                <a:srgbClr val="981D04"/>
              </a:solidFill>
              <a:latin typeface="Times New Roman" pitchFamily="18" charset="0"/>
              <a:ea typeface="Arial" charset="0"/>
              <a:cs typeface="Times New Roman" pitchFamily="18" charset="0"/>
              <a:sym typeface="宋体" charset="0"/>
            </a:endParaRPr>
          </a:p>
          <a:p>
            <a:pPr algn="just"/>
            <a:r>
              <a:rPr lang="en-US" altLang="zh-CN">
                <a:solidFill>
                  <a:srgbClr val="981D04"/>
                </a:solidFill>
                <a:latin typeface="Times New Roman" pitchFamily="18" charset="0"/>
                <a:ea typeface="Arial" charset="0"/>
                <a:cs typeface="Times New Roman" pitchFamily="18" charset="0"/>
                <a:sym typeface="宋体" charset="0"/>
              </a:rPr>
              <a:t>Pengelolaan lanskap adalah upaya terpadu dalam penataan dan pemanfaatan, pemeliharaan, pelestarian, pengendalian, dan pengembangan lingkungan hidup sehingga tercipta lanskap yang bermanfaat bagi manusia dan makhluk hidup lainnya</a:t>
            </a:r>
            <a:r>
              <a:rPr lang="id-ID" altLang="zh-CN">
                <a:solidFill>
                  <a:srgbClr val="981D04"/>
                </a:solidFill>
                <a:latin typeface="Times New Roman" pitchFamily="18" charset="0"/>
                <a:ea typeface="Arial" charset="0"/>
                <a:cs typeface="Times New Roman" pitchFamily="18" charset="0"/>
                <a:sym typeface="宋体" charset="0"/>
              </a:rPr>
              <a:t>. </a:t>
            </a:r>
          </a:p>
          <a:p>
            <a:pPr algn="just"/>
            <a:endParaRPr lang="id-ID" altLang="zh-CN">
              <a:solidFill>
                <a:srgbClr val="981D04"/>
              </a:solidFill>
              <a:latin typeface="Times New Roman" pitchFamily="18" charset="0"/>
              <a:ea typeface="Arial" charset="0"/>
              <a:cs typeface="Times New Roman" pitchFamily="18" charset="0"/>
              <a:sym typeface="宋体" charset="0"/>
            </a:endParaRPr>
          </a:p>
          <a:p>
            <a:pPr algn="just"/>
            <a:r>
              <a:rPr lang="en-US" altLang="zh-CN">
                <a:solidFill>
                  <a:srgbClr val="981D04"/>
                </a:solidFill>
                <a:latin typeface="Times New Roman" pitchFamily="18" charset="0"/>
                <a:ea typeface="Arial" charset="0"/>
                <a:cs typeface="Times New Roman" pitchFamily="18" charset="0"/>
                <a:sym typeface="宋体" charset="0"/>
              </a:rPr>
              <a:t>Mencapai pemahaman bersama adalah suatu tantangan yang menarik untuk diselesaikan. Pada awalnya, para pemangku kepentingan akan sulit untuk memahami mengenai masalah-masalah yang mungkin mereka lakukan, karena mereka akan memiliki persepsi</a:t>
            </a:r>
            <a:r>
              <a:rPr lang="id-ID" altLang="zh-CN">
                <a:solidFill>
                  <a:srgbClr val="981D04"/>
                </a:solidFill>
                <a:latin typeface="Times New Roman" pitchFamily="18" charset="0"/>
                <a:ea typeface="Arial" charset="0"/>
                <a:cs typeface="Times New Roman" pitchFamily="18" charset="0"/>
                <a:sym typeface="宋体" charset="0"/>
              </a:rPr>
              <a:t>, </a:t>
            </a:r>
            <a:r>
              <a:rPr lang="en-US" altLang="zh-CN">
                <a:solidFill>
                  <a:srgbClr val="981D04"/>
                </a:solidFill>
                <a:latin typeface="Times New Roman" pitchFamily="18" charset="0"/>
                <a:ea typeface="Arial" charset="0"/>
                <a:cs typeface="Times New Roman" pitchFamily="18" charset="0"/>
                <a:sym typeface="宋体" charset="0"/>
              </a:rPr>
              <a:t>perspektif, dan juga bahasa yang berbeda. Walaupun demikian, kunci utama dalam pemahaman bersama adalah para pemangku kepentingan mendapat cukup informasi untuk bernegosiasi dengan memadai dan melindungi kepentingan mereka. Mendapatkan kesepakatan tentang jenis informasi yang akan dikumpulkan, tentang teknik-teknik untuk mengumpulkan informasi tersebut, serta akses ke perangkat yang tepat dan kapasitas untuk menggunakanannya, merupakan bagian penting dari proses tersebut</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00"/>
        <p:cNvGrpSpPr/>
        <p:nvPr/>
      </p:nvGrpSpPr>
      <p:grpSpPr>
        <a:xfrm>
          <a:off x="0" y="0"/>
          <a:ext cx="0" cy="0"/>
          <a:chOff x="0" y="0"/>
          <a:chExt cx="0" cy="0"/>
        </a:xfrm>
      </p:grpSpPr>
      <p:sp>
        <p:nvSpPr>
          <p:cNvPr id="801" name="Google Shape;801;p34"/>
          <p:cNvSpPr txBox="1">
            <a:spLocks noGrp="1"/>
          </p:cNvSpPr>
          <p:nvPr>
            <p:ph type="title"/>
          </p:nvPr>
        </p:nvSpPr>
        <p:spPr>
          <a:xfrm>
            <a:off x="152400" y="539500"/>
            <a:ext cx="8458200" cy="612900"/>
          </a:xfrm>
          <a:prstGeom prst="rect">
            <a:avLst/>
          </a:prstGeom>
        </p:spPr>
        <p:txBody>
          <a:bodyPr spcFirstLastPara="1" wrap="square" lIns="91425" tIns="91425" rIns="91425" bIns="91425" anchor="t" anchorCtr="0">
            <a:noAutofit/>
          </a:bodyPr>
          <a:lstStyle/>
          <a:p>
            <a:pPr lvl="0"/>
            <a:r>
              <a:rPr lang="en-US" altLang="zh-CN" sz="2400" b="0">
                <a:solidFill>
                  <a:srgbClr val="000000"/>
                </a:solidFill>
                <a:latin typeface="Rockwell Condensed" pitchFamily="18" charset="0"/>
                <a:ea typeface="Arial" charset="0"/>
                <a:cs typeface="Times New Roman" pitchFamily="18" charset="0"/>
                <a:sym typeface="宋体" charset="0"/>
              </a:rPr>
              <a:t>Apa yang Harus Dipertimbangkan Dalam Pemahaman Bersama</a:t>
            </a:r>
            <a:endParaRPr sz="2400">
              <a:latin typeface="Rockwell Condensed" pitchFamily="18" charset="0"/>
            </a:endParaRPr>
          </a:p>
        </p:txBody>
      </p:sp>
      <p:grpSp>
        <p:nvGrpSpPr>
          <p:cNvPr id="803" name="Google Shape;803;p34"/>
          <p:cNvGrpSpPr/>
          <p:nvPr/>
        </p:nvGrpSpPr>
        <p:grpSpPr>
          <a:xfrm>
            <a:off x="5197716" y="1058138"/>
            <a:ext cx="2945885" cy="2989062"/>
            <a:chOff x="1985750" y="959450"/>
            <a:chExt cx="3646800" cy="3700250"/>
          </a:xfrm>
        </p:grpSpPr>
        <p:sp>
          <p:nvSpPr>
            <p:cNvPr id="804" name="Google Shape;804;p34"/>
            <p:cNvSpPr/>
            <p:nvPr/>
          </p:nvSpPr>
          <p:spPr>
            <a:xfrm>
              <a:off x="4763575" y="1805000"/>
              <a:ext cx="646425" cy="568825"/>
            </a:xfrm>
            <a:custGeom>
              <a:avLst/>
              <a:gdLst/>
              <a:ahLst/>
              <a:cxnLst/>
              <a:rect l="l" t="t" r="r" b="b"/>
              <a:pathLst>
                <a:path w="25857" h="22753" extrusionOk="0">
                  <a:moveTo>
                    <a:pt x="25617" y="0"/>
                  </a:moveTo>
                  <a:cubicBezTo>
                    <a:pt x="25525" y="0"/>
                    <a:pt x="25433" y="53"/>
                    <a:pt x="25419" y="170"/>
                  </a:cubicBezTo>
                  <a:lnTo>
                    <a:pt x="22083" y="22353"/>
                  </a:lnTo>
                  <a:cubicBezTo>
                    <a:pt x="20148" y="22319"/>
                    <a:pt x="5171" y="22052"/>
                    <a:pt x="4737" y="22052"/>
                  </a:cubicBezTo>
                  <a:cubicBezTo>
                    <a:pt x="4337" y="22052"/>
                    <a:pt x="3003" y="22019"/>
                    <a:pt x="2469" y="21485"/>
                  </a:cubicBezTo>
                  <a:cubicBezTo>
                    <a:pt x="1968" y="20985"/>
                    <a:pt x="734" y="19284"/>
                    <a:pt x="434" y="18883"/>
                  </a:cubicBezTo>
                  <a:lnTo>
                    <a:pt x="4804" y="704"/>
                  </a:lnTo>
                  <a:cubicBezTo>
                    <a:pt x="4837" y="604"/>
                    <a:pt x="4770" y="470"/>
                    <a:pt x="4637" y="470"/>
                  </a:cubicBezTo>
                  <a:cubicBezTo>
                    <a:pt x="4619" y="464"/>
                    <a:pt x="4601" y="462"/>
                    <a:pt x="4582" y="462"/>
                  </a:cubicBezTo>
                  <a:cubicBezTo>
                    <a:pt x="4494" y="462"/>
                    <a:pt x="4404" y="521"/>
                    <a:pt x="4404" y="604"/>
                  </a:cubicBezTo>
                  <a:lnTo>
                    <a:pt x="0" y="18883"/>
                  </a:lnTo>
                  <a:cubicBezTo>
                    <a:pt x="0" y="18950"/>
                    <a:pt x="0" y="18983"/>
                    <a:pt x="34" y="19050"/>
                  </a:cubicBezTo>
                  <a:cubicBezTo>
                    <a:pt x="100" y="19150"/>
                    <a:pt x="1501" y="21118"/>
                    <a:pt x="2169" y="21785"/>
                  </a:cubicBezTo>
                  <a:cubicBezTo>
                    <a:pt x="2836" y="22453"/>
                    <a:pt x="4303" y="22453"/>
                    <a:pt x="4737" y="22453"/>
                  </a:cubicBezTo>
                  <a:cubicBezTo>
                    <a:pt x="5204" y="22453"/>
                    <a:pt x="22083" y="22753"/>
                    <a:pt x="22250" y="22753"/>
                  </a:cubicBezTo>
                  <a:cubicBezTo>
                    <a:pt x="22350" y="22753"/>
                    <a:pt x="22450" y="22686"/>
                    <a:pt x="22483" y="22586"/>
                  </a:cubicBezTo>
                  <a:lnTo>
                    <a:pt x="25819" y="237"/>
                  </a:lnTo>
                  <a:cubicBezTo>
                    <a:pt x="25856" y="87"/>
                    <a:pt x="25736" y="0"/>
                    <a:pt x="2561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34"/>
            <p:cNvSpPr/>
            <p:nvPr/>
          </p:nvSpPr>
          <p:spPr>
            <a:xfrm>
              <a:off x="4929525" y="1729175"/>
              <a:ext cx="47550" cy="11700"/>
            </a:xfrm>
            <a:custGeom>
              <a:avLst/>
              <a:gdLst/>
              <a:ahLst/>
              <a:cxnLst/>
              <a:rect l="l" t="t" r="r" b="b"/>
              <a:pathLst>
                <a:path w="1902" h="468" extrusionOk="0">
                  <a:moveTo>
                    <a:pt x="234" y="1"/>
                  </a:moveTo>
                  <a:cubicBezTo>
                    <a:pt x="134" y="34"/>
                    <a:pt x="34" y="101"/>
                    <a:pt x="34" y="234"/>
                  </a:cubicBezTo>
                  <a:cubicBezTo>
                    <a:pt x="0" y="334"/>
                    <a:pt x="101" y="434"/>
                    <a:pt x="234" y="434"/>
                  </a:cubicBezTo>
                  <a:lnTo>
                    <a:pt x="1602" y="468"/>
                  </a:lnTo>
                  <a:lnTo>
                    <a:pt x="1635" y="468"/>
                  </a:lnTo>
                  <a:cubicBezTo>
                    <a:pt x="1902" y="468"/>
                    <a:pt x="1902" y="34"/>
                    <a:pt x="1635" y="34"/>
                  </a:cubicBezTo>
                  <a:lnTo>
                    <a:pt x="234"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34"/>
            <p:cNvSpPr/>
            <p:nvPr/>
          </p:nvSpPr>
          <p:spPr>
            <a:xfrm>
              <a:off x="4786925" y="1730850"/>
              <a:ext cx="568750" cy="560425"/>
            </a:xfrm>
            <a:custGeom>
              <a:avLst/>
              <a:gdLst/>
              <a:ahLst/>
              <a:cxnLst/>
              <a:rect l="l" t="t" r="r" b="b"/>
              <a:pathLst>
                <a:path w="22750" h="22417" extrusionOk="0">
                  <a:moveTo>
                    <a:pt x="9040" y="0"/>
                  </a:moveTo>
                  <a:cubicBezTo>
                    <a:pt x="8907" y="0"/>
                    <a:pt x="8840" y="100"/>
                    <a:pt x="8807" y="201"/>
                  </a:cubicBezTo>
                  <a:cubicBezTo>
                    <a:pt x="8807" y="334"/>
                    <a:pt x="8907" y="434"/>
                    <a:pt x="9007" y="434"/>
                  </a:cubicBezTo>
                  <a:lnTo>
                    <a:pt x="22283" y="668"/>
                  </a:lnTo>
                  <a:lnTo>
                    <a:pt x="18447" y="21916"/>
                  </a:lnTo>
                  <a:lnTo>
                    <a:pt x="201" y="21983"/>
                  </a:lnTo>
                  <a:cubicBezTo>
                    <a:pt x="67" y="21983"/>
                    <a:pt x="0" y="22083"/>
                    <a:pt x="0" y="22183"/>
                  </a:cubicBezTo>
                  <a:cubicBezTo>
                    <a:pt x="0" y="22316"/>
                    <a:pt x="67" y="22416"/>
                    <a:pt x="201" y="22416"/>
                  </a:cubicBezTo>
                  <a:lnTo>
                    <a:pt x="18614" y="22350"/>
                  </a:lnTo>
                  <a:cubicBezTo>
                    <a:pt x="18714" y="22350"/>
                    <a:pt x="18814" y="22283"/>
                    <a:pt x="18814" y="22183"/>
                  </a:cubicBezTo>
                  <a:lnTo>
                    <a:pt x="22750" y="501"/>
                  </a:lnTo>
                  <a:cubicBezTo>
                    <a:pt x="22750" y="434"/>
                    <a:pt x="22717" y="367"/>
                    <a:pt x="22683" y="334"/>
                  </a:cubicBezTo>
                  <a:cubicBezTo>
                    <a:pt x="22650" y="267"/>
                    <a:pt x="22583" y="267"/>
                    <a:pt x="22550" y="267"/>
                  </a:cubicBezTo>
                  <a:lnTo>
                    <a:pt x="9040"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34"/>
            <p:cNvSpPr/>
            <p:nvPr/>
          </p:nvSpPr>
          <p:spPr>
            <a:xfrm>
              <a:off x="4811950" y="1805025"/>
              <a:ext cx="571250" cy="542950"/>
            </a:xfrm>
            <a:custGeom>
              <a:avLst/>
              <a:gdLst/>
              <a:ahLst/>
              <a:cxnLst/>
              <a:rect l="l" t="t" r="r" b="b"/>
              <a:pathLst>
                <a:path w="22850" h="21718" extrusionOk="0">
                  <a:moveTo>
                    <a:pt x="21230" y="1"/>
                  </a:moveTo>
                  <a:cubicBezTo>
                    <a:pt x="21190" y="1"/>
                    <a:pt x="21151" y="12"/>
                    <a:pt x="21115" y="36"/>
                  </a:cubicBezTo>
                  <a:cubicBezTo>
                    <a:pt x="21048" y="102"/>
                    <a:pt x="21015" y="236"/>
                    <a:pt x="21082" y="336"/>
                  </a:cubicBezTo>
                  <a:lnTo>
                    <a:pt x="22383" y="2137"/>
                  </a:lnTo>
                  <a:lnTo>
                    <a:pt x="19214" y="21251"/>
                  </a:lnTo>
                  <a:lnTo>
                    <a:pt x="1835" y="20817"/>
                  </a:lnTo>
                  <a:lnTo>
                    <a:pt x="400" y="19216"/>
                  </a:lnTo>
                  <a:cubicBezTo>
                    <a:pt x="350" y="19183"/>
                    <a:pt x="292" y="19166"/>
                    <a:pt x="238" y="19166"/>
                  </a:cubicBezTo>
                  <a:cubicBezTo>
                    <a:pt x="184" y="19166"/>
                    <a:pt x="134" y="19183"/>
                    <a:pt x="100" y="19216"/>
                  </a:cubicBezTo>
                  <a:cubicBezTo>
                    <a:pt x="0" y="19283"/>
                    <a:pt x="0" y="19416"/>
                    <a:pt x="100" y="19516"/>
                  </a:cubicBezTo>
                  <a:lnTo>
                    <a:pt x="1601" y="21184"/>
                  </a:lnTo>
                  <a:cubicBezTo>
                    <a:pt x="1635" y="21217"/>
                    <a:pt x="1701" y="21251"/>
                    <a:pt x="1768" y="21251"/>
                  </a:cubicBezTo>
                  <a:lnTo>
                    <a:pt x="19414" y="21718"/>
                  </a:lnTo>
                  <a:cubicBezTo>
                    <a:pt x="19514" y="21718"/>
                    <a:pt x="19614" y="21651"/>
                    <a:pt x="19647" y="21518"/>
                  </a:cubicBezTo>
                  <a:lnTo>
                    <a:pt x="22850" y="2170"/>
                  </a:lnTo>
                  <a:cubicBezTo>
                    <a:pt x="22850" y="2104"/>
                    <a:pt x="22850" y="2037"/>
                    <a:pt x="22816" y="2004"/>
                  </a:cubicBezTo>
                  <a:lnTo>
                    <a:pt x="21415" y="102"/>
                  </a:lnTo>
                  <a:cubicBezTo>
                    <a:pt x="21372" y="38"/>
                    <a:pt x="21301" y="1"/>
                    <a:pt x="2123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34"/>
            <p:cNvSpPr/>
            <p:nvPr/>
          </p:nvSpPr>
          <p:spPr>
            <a:xfrm>
              <a:off x="4852800" y="2313775"/>
              <a:ext cx="106775" cy="207675"/>
            </a:xfrm>
            <a:custGeom>
              <a:avLst/>
              <a:gdLst/>
              <a:ahLst/>
              <a:cxnLst/>
              <a:rect l="l" t="t" r="r" b="b"/>
              <a:pathLst>
                <a:path w="4271" h="8307" extrusionOk="0">
                  <a:moveTo>
                    <a:pt x="1702" y="0"/>
                  </a:moveTo>
                  <a:lnTo>
                    <a:pt x="1" y="7872"/>
                  </a:lnTo>
                  <a:lnTo>
                    <a:pt x="1802" y="5537"/>
                  </a:lnTo>
                  <a:lnTo>
                    <a:pt x="3303" y="8306"/>
                  </a:lnTo>
                  <a:cubicBezTo>
                    <a:pt x="3303" y="8306"/>
                    <a:pt x="3403" y="5838"/>
                    <a:pt x="3637" y="3936"/>
                  </a:cubicBezTo>
                  <a:cubicBezTo>
                    <a:pt x="3837" y="2002"/>
                    <a:pt x="4270" y="0"/>
                    <a:pt x="427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34"/>
            <p:cNvSpPr/>
            <p:nvPr/>
          </p:nvSpPr>
          <p:spPr>
            <a:xfrm>
              <a:off x="1999925" y="1985175"/>
              <a:ext cx="497050" cy="433700"/>
            </a:xfrm>
            <a:custGeom>
              <a:avLst/>
              <a:gdLst/>
              <a:ahLst/>
              <a:cxnLst/>
              <a:rect l="l" t="t" r="r" b="b"/>
              <a:pathLst>
                <a:path w="19882" h="17348" extrusionOk="0">
                  <a:moveTo>
                    <a:pt x="12848" y="0"/>
                  </a:moveTo>
                  <a:cubicBezTo>
                    <a:pt x="12814" y="0"/>
                    <a:pt x="12779" y="11"/>
                    <a:pt x="12743" y="35"/>
                  </a:cubicBezTo>
                  <a:lnTo>
                    <a:pt x="168" y="6406"/>
                  </a:lnTo>
                  <a:cubicBezTo>
                    <a:pt x="68" y="6473"/>
                    <a:pt x="1" y="6606"/>
                    <a:pt x="68" y="6706"/>
                  </a:cubicBezTo>
                  <a:cubicBezTo>
                    <a:pt x="111" y="6771"/>
                    <a:pt x="168" y="6808"/>
                    <a:pt x="230" y="6808"/>
                  </a:cubicBezTo>
                  <a:cubicBezTo>
                    <a:pt x="263" y="6808"/>
                    <a:pt x="299" y="6797"/>
                    <a:pt x="334" y="6773"/>
                  </a:cubicBezTo>
                  <a:lnTo>
                    <a:pt x="12777" y="502"/>
                  </a:lnTo>
                  <a:cubicBezTo>
                    <a:pt x="13611" y="1703"/>
                    <a:pt x="18714" y="9141"/>
                    <a:pt x="18848" y="9375"/>
                  </a:cubicBezTo>
                  <a:cubicBezTo>
                    <a:pt x="19248" y="9942"/>
                    <a:pt x="19448" y="10375"/>
                    <a:pt x="19381" y="10642"/>
                  </a:cubicBezTo>
                  <a:cubicBezTo>
                    <a:pt x="19215" y="11309"/>
                    <a:pt x="19048" y="11943"/>
                    <a:pt x="18814" y="12577"/>
                  </a:cubicBezTo>
                  <a:lnTo>
                    <a:pt x="8007" y="16947"/>
                  </a:lnTo>
                  <a:cubicBezTo>
                    <a:pt x="7906" y="16980"/>
                    <a:pt x="7873" y="17114"/>
                    <a:pt x="7906" y="17214"/>
                  </a:cubicBezTo>
                  <a:cubicBezTo>
                    <a:pt x="7940" y="17280"/>
                    <a:pt x="8007" y="17347"/>
                    <a:pt x="8107" y="17347"/>
                  </a:cubicBezTo>
                  <a:cubicBezTo>
                    <a:pt x="8107" y="17347"/>
                    <a:pt x="8140" y="17347"/>
                    <a:pt x="8173" y="17314"/>
                  </a:cubicBezTo>
                  <a:lnTo>
                    <a:pt x="19048" y="12944"/>
                  </a:lnTo>
                  <a:cubicBezTo>
                    <a:pt x="19114" y="12911"/>
                    <a:pt x="19148" y="12877"/>
                    <a:pt x="19181" y="12811"/>
                  </a:cubicBezTo>
                  <a:cubicBezTo>
                    <a:pt x="19215" y="12744"/>
                    <a:pt x="19715" y="11276"/>
                    <a:pt x="19815" y="10709"/>
                  </a:cubicBezTo>
                  <a:cubicBezTo>
                    <a:pt x="19882" y="10175"/>
                    <a:pt x="19515" y="9542"/>
                    <a:pt x="19215" y="9108"/>
                  </a:cubicBezTo>
                  <a:cubicBezTo>
                    <a:pt x="19048" y="8908"/>
                    <a:pt x="13077" y="202"/>
                    <a:pt x="13010" y="101"/>
                  </a:cubicBezTo>
                  <a:cubicBezTo>
                    <a:pt x="12967" y="37"/>
                    <a:pt x="12910" y="0"/>
                    <a:pt x="1284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34"/>
            <p:cNvSpPr/>
            <p:nvPr/>
          </p:nvSpPr>
          <p:spPr>
            <a:xfrm>
              <a:off x="2117900" y="2393075"/>
              <a:ext cx="25500" cy="28300"/>
            </a:xfrm>
            <a:custGeom>
              <a:avLst/>
              <a:gdLst/>
              <a:ahLst/>
              <a:cxnLst/>
              <a:rect l="l" t="t" r="r" b="b"/>
              <a:pathLst>
                <a:path w="1020" h="1132" extrusionOk="0">
                  <a:moveTo>
                    <a:pt x="294" y="0"/>
                  </a:moveTo>
                  <a:cubicBezTo>
                    <a:pt x="150" y="0"/>
                    <a:pt x="1" y="165"/>
                    <a:pt x="119" y="331"/>
                  </a:cubicBezTo>
                  <a:lnTo>
                    <a:pt x="619" y="1031"/>
                  </a:lnTo>
                  <a:cubicBezTo>
                    <a:pt x="652" y="1098"/>
                    <a:pt x="719" y="1131"/>
                    <a:pt x="786" y="1131"/>
                  </a:cubicBezTo>
                  <a:cubicBezTo>
                    <a:pt x="819" y="1131"/>
                    <a:pt x="886" y="1131"/>
                    <a:pt x="919" y="1098"/>
                  </a:cubicBezTo>
                  <a:cubicBezTo>
                    <a:pt x="986" y="1031"/>
                    <a:pt x="1019" y="898"/>
                    <a:pt x="953" y="798"/>
                  </a:cubicBezTo>
                  <a:lnTo>
                    <a:pt x="452" y="97"/>
                  </a:lnTo>
                  <a:cubicBezTo>
                    <a:pt x="413" y="29"/>
                    <a:pt x="354" y="0"/>
                    <a:pt x="29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34"/>
            <p:cNvSpPr/>
            <p:nvPr/>
          </p:nvSpPr>
          <p:spPr>
            <a:xfrm>
              <a:off x="1985750" y="2050750"/>
              <a:ext cx="490375" cy="330600"/>
            </a:xfrm>
            <a:custGeom>
              <a:avLst/>
              <a:gdLst/>
              <a:ahLst/>
              <a:cxnLst/>
              <a:rect l="l" t="t" r="r" b="b"/>
              <a:pathLst>
                <a:path w="19615" h="13224" extrusionOk="0">
                  <a:moveTo>
                    <a:pt x="12656" y="0"/>
                  </a:moveTo>
                  <a:cubicBezTo>
                    <a:pt x="12630" y="0"/>
                    <a:pt x="12603" y="5"/>
                    <a:pt x="12576" y="14"/>
                  </a:cubicBezTo>
                  <a:lnTo>
                    <a:pt x="134" y="5851"/>
                  </a:lnTo>
                  <a:cubicBezTo>
                    <a:pt x="67" y="5884"/>
                    <a:pt x="34" y="5951"/>
                    <a:pt x="1" y="5985"/>
                  </a:cubicBezTo>
                  <a:cubicBezTo>
                    <a:pt x="1" y="6051"/>
                    <a:pt x="1" y="6118"/>
                    <a:pt x="34" y="6185"/>
                  </a:cubicBezTo>
                  <a:lnTo>
                    <a:pt x="4804" y="13123"/>
                  </a:lnTo>
                  <a:cubicBezTo>
                    <a:pt x="4838" y="13190"/>
                    <a:pt x="4904" y="13223"/>
                    <a:pt x="4971" y="13223"/>
                  </a:cubicBezTo>
                  <a:cubicBezTo>
                    <a:pt x="5004" y="13223"/>
                    <a:pt x="5038" y="13223"/>
                    <a:pt x="5071" y="13190"/>
                  </a:cubicBezTo>
                  <a:cubicBezTo>
                    <a:pt x="5171" y="13123"/>
                    <a:pt x="5204" y="12990"/>
                    <a:pt x="5138" y="12889"/>
                  </a:cubicBezTo>
                  <a:lnTo>
                    <a:pt x="501" y="6151"/>
                  </a:lnTo>
                  <a:lnTo>
                    <a:pt x="12610" y="481"/>
                  </a:lnTo>
                  <a:lnTo>
                    <a:pt x="19214" y="9687"/>
                  </a:lnTo>
                  <a:cubicBezTo>
                    <a:pt x="19258" y="9752"/>
                    <a:pt x="19328" y="9789"/>
                    <a:pt x="19391" y="9789"/>
                  </a:cubicBezTo>
                  <a:cubicBezTo>
                    <a:pt x="19426" y="9789"/>
                    <a:pt x="19458" y="9778"/>
                    <a:pt x="19481" y="9754"/>
                  </a:cubicBezTo>
                  <a:cubicBezTo>
                    <a:pt x="19581" y="9654"/>
                    <a:pt x="19615" y="9554"/>
                    <a:pt x="19548" y="9454"/>
                  </a:cubicBezTo>
                  <a:lnTo>
                    <a:pt x="12843" y="80"/>
                  </a:lnTo>
                  <a:cubicBezTo>
                    <a:pt x="12794" y="31"/>
                    <a:pt x="12728" y="0"/>
                    <a:pt x="1265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34"/>
            <p:cNvSpPr/>
            <p:nvPr/>
          </p:nvSpPr>
          <p:spPr>
            <a:xfrm>
              <a:off x="2023275" y="2006550"/>
              <a:ext cx="452025" cy="273875"/>
            </a:xfrm>
            <a:custGeom>
              <a:avLst/>
              <a:gdLst/>
              <a:ahLst/>
              <a:cxnLst/>
              <a:rect l="l" t="t" r="r" b="b"/>
              <a:pathLst>
                <a:path w="18081" h="10955" extrusionOk="0">
                  <a:moveTo>
                    <a:pt x="11694" y="1"/>
                  </a:moveTo>
                  <a:cubicBezTo>
                    <a:pt x="11665" y="1"/>
                    <a:pt x="11636" y="5"/>
                    <a:pt x="11609" y="14"/>
                  </a:cubicBezTo>
                  <a:lnTo>
                    <a:pt x="601" y="5418"/>
                  </a:lnTo>
                  <a:cubicBezTo>
                    <a:pt x="568" y="5418"/>
                    <a:pt x="535" y="5484"/>
                    <a:pt x="501" y="5518"/>
                  </a:cubicBezTo>
                  <a:lnTo>
                    <a:pt x="34" y="6919"/>
                  </a:lnTo>
                  <a:cubicBezTo>
                    <a:pt x="1" y="7019"/>
                    <a:pt x="34" y="7152"/>
                    <a:pt x="168" y="7185"/>
                  </a:cubicBezTo>
                  <a:cubicBezTo>
                    <a:pt x="185" y="7191"/>
                    <a:pt x="203" y="7194"/>
                    <a:pt x="221" y="7194"/>
                  </a:cubicBezTo>
                  <a:cubicBezTo>
                    <a:pt x="302" y="7194"/>
                    <a:pt x="380" y="7134"/>
                    <a:pt x="434" y="7052"/>
                  </a:cubicBezTo>
                  <a:lnTo>
                    <a:pt x="868" y="5751"/>
                  </a:lnTo>
                  <a:lnTo>
                    <a:pt x="11642" y="481"/>
                  </a:lnTo>
                  <a:lnTo>
                    <a:pt x="17613" y="9420"/>
                  </a:lnTo>
                  <a:lnTo>
                    <a:pt x="17347" y="10688"/>
                  </a:lnTo>
                  <a:cubicBezTo>
                    <a:pt x="17313" y="10788"/>
                    <a:pt x="17380" y="10921"/>
                    <a:pt x="17513" y="10955"/>
                  </a:cubicBezTo>
                  <a:lnTo>
                    <a:pt x="17547" y="10955"/>
                  </a:lnTo>
                  <a:cubicBezTo>
                    <a:pt x="17647" y="10955"/>
                    <a:pt x="17747" y="10888"/>
                    <a:pt x="17780" y="10788"/>
                  </a:cubicBezTo>
                  <a:lnTo>
                    <a:pt x="18080" y="9420"/>
                  </a:lnTo>
                  <a:cubicBezTo>
                    <a:pt x="18080" y="9354"/>
                    <a:pt x="18080" y="9320"/>
                    <a:pt x="18047" y="9254"/>
                  </a:cubicBezTo>
                  <a:lnTo>
                    <a:pt x="11876" y="80"/>
                  </a:lnTo>
                  <a:cubicBezTo>
                    <a:pt x="11852" y="32"/>
                    <a:pt x="11773" y="1"/>
                    <a:pt x="1169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34"/>
            <p:cNvSpPr/>
            <p:nvPr/>
          </p:nvSpPr>
          <p:spPr>
            <a:xfrm>
              <a:off x="2423575" y="2131125"/>
              <a:ext cx="138450" cy="95925"/>
            </a:xfrm>
            <a:custGeom>
              <a:avLst/>
              <a:gdLst/>
              <a:ahLst/>
              <a:cxnLst/>
              <a:rect l="l" t="t" r="r" b="b"/>
              <a:pathLst>
                <a:path w="5538" h="3837" extrusionOk="0">
                  <a:moveTo>
                    <a:pt x="4570" y="1"/>
                  </a:moveTo>
                  <a:cubicBezTo>
                    <a:pt x="4570" y="1"/>
                    <a:pt x="3303" y="835"/>
                    <a:pt x="2235" y="1435"/>
                  </a:cubicBezTo>
                  <a:cubicBezTo>
                    <a:pt x="1168" y="2002"/>
                    <a:pt x="0" y="2536"/>
                    <a:pt x="0" y="2536"/>
                  </a:cubicBezTo>
                  <a:lnTo>
                    <a:pt x="934" y="3837"/>
                  </a:lnTo>
                  <a:lnTo>
                    <a:pt x="5538" y="1836"/>
                  </a:lnTo>
                  <a:lnTo>
                    <a:pt x="3703" y="1769"/>
                  </a:lnTo>
                  <a:lnTo>
                    <a:pt x="457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34"/>
            <p:cNvSpPr/>
            <p:nvPr/>
          </p:nvSpPr>
          <p:spPr>
            <a:xfrm>
              <a:off x="2169225" y="2440525"/>
              <a:ext cx="909825" cy="781425"/>
            </a:xfrm>
            <a:custGeom>
              <a:avLst/>
              <a:gdLst/>
              <a:ahLst/>
              <a:cxnLst/>
              <a:rect l="l" t="t" r="r" b="b"/>
              <a:pathLst>
                <a:path w="36393" h="31257" extrusionOk="0">
                  <a:moveTo>
                    <a:pt x="28387" y="0"/>
                  </a:moveTo>
                  <a:lnTo>
                    <a:pt x="27720" y="67"/>
                  </a:lnTo>
                  <a:cubicBezTo>
                    <a:pt x="27587" y="67"/>
                    <a:pt x="27520" y="167"/>
                    <a:pt x="27520" y="267"/>
                  </a:cubicBezTo>
                  <a:cubicBezTo>
                    <a:pt x="27520" y="401"/>
                    <a:pt x="27620" y="467"/>
                    <a:pt x="27753" y="467"/>
                  </a:cubicBezTo>
                  <a:lnTo>
                    <a:pt x="28287" y="434"/>
                  </a:lnTo>
                  <a:lnTo>
                    <a:pt x="35893" y="12509"/>
                  </a:lnTo>
                  <a:lnTo>
                    <a:pt x="20548" y="17246"/>
                  </a:lnTo>
                  <a:cubicBezTo>
                    <a:pt x="20515" y="17246"/>
                    <a:pt x="20482" y="17279"/>
                    <a:pt x="20482" y="17313"/>
                  </a:cubicBezTo>
                  <a:lnTo>
                    <a:pt x="7873" y="30689"/>
                  </a:lnTo>
                  <a:lnTo>
                    <a:pt x="501" y="16546"/>
                  </a:lnTo>
                  <a:lnTo>
                    <a:pt x="1168" y="16212"/>
                  </a:lnTo>
                  <a:cubicBezTo>
                    <a:pt x="1372" y="16096"/>
                    <a:pt x="1245" y="15827"/>
                    <a:pt x="1054" y="15827"/>
                  </a:cubicBezTo>
                  <a:cubicBezTo>
                    <a:pt x="1027" y="15827"/>
                    <a:pt x="997" y="15832"/>
                    <a:pt x="968" y="15845"/>
                  </a:cubicBezTo>
                  <a:lnTo>
                    <a:pt x="100" y="16279"/>
                  </a:lnTo>
                  <a:cubicBezTo>
                    <a:pt x="67" y="16279"/>
                    <a:pt x="34" y="16345"/>
                    <a:pt x="0" y="16379"/>
                  </a:cubicBezTo>
                  <a:cubicBezTo>
                    <a:pt x="0" y="16446"/>
                    <a:pt x="0" y="16479"/>
                    <a:pt x="0" y="16546"/>
                  </a:cubicBezTo>
                  <a:lnTo>
                    <a:pt x="7639" y="31156"/>
                  </a:lnTo>
                  <a:cubicBezTo>
                    <a:pt x="7672" y="31189"/>
                    <a:pt x="7739" y="31256"/>
                    <a:pt x="7806" y="31256"/>
                  </a:cubicBezTo>
                  <a:lnTo>
                    <a:pt x="7839" y="31256"/>
                  </a:lnTo>
                  <a:cubicBezTo>
                    <a:pt x="7873" y="31256"/>
                    <a:pt x="7939" y="31223"/>
                    <a:pt x="7973" y="31189"/>
                  </a:cubicBezTo>
                  <a:lnTo>
                    <a:pt x="20715" y="17646"/>
                  </a:lnTo>
                  <a:lnTo>
                    <a:pt x="36260" y="12843"/>
                  </a:lnTo>
                  <a:cubicBezTo>
                    <a:pt x="36293" y="12810"/>
                    <a:pt x="36360" y="12776"/>
                    <a:pt x="36393" y="12709"/>
                  </a:cubicBezTo>
                  <a:cubicBezTo>
                    <a:pt x="36393" y="12643"/>
                    <a:pt x="36393" y="12576"/>
                    <a:pt x="36393" y="12543"/>
                  </a:cubicBezTo>
                  <a:lnTo>
                    <a:pt x="28587" y="100"/>
                  </a:lnTo>
                  <a:cubicBezTo>
                    <a:pt x="28554" y="34"/>
                    <a:pt x="28487" y="0"/>
                    <a:pt x="2838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34"/>
            <p:cNvSpPr/>
            <p:nvPr/>
          </p:nvSpPr>
          <p:spPr>
            <a:xfrm>
              <a:off x="2180900" y="2524400"/>
              <a:ext cx="476700" cy="647500"/>
            </a:xfrm>
            <a:custGeom>
              <a:avLst/>
              <a:gdLst/>
              <a:ahLst/>
              <a:cxnLst/>
              <a:rect l="l" t="t" r="r" b="b"/>
              <a:pathLst>
                <a:path w="19068" h="25900" extrusionOk="0">
                  <a:moveTo>
                    <a:pt x="10997" y="429"/>
                  </a:moveTo>
                  <a:cubicBezTo>
                    <a:pt x="11286" y="429"/>
                    <a:pt x="11579" y="457"/>
                    <a:pt x="11875" y="515"/>
                  </a:cubicBezTo>
                  <a:lnTo>
                    <a:pt x="18413" y="12323"/>
                  </a:lnTo>
                  <a:cubicBezTo>
                    <a:pt x="18316" y="12316"/>
                    <a:pt x="18204" y="12311"/>
                    <a:pt x="18083" y="12311"/>
                  </a:cubicBezTo>
                  <a:cubicBezTo>
                    <a:pt x="17088" y="12311"/>
                    <a:pt x="15420" y="12640"/>
                    <a:pt x="14944" y="14692"/>
                  </a:cubicBezTo>
                  <a:cubicBezTo>
                    <a:pt x="14344" y="17360"/>
                    <a:pt x="11509" y="20896"/>
                    <a:pt x="10174" y="22564"/>
                  </a:cubicBezTo>
                  <a:lnTo>
                    <a:pt x="10007" y="22764"/>
                  </a:lnTo>
                  <a:cubicBezTo>
                    <a:pt x="9274" y="23665"/>
                    <a:pt x="8440" y="24565"/>
                    <a:pt x="7572" y="25366"/>
                  </a:cubicBezTo>
                  <a:lnTo>
                    <a:pt x="501" y="11823"/>
                  </a:lnTo>
                  <a:cubicBezTo>
                    <a:pt x="1134" y="11256"/>
                    <a:pt x="4070" y="8587"/>
                    <a:pt x="5571" y="5051"/>
                  </a:cubicBezTo>
                  <a:cubicBezTo>
                    <a:pt x="6810" y="2100"/>
                    <a:pt x="8781" y="429"/>
                    <a:pt x="10997" y="429"/>
                  </a:cubicBezTo>
                  <a:close/>
                  <a:moveTo>
                    <a:pt x="10987" y="1"/>
                  </a:moveTo>
                  <a:cubicBezTo>
                    <a:pt x="8604" y="1"/>
                    <a:pt x="6481" y="1769"/>
                    <a:pt x="5171" y="4885"/>
                  </a:cubicBezTo>
                  <a:cubicBezTo>
                    <a:pt x="3570" y="8787"/>
                    <a:pt x="134" y="11589"/>
                    <a:pt x="100" y="11623"/>
                  </a:cubicBezTo>
                  <a:cubicBezTo>
                    <a:pt x="34" y="11656"/>
                    <a:pt x="0" y="11790"/>
                    <a:pt x="34" y="11856"/>
                  </a:cubicBezTo>
                  <a:lnTo>
                    <a:pt x="7339" y="25800"/>
                  </a:lnTo>
                  <a:cubicBezTo>
                    <a:pt x="7372" y="25866"/>
                    <a:pt x="7439" y="25900"/>
                    <a:pt x="7506" y="25900"/>
                  </a:cubicBezTo>
                  <a:lnTo>
                    <a:pt x="7539" y="25900"/>
                  </a:lnTo>
                  <a:cubicBezTo>
                    <a:pt x="7572" y="25900"/>
                    <a:pt x="7639" y="25900"/>
                    <a:pt x="7672" y="25866"/>
                  </a:cubicBezTo>
                  <a:cubicBezTo>
                    <a:pt x="8640" y="24966"/>
                    <a:pt x="9540" y="24032"/>
                    <a:pt x="10341" y="23031"/>
                  </a:cubicBezTo>
                  <a:lnTo>
                    <a:pt x="10508" y="22831"/>
                  </a:lnTo>
                  <a:cubicBezTo>
                    <a:pt x="11875" y="21130"/>
                    <a:pt x="14711" y="17560"/>
                    <a:pt x="15378" y="14792"/>
                  </a:cubicBezTo>
                  <a:cubicBezTo>
                    <a:pt x="15794" y="13010"/>
                    <a:pt x="17206" y="12737"/>
                    <a:pt x="18065" y="12737"/>
                  </a:cubicBezTo>
                  <a:cubicBezTo>
                    <a:pt x="18445" y="12737"/>
                    <a:pt x="18716" y="12790"/>
                    <a:pt x="18747" y="12790"/>
                  </a:cubicBezTo>
                  <a:cubicBezTo>
                    <a:pt x="18774" y="12799"/>
                    <a:pt x="18800" y="12803"/>
                    <a:pt x="18824" y="12803"/>
                  </a:cubicBezTo>
                  <a:cubicBezTo>
                    <a:pt x="18979" y="12803"/>
                    <a:pt x="19067" y="12634"/>
                    <a:pt x="18981" y="12490"/>
                  </a:cubicBezTo>
                  <a:lnTo>
                    <a:pt x="12176" y="215"/>
                  </a:lnTo>
                  <a:cubicBezTo>
                    <a:pt x="12176" y="181"/>
                    <a:pt x="12109" y="148"/>
                    <a:pt x="12042" y="115"/>
                  </a:cubicBezTo>
                  <a:cubicBezTo>
                    <a:pt x="11686" y="38"/>
                    <a:pt x="11334" y="1"/>
                    <a:pt x="1098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34"/>
            <p:cNvSpPr/>
            <p:nvPr/>
          </p:nvSpPr>
          <p:spPr>
            <a:xfrm>
              <a:off x="2476100" y="2410500"/>
              <a:ext cx="562925" cy="433675"/>
            </a:xfrm>
            <a:custGeom>
              <a:avLst/>
              <a:gdLst/>
              <a:ahLst/>
              <a:cxnLst/>
              <a:rect l="l" t="t" r="r" b="b"/>
              <a:pathLst>
                <a:path w="22517" h="17347" extrusionOk="0">
                  <a:moveTo>
                    <a:pt x="14578" y="501"/>
                  </a:moveTo>
                  <a:lnTo>
                    <a:pt x="21950" y="12576"/>
                  </a:lnTo>
                  <a:cubicBezTo>
                    <a:pt x="20849" y="13043"/>
                    <a:pt x="19715" y="13443"/>
                    <a:pt x="18547" y="13777"/>
                  </a:cubicBezTo>
                  <a:cubicBezTo>
                    <a:pt x="17124" y="14222"/>
                    <a:pt x="15597" y="14326"/>
                    <a:pt x="14174" y="14326"/>
                  </a:cubicBezTo>
                  <a:cubicBezTo>
                    <a:pt x="13462" y="14326"/>
                    <a:pt x="12777" y="14300"/>
                    <a:pt x="12143" y="14277"/>
                  </a:cubicBezTo>
                  <a:cubicBezTo>
                    <a:pt x="11759" y="14261"/>
                    <a:pt x="11367" y="14252"/>
                    <a:pt x="10975" y="14252"/>
                  </a:cubicBezTo>
                  <a:cubicBezTo>
                    <a:pt x="10583" y="14252"/>
                    <a:pt x="10191" y="14261"/>
                    <a:pt x="9808" y="14277"/>
                  </a:cubicBezTo>
                  <a:cubicBezTo>
                    <a:pt x="8207" y="14411"/>
                    <a:pt x="7306" y="15912"/>
                    <a:pt x="6972" y="16679"/>
                  </a:cubicBezTo>
                  <a:lnTo>
                    <a:pt x="401" y="4837"/>
                  </a:lnTo>
                  <a:cubicBezTo>
                    <a:pt x="901" y="2836"/>
                    <a:pt x="3303" y="1935"/>
                    <a:pt x="8140" y="1902"/>
                  </a:cubicBezTo>
                  <a:cubicBezTo>
                    <a:pt x="12043" y="1902"/>
                    <a:pt x="13977" y="901"/>
                    <a:pt x="14578" y="501"/>
                  </a:cubicBezTo>
                  <a:close/>
                  <a:moveTo>
                    <a:pt x="14678" y="1"/>
                  </a:moveTo>
                  <a:cubicBezTo>
                    <a:pt x="14611" y="1"/>
                    <a:pt x="14544" y="1"/>
                    <a:pt x="14511" y="34"/>
                  </a:cubicBezTo>
                  <a:cubicBezTo>
                    <a:pt x="14478" y="67"/>
                    <a:pt x="12676" y="1502"/>
                    <a:pt x="8173" y="1502"/>
                  </a:cubicBezTo>
                  <a:cubicBezTo>
                    <a:pt x="3036" y="1502"/>
                    <a:pt x="501" y="2536"/>
                    <a:pt x="1" y="4837"/>
                  </a:cubicBezTo>
                  <a:cubicBezTo>
                    <a:pt x="1" y="4871"/>
                    <a:pt x="1" y="4904"/>
                    <a:pt x="1" y="4971"/>
                  </a:cubicBezTo>
                  <a:lnTo>
                    <a:pt x="6806" y="17246"/>
                  </a:lnTo>
                  <a:cubicBezTo>
                    <a:pt x="6839" y="17313"/>
                    <a:pt x="6906" y="17346"/>
                    <a:pt x="7006" y="17346"/>
                  </a:cubicBezTo>
                  <a:lnTo>
                    <a:pt x="7039" y="17346"/>
                  </a:lnTo>
                  <a:cubicBezTo>
                    <a:pt x="7106" y="17313"/>
                    <a:pt x="7173" y="17280"/>
                    <a:pt x="7206" y="17180"/>
                  </a:cubicBezTo>
                  <a:cubicBezTo>
                    <a:pt x="7206" y="17180"/>
                    <a:pt x="8040" y="14844"/>
                    <a:pt x="9841" y="14678"/>
                  </a:cubicBezTo>
                  <a:cubicBezTo>
                    <a:pt x="10225" y="14661"/>
                    <a:pt x="10608" y="14653"/>
                    <a:pt x="10992" y="14653"/>
                  </a:cubicBezTo>
                  <a:cubicBezTo>
                    <a:pt x="11376" y="14653"/>
                    <a:pt x="11759" y="14661"/>
                    <a:pt x="12143" y="14678"/>
                  </a:cubicBezTo>
                  <a:cubicBezTo>
                    <a:pt x="12839" y="14713"/>
                    <a:pt x="13589" y="14748"/>
                    <a:pt x="14363" y="14748"/>
                  </a:cubicBezTo>
                  <a:cubicBezTo>
                    <a:pt x="15780" y="14748"/>
                    <a:pt x="17279" y="14630"/>
                    <a:pt x="18681" y="14177"/>
                  </a:cubicBezTo>
                  <a:cubicBezTo>
                    <a:pt x="21816" y="13177"/>
                    <a:pt x="22350" y="12810"/>
                    <a:pt x="22383" y="12810"/>
                  </a:cubicBezTo>
                  <a:cubicBezTo>
                    <a:pt x="22483" y="12743"/>
                    <a:pt x="22517" y="12643"/>
                    <a:pt x="22450" y="12543"/>
                  </a:cubicBezTo>
                  <a:lnTo>
                    <a:pt x="14811" y="101"/>
                  </a:lnTo>
                  <a:cubicBezTo>
                    <a:pt x="14778" y="34"/>
                    <a:pt x="14745" y="1"/>
                    <a:pt x="1467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34"/>
            <p:cNvSpPr/>
            <p:nvPr/>
          </p:nvSpPr>
          <p:spPr>
            <a:xfrm>
              <a:off x="2496125" y="2867200"/>
              <a:ext cx="173475" cy="180450"/>
            </a:xfrm>
            <a:custGeom>
              <a:avLst/>
              <a:gdLst/>
              <a:ahLst/>
              <a:cxnLst/>
              <a:rect l="l" t="t" r="r" b="b"/>
              <a:pathLst>
                <a:path w="6939" h="7218" extrusionOk="0">
                  <a:moveTo>
                    <a:pt x="6680" y="0"/>
                  </a:moveTo>
                  <a:cubicBezTo>
                    <a:pt x="6654" y="0"/>
                    <a:pt x="6629" y="4"/>
                    <a:pt x="6605" y="12"/>
                  </a:cubicBezTo>
                  <a:cubicBezTo>
                    <a:pt x="5738" y="413"/>
                    <a:pt x="4937" y="946"/>
                    <a:pt x="4237" y="1547"/>
                  </a:cubicBezTo>
                  <a:cubicBezTo>
                    <a:pt x="3403" y="2347"/>
                    <a:pt x="2669" y="3215"/>
                    <a:pt x="2068" y="4182"/>
                  </a:cubicBezTo>
                  <a:cubicBezTo>
                    <a:pt x="1501" y="4983"/>
                    <a:pt x="868" y="5883"/>
                    <a:pt x="67" y="6884"/>
                  </a:cubicBezTo>
                  <a:cubicBezTo>
                    <a:pt x="0" y="6984"/>
                    <a:pt x="0" y="7117"/>
                    <a:pt x="100" y="7184"/>
                  </a:cubicBezTo>
                  <a:cubicBezTo>
                    <a:pt x="134" y="7217"/>
                    <a:pt x="167" y="7217"/>
                    <a:pt x="234" y="7217"/>
                  </a:cubicBezTo>
                  <a:cubicBezTo>
                    <a:pt x="301" y="7217"/>
                    <a:pt x="367" y="7184"/>
                    <a:pt x="401" y="7151"/>
                  </a:cubicBezTo>
                  <a:cubicBezTo>
                    <a:pt x="1201" y="6117"/>
                    <a:pt x="1835" y="5216"/>
                    <a:pt x="2402" y="4449"/>
                  </a:cubicBezTo>
                  <a:cubicBezTo>
                    <a:pt x="3002" y="3515"/>
                    <a:pt x="3703" y="2648"/>
                    <a:pt x="4504" y="1847"/>
                  </a:cubicBezTo>
                  <a:cubicBezTo>
                    <a:pt x="5204" y="1280"/>
                    <a:pt x="5938" y="780"/>
                    <a:pt x="6772" y="413"/>
                  </a:cubicBezTo>
                  <a:cubicBezTo>
                    <a:pt x="6872" y="346"/>
                    <a:pt x="6939" y="246"/>
                    <a:pt x="6872" y="146"/>
                  </a:cubicBezTo>
                  <a:cubicBezTo>
                    <a:pt x="6846" y="44"/>
                    <a:pt x="6763" y="0"/>
                    <a:pt x="668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34"/>
            <p:cNvSpPr/>
            <p:nvPr/>
          </p:nvSpPr>
          <p:spPr>
            <a:xfrm>
              <a:off x="2690425" y="2747000"/>
              <a:ext cx="341200" cy="105500"/>
            </a:xfrm>
            <a:custGeom>
              <a:avLst/>
              <a:gdLst/>
              <a:ahLst/>
              <a:cxnLst/>
              <a:rect l="l" t="t" r="r" b="b"/>
              <a:pathLst>
                <a:path w="13648" h="4220" extrusionOk="0">
                  <a:moveTo>
                    <a:pt x="13359" y="1"/>
                  </a:moveTo>
                  <a:cubicBezTo>
                    <a:pt x="13334" y="1"/>
                    <a:pt x="13306" y="6"/>
                    <a:pt x="13277" y="17"/>
                  </a:cubicBezTo>
                  <a:cubicBezTo>
                    <a:pt x="10308" y="1218"/>
                    <a:pt x="7172" y="1918"/>
                    <a:pt x="3970" y="2085"/>
                  </a:cubicBezTo>
                  <a:lnTo>
                    <a:pt x="3203" y="2152"/>
                  </a:lnTo>
                  <a:cubicBezTo>
                    <a:pt x="2002" y="2318"/>
                    <a:pt x="868" y="2952"/>
                    <a:pt x="67" y="3886"/>
                  </a:cubicBezTo>
                  <a:cubicBezTo>
                    <a:pt x="1" y="3986"/>
                    <a:pt x="34" y="4120"/>
                    <a:pt x="101" y="4187"/>
                  </a:cubicBezTo>
                  <a:cubicBezTo>
                    <a:pt x="167" y="4220"/>
                    <a:pt x="201" y="4220"/>
                    <a:pt x="234" y="4220"/>
                  </a:cubicBezTo>
                  <a:cubicBezTo>
                    <a:pt x="301" y="4220"/>
                    <a:pt x="367" y="4187"/>
                    <a:pt x="401" y="4153"/>
                  </a:cubicBezTo>
                  <a:cubicBezTo>
                    <a:pt x="1135" y="3286"/>
                    <a:pt x="2135" y="2719"/>
                    <a:pt x="3236" y="2585"/>
                  </a:cubicBezTo>
                  <a:lnTo>
                    <a:pt x="4003" y="2519"/>
                  </a:lnTo>
                  <a:cubicBezTo>
                    <a:pt x="7239" y="2318"/>
                    <a:pt x="10408" y="1618"/>
                    <a:pt x="13410" y="417"/>
                  </a:cubicBezTo>
                  <a:cubicBezTo>
                    <a:pt x="13648" y="328"/>
                    <a:pt x="13568" y="1"/>
                    <a:pt x="1335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34"/>
            <p:cNvSpPr/>
            <p:nvPr/>
          </p:nvSpPr>
          <p:spPr>
            <a:xfrm>
              <a:off x="2241775" y="2613975"/>
              <a:ext cx="256875" cy="255200"/>
            </a:xfrm>
            <a:custGeom>
              <a:avLst/>
              <a:gdLst/>
              <a:ahLst/>
              <a:cxnLst/>
              <a:rect l="l" t="t" r="r" b="b"/>
              <a:pathLst>
                <a:path w="10275" h="10208" extrusionOk="0">
                  <a:moveTo>
                    <a:pt x="10074" y="1"/>
                  </a:moveTo>
                  <a:cubicBezTo>
                    <a:pt x="8173" y="1"/>
                    <a:pt x="6438" y="1368"/>
                    <a:pt x="4103" y="4737"/>
                  </a:cubicBezTo>
                  <a:cubicBezTo>
                    <a:pt x="2869" y="6539"/>
                    <a:pt x="1535" y="8240"/>
                    <a:pt x="134" y="9874"/>
                  </a:cubicBezTo>
                  <a:cubicBezTo>
                    <a:pt x="0" y="10008"/>
                    <a:pt x="100" y="10208"/>
                    <a:pt x="267" y="10208"/>
                  </a:cubicBezTo>
                  <a:cubicBezTo>
                    <a:pt x="334" y="10208"/>
                    <a:pt x="401" y="10208"/>
                    <a:pt x="434" y="10141"/>
                  </a:cubicBezTo>
                  <a:cubicBezTo>
                    <a:pt x="1868" y="8507"/>
                    <a:pt x="3203" y="6772"/>
                    <a:pt x="4437" y="5004"/>
                  </a:cubicBezTo>
                  <a:cubicBezTo>
                    <a:pt x="6705" y="1735"/>
                    <a:pt x="8340" y="434"/>
                    <a:pt x="10074" y="434"/>
                  </a:cubicBezTo>
                  <a:cubicBezTo>
                    <a:pt x="10174" y="434"/>
                    <a:pt x="10274" y="334"/>
                    <a:pt x="10274" y="234"/>
                  </a:cubicBezTo>
                  <a:cubicBezTo>
                    <a:pt x="10274" y="101"/>
                    <a:pt x="10174" y="1"/>
                    <a:pt x="1007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34"/>
            <p:cNvSpPr/>
            <p:nvPr/>
          </p:nvSpPr>
          <p:spPr>
            <a:xfrm>
              <a:off x="2275975" y="2668175"/>
              <a:ext cx="256025" cy="255225"/>
            </a:xfrm>
            <a:custGeom>
              <a:avLst/>
              <a:gdLst/>
              <a:ahLst/>
              <a:cxnLst/>
              <a:rect l="l" t="t" r="r" b="b"/>
              <a:pathLst>
                <a:path w="10241" h="10209" extrusionOk="0">
                  <a:moveTo>
                    <a:pt x="10041" y="1"/>
                  </a:moveTo>
                  <a:cubicBezTo>
                    <a:pt x="8139" y="1"/>
                    <a:pt x="6405" y="1369"/>
                    <a:pt x="4070" y="4738"/>
                  </a:cubicBezTo>
                  <a:cubicBezTo>
                    <a:pt x="2835" y="6506"/>
                    <a:pt x="1501" y="8240"/>
                    <a:pt x="100" y="9875"/>
                  </a:cubicBezTo>
                  <a:cubicBezTo>
                    <a:pt x="0" y="9941"/>
                    <a:pt x="0" y="10075"/>
                    <a:pt x="100" y="10142"/>
                  </a:cubicBezTo>
                  <a:cubicBezTo>
                    <a:pt x="133" y="10175"/>
                    <a:pt x="200" y="10208"/>
                    <a:pt x="234" y="10208"/>
                  </a:cubicBezTo>
                  <a:cubicBezTo>
                    <a:pt x="300" y="10208"/>
                    <a:pt x="367" y="10175"/>
                    <a:pt x="400" y="10142"/>
                  </a:cubicBezTo>
                  <a:cubicBezTo>
                    <a:pt x="1835" y="8507"/>
                    <a:pt x="3169" y="6772"/>
                    <a:pt x="4403" y="4971"/>
                  </a:cubicBezTo>
                  <a:cubicBezTo>
                    <a:pt x="6671" y="1735"/>
                    <a:pt x="8306" y="435"/>
                    <a:pt x="10041" y="435"/>
                  </a:cubicBezTo>
                  <a:cubicBezTo>
                    <a:pt x="10141" y="435"/>
                    <a:pt x="10241" y="334"/>
                    <a:pt x="10241" y="201"/>
                  </a:cubicBezTo>
                  <a:cubicBezTo>
                    <a:pt x="10241" y="101"/>
                    <a:pt x="10141" y="1"/>
                    <a:pt x="1004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34"/>
            <p:cNvSpPr/>
            <p:nvPr/>
          </p:nvSpPr>
          <p:spPr>
            <a:xfrm>
              <a:off x="2308475" y="2722400"/>
              <a:ext cx="256875" cy="255200"/>
            </a:xfrm>
            <a:custGeom>
              <a:avLst/>
              <a:gdLst/>
              <a:ahLst/>
              <a:cxnLst/>
              <a:rect l="l" t="t" r="r" b="b"/>
              <a:pathLst>
                <a:path w="10275" h="10208" extrusionOk="0">
                  <a:moveTo>
                    <a:pt x="10041" y="0"/>
                  </a:moveTo>
                  <a:cubicBezTo>
                    <a:pt x="8173" y="0"/>
                    <a:pt x="6439" y="1368"/>
                    <a:pt x="4071" y="4737"/>
                  </a:cubicBezTo>
                  <a:cubicBezTo>
                    <a:pt x="2836" y="6505"/>
                    <a:pt x="1535" y="8206"/>
                    <a:pt x="101" y="9841"/>
                  </a:cubicBezTo>
                  <a:cubicBezTo>
                    <a:pt x="1" y="9974"/>
                    <a:pt x="101" y="10174"/>
                    <a:pt x="268" y="10207"/>
                  </a:cubicBezTo>
                  <a:cubicBezTo>
                    <a:pt x="335" y="10207"/>
                    <a:pt x="368" y="10174"/>
                    <a:pt x="401" y="10141"/>
                  </a:cubicBezTo>
                  <a:cubicBezTo>
                    <a:pt x="1836" y="8473"/>
                    <a:pt x="3170" y="6772"/>
                    <a:pt x="4404" y="4970"/>
                  </a:cubicBezTo>
                  <a:cubicBezTo>
                    <a:pt x="6672" y="1735"/>
                    <a:pt x="8307" y="400"/>
                    <a:pt x="10041" y="400"/>
                  </a:cubicBezTo>
                  <a:cubicBezTo>
                    <a:pt x="10175" y="400"/>
                    <a:pt x="10275" y="300"/>
                    <a:pt x="10275" y="200"/>
                  </a:cubicBezTo>
                  <a:cubicBezTo>
                    <a:pt x="10242" y="67"/>
                    <a:pt x="10175" y="0"/>
                    <a:pt x="1004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34"/>
            <p:cNvSpPr/>
            <p:nvPr/>
          </p:nvSpPr>
          <p:spPr>
            <a:xfrm>
              <a:off x="2342675" y="2775750"/>
              <a:ext cx="256050" cy="255225"/>
            </a:xfrm>
            <a:custGeom>
              <a:avLst/>
              <a:gdLst/>
              <a:ahLst/>
              <a:cxnLst/>
              <a:rect l="l" t="t" r="r" b="b"/>
              <a:pathLst>
                <a:path w="10242" h="10209" extrusionOk="0">
                  <a:moveTo>
                    <a:pt x="10041" y="1"/>
                  </a:moveTo>
                  <a:cubicBezTo>
                    <a:pt x="8140" y="1"/>
                    <a:pt x="6405" y="1369"/>
                    <a:pt x="4037" y="4738"/>
                  </a:cubicBezTo>
                  <a:cubicBezTo>
                    <a:pt x="2836" y="6539"/>
                    <a:pt x="1502" y="8240"/>
                    <a:pt x="101" y="9875"/>
                  </a:cubicBezTo>
                  <a:cubicBezTo>
                    <a:pt x="1" y="9941"/>
                    <a:pt x="1" y="10075"/>
                    <a:pt x="101" y="10175"/>
                  </a:cubicBezTo>
                  <a:cubicBezTo>
                    <a:pt x="134" y="10208"/>
                    <a:pt x="167" y="10208"/>
                    <a:pt x="234" y="10208"/>
                  </a:cubicBezTo>
                  <a:cubicBezTo>
                    <a:pt x="301" y="10208"/>
                    <a:pt x="334" y="10208"/>
                    <a:pt x="401" y="10142"/>
                  </a:cubicBezTo>
                  <a:cubicBezTo>
                    <a:pt x="1835" y="8507"/>
                    <a:pt x="3170" y="6773"/>
                    <a:pt x="4404" y="4971"/>
                  </a:cubicBezTo>
                  <a:cubicBezTo>
                    <a:pt x="6672" y="1736"/>
                    <a:pt x="8273" y="435"/>
                    <a:pt x="10041" y="435"/>
                  </a:cubicBezTo>
                  <a:cubicBezTo>
                    <a:pt x="10141" y="435"/>
                    <a:pt x="10241" y="335"/>
                    <a:pt x="10241" y="234"/>
                  </a:cubicBezTo>
                  <a:cubicBezTo>
                    <a:pt x="10241" y="101"/>
                    <a:pt x="10141" y="1"/>
                    <a:pt x="1004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34"/>
            <p:cNvSpPr/>
            <p:nvPr/>
          </p:nvSpPr>
          <p:spPr>
            <a:xfrm>
              <a:off x="2545325" y="2490250"/>
              <a:ext cx="307100" cy="109575"/>
            </a:xfrm>
            <a:custGeom>
              <a:avLst/>
              <a:gdLst/>
              <a:ahLst/>
              <a:cxnLst/>
              <a:rect l="l" t="t" r="r" b="b"/>
              <a:pathLst>
                <a:path w="12284" h="4383" extrusionOk="0">
                  <a:moveTo>
                    <a:pt x="12012" y="1"/>
                  </a:moveTo>
                  <a:cubicBezTo>
                    <a:pt x="11929" y="1"/>
                    <a:pt x="11847" y="44"/>
                    <a:pt x="11809" y="146"/>
                  </a:cubicBezTo>
                  <a:cubicBezTo>
                    <a:pt x="11409" y="1414"/>
                    <a:pt x="8240" y="2148"/>
                    <a:pt x="3369" y="2148"/>
                  </a:cubicBezTo>
                  <a:cubicBezTo>
                    <a:pt x="801" y="2148"/>
                    <a:pt x="34" y="4116"/>
                    <a:pt x="34" y="4116"/>
                  </a:cubicBezTo>
                  <a:cubicBezTo>
                    <a:pt x="0" y="4216"/>
                    <a:pt x="67" y="4349"/>
                    <a:pt x="167" y="4383"/>
                  </a:cubicBezTo>
                  <a:lnTo>
                    <a:pt x="234" y="4383"/>
                  </a:lnTo>
                  <a:cubicBezTo>
                    <a:pt x="334" y="4383"/>
                    <a:pt x="401" y="4349"/>
                    <a:pt x="434" y="4249"/>
                  </a:cubicBezTo>
                  <a:cubicBezTo>
                    <a:pt x="501" y="4182"/>
                    <a:pt x="1101" y="2581"/>
                    <a:pt x="3403" y="2581"/>
                  </a:cubicBezTo>
                  <a:cubicBezTo>
                    <a:pt x="6405" y="2581"/>
                    <a:pt x="11575" y="2281"/>
                    <a:pt x="12242" y="280"/>
                  </a:cubicBezTo>
                  <a:cubicBezTo>
                    <a:pt x="12284" y="115"/>
                    <a:pt x="12147" y="1"/>
                    <a:pt x="1201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34"/>
            <p:cNvSpPr/>
            <p:nvPr/>
          </p:nvSpPr>
          <p:spPr>
            <a:xfrm>
              <a:off x="2582850" y="2552050"/>
              <a:ext cx="314425" cy="110325"/>
            </a:xfrm>
            <a:custGeom>
              <a:avLst/>
              <a:gdLst/>
              <a:ahLst/>
              <a:cxnLst/>
              <a:rect l="l" t="t" r="r" b="b"/>
              <a:pathLst>
                <a:path w="12577" h="4413" extrusionOk="0">
                  <a:moveTo>
                    <a:pt x="12343" y="1"/>
                  </a:moveTo>
                  <a:cubicBezTo>
                    <a:pt x="12293" y="1"/>
                    <a:pt x="12243" y="26"/>
                    <a:pt x="12209" y="76"/>
                  </a:cubicBezTo>
                  <a:cubicBezTo>
                    <a:pt x="10575" y="1677"/>
                    <a:pt x="8006" y="2478"/>
                    <a:pt x="4537" y="2478"/>
                  </a:cubicBezTo>
                  <a:cubicBezTo>
                    <a:pt x="1335" y="2478"/>
                    <a:pt x="134" y="4012"/>
                    <a:pt x="67" y="4079"/>
                  </a:cubicBezTo>
                  <a:cubicBezTo>
                    <a:pt x="0" y="4146"/>
                    <a:pt x="0" y="4279"/>
                    <a:pt x="101" y="4346"/>
                  </a:cubicBezTo>
                  <a:cubicBezTo>
                    <a:pt x="134" y="4379"/>
                    <a:pt x="201" y="4412"/>
                    <a:pt x="234" y="4412"/>
                  </a:cubicBezTo>
                  <a:cubicBezTo>
                    <a:pt x="301" y="4412"/>
                    <a:pt x="367" y="4379"/>
                    <a:pt x="401" y="4346"/>
                  </a:cubicBezTo>
                  <a:cubicBezTo>
                    <a:pt x="401" y="4346"/>
                    <a:pt x="1568" y="2945"/>
                    <a:pt x="4537" y="2945"/>
                  </a:cubicBezTo>
                  <a:cubicBezTo>
                    <a:pt x="8140" y="2945"/>
                    <a:pt x="10808" y="2044"/>
                    <a:pt x="12476" y="376"/>
                  </a:cubicBezTo>
                  <a:cubicBezTo>
                    <a:pt x="12576" y="276"/>
                    <a:pt x="12576" y="143"/>
                    <a:pt x="12476" y="76"/>
                  </a:cubicBezTo>
                  <a:cubicBezTo>
                    <a:pt x="12443" y="26"/>
                    <a:pt x="12393" y="1"/>
                    <a:pt x="1234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34"/>
            <p:cNvSpPr/>
            <p:nvPr/>
          </p:nvSpPr>
          <p:spPr>
            <a:xfrm>
              <a:off x="2607875" y="2610325"/>
              <a:ext cx="314400" cy="113750"/>
            </a:xfrm>
            <a:custGeom>
              <a:avLst/>
              <a:gdLst/>
              <a:ahLst/>
              <a:cxnLst/>
              <a:rect l="l" t="t" r="r" b="b"/>
              <a:pathLst>
                <a:path w="12576" h="4550" extrusionOk="0">
                  <a:moveTo>
                    <a:pt x="12355" y="0"/>
                  </a:moveTo>
                  <a:cubicBezTo>
                    <a:pt x="12306" y="0"/>
                    <a:pt x="12254" y="17"/>
                    <a:pt x="12209" y="47"/>
                  </a:cubicBezTo>
                  <a:cubicBezTo>
                    <a:pt x="10574" y="1247"/>
                    <a:pt x="7539" y="1981"/>
                    <a:pt x="4036" y="1981"/>
                  </a:cubicBezTo>
                  <a:cubicBezTo>
                    <a:pt x="3976" y="1979"/>
                    <a:pt x="3917" y="1978"/>
                    <a:pt x="3857" y="1978"/>
                  </a:cubicBezTo>
                  <a:cubicBezTo>
                    <a:pt x="2259" y="1978"/>
                    <a:pt x="805" y="2835"/>
                    <a:pt x="34" y="4250"/>
                  </a:cubicBezTo>
                  <a:cubicBezTo>
                    <a:pt x="0" y="4350"/>
                    <a:pt x="34" y="4483"/>
                    <a:pt x="134" y="4550"/>
                  </a:cubicBezTo>
                  <a:lnTo>
                    <a:pt x="234" y="4550"/>
                  </a:lnTo>
                  <a:cubicBezTo>
                    <a:pt x="300" y="4550"/>
                    <a:pt x="400" y="4516"/>
                    <a:pt x="434" y="4450"/>
                  </a:cubicBezTo>
                  <a:cubicBezTo>
                    <a:pt x="1106" y="3169"/>
                    <a:pt x="2424" y="2411"/>
                    <a:pt x="3856" y="2411"/>
                  </a:cubicBezTo>
                  <a:cubicBezTo>
                    <a:pt x="3916" y="2411"/>
                    <a:pt x="3976" y="2412"/>
                    <a:pt x="4036" y="2415"/>
                  </a:cubicBezTo>
                  <a:cubicBezTo>
                    <a:pt x="5771" y="2415"/>
                    <a:pt x="10007" y="2215"/>
                    <a:pt x="12476" y="380"/>
                  </a:cubicBezTo>
                  <a:cubicBezTo>
                    <a:pt x="12542" y="313"/>
                    <a:pt x="12576" y="180"/>
                    <a:pt x="12509" y="80"/>
                  </a:cubicBezTo>
                  <a:cubicBezTo>
                    <a:pt x="12472" y="25"/>
                    <a:pt x="12415" y="0"/>
                    <a:pt x="1235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34"/>
            <p:cNvSpPr/>
            <p:nvPr/>
          </p:nvSpPr>
          <p:spPr>
            <a:xfrm>
              <a:off x="2637050" y="2663900"/>
              <a:ext cx="320725" cy="106050"/>
            </a:xfrm>
            <a:custGeom>
              <a:avLst/>
              <a:gdLst/>
              <a:ahLst/>
              <a:cxnLst/>
              <a:rect l="l" t="t" r="r" b="b"/>
              <a:pathLst>
                <a:path w="12829" h="4242" extrusionOk="0">
                  <a:moveTo>
                    <a:pt x="12530" y="1"/>
                  </a:moveTo>
                  <a:cubicBezTo>
                    <a:pt x="12492" y="1"/>
                    <a:pt x="12452" y="12"/>
                    <a:pt x="12410" y="38"/>
                  </a:cubicBezTo>
                  <a:cubicBezTo>
                    <a:pt x="9574" y="1173"/>
                    <a:pt x="6572" y="1840"/>
                    <a:pt x="3537" y="2007"/>
                  </a:cubicBezTo>
                  <a:cubicBezTo>
                    <a:pt x="601" y="2173"/>
                    <a:pt x="34" y="3908"/>
                    <a:pt x="34" y="3975"/>
                  </a:cubicBezTo>
                  <a:cubicBezTo>
                    <a:pt x="1" y="4075"/>
                    <a:pt x="67" y="4208"/>
                    <a:pt x="167" y="4241"/>
                  </a:cubicBezTo>
                  <a:lnTo>
                    <a:pt x="234" y="4241"/>
                  </a:lnTo>
                  <a:cubicBezTo>
                    <a:pt x="301" y="4241"/>
                    <a:pt x="401" y="4175"/>
                    <a:pt x="434" y="4108"/>
                  </a:cubicBezTo>
                  <a:cubicBezTo>
                    <a:pt x="434" y="4041"/>
                    <a:pt x="935" y="2574"/>
                    <a:pt x="3570" y="2440"/>
                  </a:cubicBezTo>
                  <a:cubicBezTo>
                    <a:pt x="6639" y="2273"/>
                    <a:pt x="9708" y="1573"/>
                    <a:pt x="12576" y="405"/>
                  </a:cubicBezTo>
                  <a:cubicBezTo>
                    <a:pt x="12829" y="321"/>
                    <a:pt x="12727" y="1"/>
                    <a:pt x="1253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34"/>
            <p:cNvSpPr/>
            <p:nvPr/>
          </p:nvSpPr>
          <p:spPr>
            <a:xfrm>
              <a:off x="4227350" y="959450"/>
              <a:ext cx="612975" cy="592950"/>
            </a:xfrm>
            <a:custGeom>
              <a:avLst/>
              <a:gdLst/>
              <a:ahLst/>
              <a:cxnLst/>
              <a:rect l="l" t="t" r="r" b="b"/>
              <a:pathLst>
                <a:path w="24519" h="23718" extrusionOk="0">
                  <a:moveTo>
                    <a:pt x="8607" y="1"/>
                  </a:moveTo>
                  <a:cubicBezTo>
                    <a:pt x="8574" y="1"/>
                    <a:pt x="8507" y="34"/>
                    <a:pt x="8473" y="68"/>
                  </a:cubicBezTo>
                  <a:lnTo>
                    <a:pt x="67" y="7673"/>
                  </a:lnTo>
                  <a:cubicBezTo>
                    <a:pt x="34" y="7707"/>
                    <a:pt x="1" y="7773"/>
                    <a:pt x="1" y="7840"/>
                  </a:cubicBezTo>
                  <a:cubicBezTo>
                    <a:pt x="1" y="7907"/>
                    <a:pt x="67" y="7973"/>
                    <a:pt x="101" y="8007"/>
                  </a:cubicBezTo>
                  <a:lnTo>
                    <a:pt x="11342" y="14144"/>
                  </a:lnTo>
                  <a:lnTo>
                    <a:pt x="17213" y="23618"/>
                  </a:lnTo>
                  <a:cubicBezTo>
                    <a:pt x="17246" y="23685"/>
                    <a:pt x="17313" y="23718"/>
                    <a:pt x="17380" y="23718"/>
                  </a:cubicBezTo>
                  <a:cubicBezTo>
                    <a:pt x="17413" y="23718"/>
                    <a:pt x="17480" y="23685"/>
                    <a:pt x="17513" y="23651"/>
                  </a:cubicBezTo>
                  <a:lnTo>
                    <a:pt x="24452" y="16313"/>
                  </a:lnTo>
                  <a:cubicBezTo>
                    <a:pt x="24518" y="16246"/>
                    <a:pt x="24518" y="16179"/>
                    <a:pt x="24485" y="16113"/>
                  </a:cubicBezTo>
                  <a:lnTo>
                    <a:pt x="24351" y="15646"/>
                  </a:lnTo>
                  <a:cubicBezTo>
                    <a:pt x="24313" y="15544"/>
                    <a:pt x="24231" y="15500"/>
                    <a:pt x="24150" y="15500"/>
                  </a:cubicBezTo>
                  <a:cubicBezTo>
                    <a:pt x="24019" y="15500"/>
                    <a:pt x="23889" y="15614"/>
                    <a:pt x="23951" y="15779"/>
                  </a:cubicBezTo>
                  <a:lnTo>
                    <a:pt x="24051" y="16113"/>
                  </a:lnTo>
                  <a:lnTo>
                    <a:pt x="17413" y="23184"/>
                  </a:lnTo>
                  <a:lnTo>
                    <a:pt x="11642" y="13878"/>
                  </a:lnTo>
                  <a:cubicBezTo>
                    <a:pt x="11642" y="13844"/>
                    <a:pt x="11609" y="13811"/>
                    <a:pt x="11576" y="13778"/>
                  </a:cubicBezTo>
                  <a:lnTo>
                    <a:pt x="568" y="7773"/>
                  </a:lnTo>
                  <a:lnTo>
                    <a:pt x="8574" y="535"/>
                  </a:lnTo>
                  <a:lnTo>
                    <a:pt x="8874" y="868"/>
                  </a:lnTo>
                  <a:cubicBezTo>
                    <a:pt x="8922" y="908"/>
                    <a:pt x="8973" y="925"/>
                    <a:pt x="9023" y="925"/>
                  </a:cubicBezTo>
                  <a:cubicBezTo>
                    <a:pt x="9179" y="925"/>
                    <a:pt x="9309" y="754"/>
                    <a:pt x="9207" y="601"/>
                  </a:cubicBezTo>
                  <a:lnTo>
                    <a:pt x="8774" y="101"/>
                  </a:lnTo>
                  <a:cubicBezTo>
                    <a:pt x="8707" y="34"/>
                    <a:pt x="8674" y="34"/>
                    <a:pt x="860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34"/>
            <p:cNvSpPr/>
            <p:nvPr/>
          </p:nvSpPr>
          <p:spPr>
            <a:xfrm>
              <a:off x="4260725" y="962375"/>
              <a:ext cx="452825" cy="323175"/>
            </a:xfrm>
            <a:custGeom>
              <a:avLst/>
              <a:gdLst/>
              <a:ahLst/>
              <a:cxnLst/>
              <a:rect l="l" t="t" r="r" b="b"/>
              <a:pathLst>
                <a:path w="18113" h="12927" extrusionOk="0">
                  <a:moveTo>
                    <a:pt x="8273" y="451"/>
                  </a:moveTo>
                  <a:cubicBezTo>
                    <a:pt x="9874" y="1552"/>
                    <a:pt x="11708" y="2319"/>
                    <a:pt x="13643" y="2653"/>
                  </a:cubicBezTo>
                  <a:cubicBezTo>
                    <a:pt x="16112" y="3020"/>
                    <a:pt x="17579" y="4220"/>
                    <a:pt x="17713" y="5988"/>
                  </a:cubicBezTo>
                  <a:lnTo>
                    <a:pt x="11041" y="12293"/>
                  </a:lnTo>
                  <a:cubicBezTo>
                    <a:pt x="10911" y="11247"/>
                    <a:pt x="10011" y="10457"/>
                    <a:pt x="8971" y="10457"/>
                  </a:cubicBezTo>
                  <a:cubicBezTo>
                    <a:pt x="8949" y="10457"/>
                    <a:pt x="8928" y="10458"/>
                    <a:pt x="8906" y="10458"/>
                  </a:cubicBezTo>
                  <a:lnTo>
                    <a:pt x="8840" y="10458"/>
                  </a:lnTo>
                  <a:cubicBezTo>
                    <a:pt x="8816" y="10459"/>
                    <a:pt x="8791" y="10459"/>
                    <a:pt x="8767" y="10459"/>
                  </a:cubicBezTo>
                  <a:cubicBezTo>
                    <a:pt x="6899" y="10459"/>
                    <a:pt x="4152" y="9216"/>
                    <a:pt x="2802" y="8624"/>
                  </a:cubicBezTo>
                  <a:lnTo>
                    <a:pt x="2669" y="8557"/>
                  </a:lnTo>
                  <a:cubicBezTo>
                    <a:pt x="1935" y="8257"/>
                    <a:pt x="1234" y="7856"/>
                    <a:pt x="567" y="7456"/>
                  </a:cubicBezTo>
                  <a:lnTo>
                    <a:pt x="8273" y="451"/>
                  </a:lnTo>
                  <a:close/>
                  <a:moveTo>
                    <a:pt x="8239" y="1"/>
                  </a:moveTo>
                  <a:cubicBezTo>
                    <a:pt x="8189" y="1"/>
                    <a:pt x="8139" y="17"/>
                    <a:pt x="8106" y="51"/>
                  </a:cubicBezTo>
                  <a:lnTo>
                    <a:pt x="100" y="7356"/>
                  </a:lnTo>
                  <a:cubicBezTo>
                    <a:pt x="33" y="7389"/>
                    <a:pt x="0" y="7456"/>
                    <a:pt x="33" y="7523"/>
                  </a:cubicBezTo>
                  <a:cubicBezTo>
                    <a:pt x="33" y="7590"/>
                    <a:pt x="67" y="7623"/>
                    <a:pt x="100" y="7656"/>
                  </a:cubicBezTo>
                  <a:cubicBezTo>
                    <a:pt x="867" y="8157"/>
                    <a:pt x="1668" y="8590"/>
                    <a:pt x="2468" y="8957"/>
                  </a:cubicBezTo>
                  <a:lnTo>
                    <a:pt x="2635" y="9024"/>
                  </a:lnTo>
                  <a:cubicBezTo>
                    <a:pt x="3986" y="9617"/>
                    <a:pt x="6799" y="10892"/>
                    <a:pt x="8765" y="10892"/>
                  </a:cubicBezTo>
                  <a:cubicBezTo>
                    <a:pt x="8790" y="10892"/>
                    <a:pt x="8815" y="10892"/>
                    <a:pt x="8840" y="10892"/>
                  </a:cubicBezTo>
                  <a:cubicBezTo>
                    <a:pt x="8871" y="10891"/>
                    <a:pt x="8902" y="10890"/>
                    <a:pt x="8933" y="10890"/>
                  </a:cubicBezTo>
                  <a:cubicBezTo>
                    <a:pt x="10611" y="10890"/>
                    <a:pt x="10708" y="12661"/>
                    <a:pt x="10708" y="12727"/>
                  </a:cubicBezTo>
                  <a:cubicBezTo>
                    <a:pt x="10708" y="12827"/>
                    <a:pt x="10741" y="12893"/>
                    <a:pt x="10841" y="12927"/>
                  </a:cubicBezTo>
                  <a:lnTo>
                    <a:pt x="10908" y="12927"/>
                  </a:lnTo>
                  <a:cubicBezTo>
                    <a:pt x="10941" y="12927"/>
                    <a:pt x="11008" y="12927"/>
                    <a:pt x="11075" y="12893"/>
                  </a:cubicBezTo>
                  <a:lnTo>
                    <a:pt x="18046" y="6222"/>
                  </a:lnTo>
                  <a:cubicBezTo>
                    <a:pt x="18080" y="6189"/>
                    <a:pt x="18113" y="6122"/>
                    <a:pt x="18113" y="6055"/>
                  </a:cubicBezTo>
                  <a:cubicBezTo>
                    <a:pt x="18013" y="4054"/>
                    <a:pt x="16378" y="2653"/>
                    <a:pt x="13676" y="2252"/>
                  </a:cubicBezTo>
                  <a:cubicBezTo>
                    <a:pt x="11775" y="1919"/>
                    <a:pt x="9974" y="1152"/>
                    <a:pt x="8373" y="51"/>
                  </a:cubicBezTo>
                  <a:cubicBezTo>
                    <a:pt x="8339" y="17"/>
                    <a:pt x="8289" y="1"/>
                    <a:pt x="823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34"/>
            <p:cNvSpPr/>
            <p:nvPr/>
          </p:nvSpPr>
          <p:spPr>
            <a:xfrm>
              <a:off x="4527575" y="1109450"/>
              <a:ext cx="325250" cy="411275"/>
            </a:xfrm>
            <a:custGeom>
              <a:avLst/>
              <a:gdLst/>
              <a:ahLst/>
              <a:cxnLst/>
              <a:rect l="l" t="t" r="r" b="b"/>
              <a:pathLst>
                <a:path w="13010" h="16451" extrusionOk="0">
                  <a:moveTo>
                    <a:pt x="7339" y="406"/>
                  </a:moveTo>
                  <a:cubicBezTo>
                    <a:pt x="8673" y="406"/>
                    <a:pt x="9707" y="1873"/>
                    <a:pt x="10508" y="5009"/>
                  </a:cubicBezTo>
                  <a:cubicBezTo>
                    <a:pt x="11142" y="7477"/>
                    <a:pt x="12109" y="8645"/>
                    <a:pt x="12509" y="9012"/>
                  </a:cubicBezTo>
                  <a:lnTo>
                    <a:pt x="5871" y="15917"/>
                  </a:lnTo>
                  <a:cubicBezTo>
                    <a:pt x="5404" y="15283"/>
                    <a:pt x="4937" y="14616"/>
                    <a:pt x="4537" y="13915"/>
                  </a:cubicBezTo>
                  <a:cubicBezTo>
                    <a:pt x="3736" y="12648"/>
                    <a:pt x="3369" y="11047"/>
                    <a:pt x="3103" y="9779"/>
                  </a:cubicBezTo>
                  <a:cubicBezTo>
                    <a:pt x="3002" y="9245"/>
                    <a:pt x="2836" y="8712"/>
                    <a:pt x="2669" y="8211"/>
                  </a:cubicBezTo>
                  <a:cubicBezTo>
                    <a:pt x="2335" y="7210"/>
                    <a:pt x="1268" y="6844"/>
                    <a:pt x="667" y="6710"/>
                  </a:cubicBezTo>
                  <a:lnTo>
                    <a:pt x="7339" y="406"/>
                  </a:lnTo>
                  <a:close/>
                  <a:moveTo>
                    <a:pt x="7354" y="1"/>
                  </a:moveTo>
                  <a:cubicBezTo>
                    <a:pt x="7305" y="1"/>
                    <a:pt x="7255" y="2"/>
                    <a:pt x="7205" y="5"/>
                  </a:cubicBezTo>
                  <a:cubicBezTo>
                    <a:pt x="7139" y="5"/>
                    <a:pt x="7105" y="5"/>
                    <a:pt x="7072" y="39"/>
                  </a:cubicBezTo>
                  <a:lnTo>
                    <a:pt x="67" y="6710"/>
                  </a:lnTo>
                  <a:cubicBezTo>
                    <a:pt x="0" y="6743"/>
                    <a:pt x="0" y="6844"/>
                    <a:pt x="34" y="6910"/>
                  </a:cubicBezTo>
                  <a:cubicBezTo>
                    <a:pt x="34" y="7010"/>
                    <a:pt x="134" y="7044"/>
                    <a:pt x="200" y="7044"/>
                  </a:cubicBezTo>
                  <a:cubicBezTo>
                    <a:pt x="234" y="7077"/>
                    <a:pt x="1868" y="7177"/>
                    <a:pt x="2302" y="8345"/>
                  </a:cubicBezTo>
                  <a:cubicBezTo>
                    <a:pt x="2435" y="8845"/>
                    <a:pt x="2569" y="9345"/>
                    <a:pt x="2669" y="9879"/>
                  </a:cubicBezTo>
                  <a:cubicBezTo>
                    <a:pt x="2969" y="11180"/>
                    <a:pt x="3336" y="12814"/>
                    <a:pt x="4170" y="14149"/>
                  </a:cubicBezTo>
                  <a:cubicBezTo>
                    <a:pt x="5337" y="16050"/>
                    <a:pt x="5671" y="16350"/>
                    <a:pt x="5704" y="16384"/>
                  </a:cubicBezTo>
                  <a:cubicBezTo>
                    <a:pt x="5738" y="16417"/>
                    <a:pt x="5804" y="16450"/>
                    <a:pt x="5838" y="16450"/>
                  </a:cubicBezTo>
                  <a:cubicBezTo>
                    <a:pt x="5905" y="16417"/>
                    <a:pt x="5971" y="16384"/>
                    <a:pt x="6005" y="16350"/>
                  </a:cubicBezTo>
                  <a:lnTo>
                    <a:pt x="12943" y="9145"/>
                  </a:lnTo>
                  <a:cubicBezTo>
                    <a:pt x="12976" y="9112"/>
                    <a:pt x="13010" y="9045"/>
                    <a:pt x="13010" y="8978"/>
                  </a:cubicBezTo>
                  <a:cubicBezTo>
                    <a:pt x="13010" y="8912"/>
                    <a:pt x="12976" y="8878"/>
                    <a:pt x="12910" y="8845"/>
                  </a:cubicBezTo>
                  <a:cubicBezTo>
                    <a:pt x="12910" y="8812"/>
                    <a:pt x="11642" y="7878"/>
                    <a:pt x="10875" y="4909"/>
                  </a:cubicBezTo>
                  <a:cubicBezTo>
                    <a:pt x="10002" y="1546"/>
                    <a:pt x="8909" y="1"/>
                    <a:pt x="735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34"/>
            <p:cNvSpPr/>
            <p:nvPr/>
          </p:nvSpPr>
          <p:spPr>
            <a:xfrm>
              <a:off x="4366625" y="1210650"/>
              <a:ext cx="152625" cy="89075"/>
            </a:xfrm>
            <a:custGeom>
              <a:avLst/>
              <a:gdLst/>
              <a:ahLst/>
              <a:cxnLst/>
              <a:rect l="l" t="t" r="r" b="b"/>
              <a:pathLst>
                <a:path w="6105" h="3563" extrusionOk="0">
                  <a:moveTo>
                    <a:pt x="212" y="0"/>
                  </a:moveTo>
                  <a:cubicBezTo>
                    <a:pt x="134" y="0"/>
                    <a:pt x="58" y="55"/>
                    <a:pt x="34" y="127"/>
                  </a:cubicBezTo>
                  <a:cubicBezTo>
                    <a:pt x="0" y="227"/>
                    <a:pt x="34" y="360"/>
                    <a:pt x="134" y="394"/>
                  </a:cubicBezTo>
                  <a:cubicBezTo>
                    <a:pt x="968" y="761"/>
                    <a:pt x="1668" y="1028"/>
                    <a:pt x="2302" y="1261"/>
                  </a:cubicBezTo>
                  <a:cubicBezTo>
                    <a:pt x="3003" y="1528"/>
                    <a:pt x="3703" y="1828"/>
                    <a:pt x="4370" y="2228"/>
                  </a:cubicBezTo>
                  <a:cubicBezTo>
                    <a:pt x="4871" y="2562"/>
                    <a:pt x="5304" y="2996"/>
                    <a:pt x="5704" y="3463"/>
                  </a:cubicBezTo>
                  <a:cubicBezTo>
                    <a:pt x="5738" y="3529"/>
                    <a:pt x="5805" y="3563"/>
                    <a:pt x="5871" y="3563"/>
                  </a:cubicBezTo>
                  <a:cubicBezTo>
                    <a:pt x="5905" y="3563"/>
                    <a:pt x="5971" y="3529"/>
                    <a:pt x="6005" y="3496"/>
                  </a:cubicBezTo>
                  <a:cubicBezTo>
                    <a:pt x="6071" y="3429"/>
                    <a:pt x="6105" y="3296"/>
                    <a:pt x="6038" y="3196"/>
                  </a:cubicBezTo>
                  <a:cubicBezTo>
                    <a:pt x="5604" y="2695"/>
                    <a:pt x="5137" y="2262"/>
                    <a:pt x="4604" y="1895"/>
                  </a:cubicBezTo>
                  <a:cubicBezTo>
                    <a:pt x="3903" y="1461"/>
                    <a:pt x="3203" y="1128"/>
                    <a:pt x="2435" y="894"/>
                  </a:cubicBezTo>
                  <a:cubicBezTo>
                    <a:pt x="1835" y="661"/>
                    <a:pt x="1135" y="394"/>
                    <a:pt x="301" y="27"/>
                  </a:cubicBezTo>
                  <a:cubicBezTo>
                    <a:pt x="273" y="8"/>
                    <a:pt x="242" y="0"/>
                    <a:pt x="21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34"/>
            <p:cNvSpPr/>
            <p:nvPr/>
          </p:nvSpPr>
          <p:spPr>
            <a:xfrm>
              <a:off x="4527025" y="1306325"/>
              <a:ext cx="134825" cy="212725"/>
            </a:xfrm>
            <a:custGeom>
              <a:avLst/>
              <a:gdLst/>
              <a:ahLst/>
              <a:cxnLst/>
              <a:rect l="l" t="t" r="r" b="b"/>
              <a:pathLst>
                <a:path w="5393" h="8509" extrusionOk="0">
                  <a:moveTo>
                    <a:pt x="309" y="0"/>
                  </a:moveTo>
                  <a:cubicBezTo>
                    <a:pt x="107" y="0"/>
                    <a:pt x="1" y="346"/>
                    <a:pt x="256" y="403"/>
                  </a:cubicBezTo>
                  <a:cubicBezTo>
                    <a:pt x="923" y="736"/>
                    <a:pt x="1490" y="1304"/>
                    <a:pt x="1757" y="2004"/>
                  </a:cubicBezTo>
                  <a:cubicBezTo>
                    <a:pt x="1824" y="2137"/>
                    <a:pt x="1890" y="2304"/>
                    <a:pt x="1924" y="2471"/>
                  </a:cubicBezTo>
                  <a:cubicBezTo>
                    <a:pt x="2624" y="4606"/>
                    <a:pt x="3658" y="6607"/>
                    <a:pt x="4993" y="8409"/>
                  </a:cubicBezTo>
                  <a:cubicBezTo>
                    <a:pt x="5026" y="8475"/>
                    <a:pt x="5093" y="8475"/>
                    <a:pt x="5159" y="8509"/>
                  </a:cubicBezTo>
                  <a:cubicBezTo>
                    <a:pt x="5193" y="8509"/>
                    <a:pt x="5226" y="8475"/>
                    <a:pt x="5259" y="8475"/>
                  </a:cubicBezTo>
                  <a:cubicBezTo>
                    <a:pt x="5359" y="8409"/>
                    <a:pt x="5393" y="8275"/>
                    <a:pt x="5326" y="8175"/>
                  </a:cubicBezTo>
                  <a:cubicBezTo>
                    <a:pt x="4025" y="6407"/>
                    <a:pt x="2991" y="4439"/>
                    <a:pt x="2324" y="2338"/>
                  </a:cubicBezTo>
                  <a:cubicBezTo>
                    <a:pt x="2257" y="2171"/>
                    <a:pt x="2224" y="2004"/>
                    <a:pt x="2157" y="1871"/>
                  </a:cubicBezTo>
                  <a:cubicBezTo>
                    <a:pt x="1824" y="1037"/>
                    <a:pt x="1223" y="403"/>
                    <a:pt x="423" y="36"/>
                  </a:cubicBezTo>
                  <a:cubicBezTo>
                    <a:pt x="383" y="11"/>
                    <a:pt x="344" y="0"/>
                    <a:pt x="30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34"/>
            <p:cNvSpPr/>
            <p:nvPr/>
          </p:nvSpPr>
          <p:spPr>
            <a:xfrm>
              <a:off x="4438550" y="1011325"/>
              <a:ext cx="219150" cy="131625"/>
            </a:xfrm>
            <a:custGeom>
              <a:avLst/>
              <a:gdLst/>
              <a:ahLst/>
              <a:cxnLst/>
              <a:rect l="l" t="t" r="r" b="b"/>
              <a:pathLst>
                <a:path w="8766" h="5265" extrusionOk="0">
                  <a:moveTo>
                    <a:pt x="329" y="1"/>
                  </a:moveTo>
                  <a:cubicBezTo>
                    <a:pt x="137" y="1"/>
                    <a:pt x="1" y="308"/>
                    <a:pt x="259" y="394"/>
                  </a:cubicBezTo>
                  <a:cubicBezTo>
                    <a:pt x="1593" y="1062"/>
                    <a:pt x="2961" y="1662"/>
                    <a:pt x="4395" y="2162"/>
                  </a:cubicBezTo>
                  <a:cubicBezTo>
                    <a:pt x="6897" y="3130"/>
                    <a:pt x="8065" y="3964"/>
                    <a:pt x="8331" y="5098"/>
                  </a:cubicBezTo>
                  <a:cubicBezTo>
                    <a:pt x="8365" y="5198"/>
                    <a:pt x="8465" y="5231"/>
                    <a:pt x="8532" y="5265"/>
                  </a:cubicBezTo>
                  <a:lnTo>
                    <a:pt x="8598" y="5231"/>
                  </a:lnTo>
                  <a:cubicBezTo>
                    <a:pt x="8698" y="5198"/>
                    <a:pt x="8765" y="5098"/>
                    <a:pt x="8765" y="4998"/>
                  </a:cubicBezTo>
                  <a:cubicBezTo>
                    <a:pt x="8431" y="3697"/>
                    <a:pt x="7197" y="2763"/>
                    <a:pt x="4529" y="1795"/>
                  </a:cubicBezTo>
                  <a:cubicBezTo>
                    <a:pt x="3128" y="1262"/>
                    <a:pt x="1760" y="695"/>
                    <a:pt x="426" y="27"/>
                  </a:cubicBezTo>
                  <a:cubicBezTo>
                    <a:pt x="393" y="9"/>
                    <a:pt x="360" y="1"/>
                    <a:pt x="32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34"/>
            <p:cNvSpPr/>
            <p:nvPr/>
          </p:nvSpPr>
          <p:spPr>
            <a:xfrm>
              <a:off x="4408600" y="1042700"/>
              <a:ext cx="219075" cy="131100"/>
            </a:xfrm>
            <a:custGeom>
              <a:avLst/>
              <a:gdLst/>
              <a:ahLst/>
              <a:cxnLst/>
              <a:rect l="l" t="t" r="r" b="b"/>
              <a:pathLst>
                <a:path w="8763" h="5244" extrusionOk="0">
                  <a:moveTo>
                    <a:pt x="308" y="0"/>
                  </a:moveTo>
                  <a:cubicBezTo>
                    <a:pt x="125" y="0"/>
                    <a:pt x="1" y="296"/>
                    <a:pt x="223" y="407"/>
                  </a:cubicBezTo>
                  <a:cubicBezTo>
                    <a:pt x="1590" y="1074"/>
                    <a:pt x="2958" y="1675"/>
                    <a:pt x="4359" y="2175"/>
                  </a:cubicBezTo>
                  <a:cubicBezTo>
                    <a:pt x="6894" y="3109"/>
                    <a:pt x="8028" y="3976"/>
                    <a:pt x="8329" y="5110"/>
                  </a:cubicBezTo>
                  <a:cubicBezTo>
                    <a:pt x="8362" y="5177"/>
                    <a:pt x="8429" y="5244"/>
                    <a:pt x="8529" y="5244"/>
                  </a:cubicBezTo>
                  <a:lnTo>
                    <a:pt x="8595" y="5244"/>
                  </a:lnTo>
                  <a:cubicBezTo>
                    <a:pt x="8695" y="5210"/>
                    <a:pt x="8762" y="5077"/>
                    <a:pt x="8729" y="4977"/>
                  </a:cubicBezTo>
                  <a:cubicBezTo>
                    <a:pt x="8395" y="3709"/>
                    <a:pt x="7194" y="2775"/>
                    <a:pt x="4526" y="1775"/>
                  </a:cubicBezTo>
                  <a:cubicBezTo>
                    <a:pt x="3125" y="1274"/>
                    <a:pt x="1757" y="707"/>
                    <a:pt x="423" y="40"/>
                  </a:cubicBezTo>
                  <a:cubicBezTo>
                    <a:pt x="384" y="12"/>
                    <a:pt x="345" y="0"/>
                    <a:pt x="30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34"/>
            <p:cNvSpPr/>
            <p:nvPr/>
          </p:nvSpPr>
          <p:spPr>
            <a:xfrm>
              <a:off x="4379175" y="1074650"/>
              <a:ext cx="218475" cy="130850"/>
            </a:xfrm>
            <a:custGeom>
              <a:avLst/>
              <a:gdLst/>
              <a:ahLst/>
              <a:cxnLst/>
              <a:rect l="l" t="t" r="r" b="b"/>
              <a:pathLst>
                <a:path w="8739" h="5234" extrusionOk="0">
                  <a:moveTo>
                    <a:pt x="298" y="1"/>
                  </a:moveTo>
                  <a:cubicBezTo>
                    <a:pt x="115" y="1"/>
                    <a:pt x="0" y="283"/>
                    <a:pt x="199" y="397"/>
                  </a:cubicBezTo>
                  <a:cubicBezTo>
                    <a:pt x="1567" y="1064"/>
                    <a:pt x="2934" y="1631"/>
                    <a:pt x="4335" y="2165"/>
                  </a:cubicBezTo>
                  <a:cubicBezTo>
                    <a:pt x="6870" y="3099"/>
                    <a:pt x="8004" y="3932"/>
                    <a:pt x="8305" y="5067"/>
                  </a:cubicBezTo>
                  <a:cubicBezTo>
                    <a:pt x="8338" y="5167"/>
                    <a:pt x="8405" y="5233"/>
                    <a:pt x="8505" y="5233"/>
                  </a:cubicBezTo>
                  <a:lnTo>
                    <a:pt x="8572" y="5233"/>
                  </a:lnTo>
                  <a:cubicBezTo>
                    <a:pt x="8672" y="5200"/>
                    <a:pt x="8738" y="5067"/>
                    <a:pt x="8705" y="4967"/>
                  </a:cubicBezTo>
                  <a:cubicBezTo>
                    <a:pt x="8371" y="3666"/>
                    <a:pt x="7171" y="2765"/>
                    <a:pt x="4502" y="1764"/>
                  </a:cubicBezTo>
                  <a:cubicBezTo>
                    <a:pt x="3101" y="1264"/>
                    <a:pt x="1733" y="663"/>
                    <a:pt x="399" y="30"/>
                  </a:cubicBezTo>
                  <a:cubicBezTo>
                    <a:pt x="364" y="10"/>
                    <a:pt x="330" y="1"/>
                    <a:pt x="29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34"/>
            <p:cNvSpPr/>
            <p:nvPr/>
          </p:nvSpPr>
          <p:spPr>
            <a:xfrm>
              <a:off x="4350775" y="1105925"/>
              <a:ext cx="216850" cy="131250"/>
            </a:xfrm>
            <a:custGeom>
              <a:avLst/>
              <a:gdLst/>
              <a:ahLst/>
              <a:cxnLst/>
              <a:rect l="l" t="t" r="r" b="b"/>
              <a:pathLst>
                <a:path w="8674" h="5250" extrusionOk="0">
                  <a:moveTo>
                    <a:pt x="255" y="0"/>
                  </a:moveTo>
                  <a:cubicBezTo>
                    <a:pt x="174" y="0"/>
                    <a:pt x="92" y="38"/>
                    <a:pt x="67" y="113"/>
                  </a:cubicBezTo>
                  <a:cubicBezTo>
                    <a:pt x="1" y="213"/>
                    <a:pt x="34" y="346"/>
                    <a:pt x="134" y="380"/>
                  </a:cubicBezTo>
                  <a:cubicBezTo>
                    <a:pt x="1468" y="1047"/>
                    <a:pt x="2869" y="1647"/>
                    <a:pt x="4270" y="2148"/>
                  </a:cubicBezTo>
                  <a:cubicBezTo>
                    <a:pt x="6805" y="3115"/>
                    <a:pt x="7940" y="3949"/>
                    <a:pt x="8240" y="5083"/>
                  </a:cubicBezTo>
                  <a:cubicBezTo>
                    <a:pt x="8273" y="5183"/>
                    <a:pt x="8340" y="5217"/>
                    <a:pt x="8440" y="5250"/>
                  </a:cubicBezTo>
                  <a:lnTo>
                    <a:pt x="8507" y="5217"/>
                  </a:lnTo>
                  <a:cubicBezTo>
                    <a:pt x="8607" y="5183"/>
                    <a:pt x="8673" y="5083"/>
                    <a:pt x="8640" y="4983"/>
                  </a:cubicBezTo>
                  <a:cubicBezTo>
                    <a:pt x="8307" y="3682"/>
                    <a:pt x="7072" y="2748"/>
                    <a:pt x="4437" y="1781"/>
                  </a:cubicBezTo>
                  <a:cubicBezTo>
                    <a:pt x="3036" y="1247"/>
                    <a:pt x="1668" y="680"/>
                    <a:pt x="334" y="13"/>
                  </a:cubicBezTo>
                  <a:cubicBezTo>
                    <a:pt x="309" y="5"/>
                    <a:pt x="282" y="0"/>
                    <a:pt x="25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34"/>
            <p:cNvSpPr/>
            <p:nvPr/>
          </p:nvSpPr>
          <p:spPr>
            <a:xfrm>
              <a:off x="4673500" y="1166275"/>
              <a:ext cx="128450" cy="189325"/>
            </a:xfrm>
            <a:custGeom>
              <a:avLst/>
              <a:gdLst/>
              <a:ahLst/>
              <a:cxnLst/>
              <a:rect l="l" t="t" r="r" b="b"/>
              <a:pathLst>
                <a:path w="5138" h="7573" extrusionOk="0">
                  <a:moveTo>
                    <a:pt x="234" y="1"/>
                  </a:moveTo>
                  <a:cubicBezTo>
                    <a:pt x="134" y="1"/>
                    <a:pt x="34" y="67"/>
                    <a:pt x="34" y="201"/>
                  </a:cubicBezTo>
                  <a:cubicBezTo>
                    <a:pt x="1" y="301"/>
                    <a:pt x="101" y="401"/>
                    <a:pt x="201" y="434"/>
                  </a:cubicBezTo>
                  <a:cubicBezTo>
                    <a:pt x="268" y="434"/>
                    <a:pt x="1402" y="568"/>
                    <a:pt x="1769" y="2035"/>
                  </a:cubicBezTo>
                  <a:cubicBezTo>
                    <a:pt x="2436" y="4504"/>
                    <a:pt x="3503" y="7473"/>
                    <a:pt x="4904" y="7573"/>
                  </a:cubicBezTo>
                  <a:cubicBezTo>
                    <a:pt x="5004" y="7573"/>
                    <a:pt x="5104" y="7473"/>
                    <a:pt x="5138" y="7373"/>
                  </a:cubicBezTo>
                  <a:cubicBezTo>
                    <a:pt x="5138" y="7272"/>
                    <a:pt x="5038" y="7172"/>
                    <a:pt x="4938" y="7139"/>
                  </a:cubicBezTo>
                  <a:cubicBezTo>
                    <a:pt x="4037" y="7106"/>
                    <a:pt x="3036" y="5138"/>
                    <a:pt x="2202" y="1935"/>
                  </a:cubicBezTo>
                  <a:cubicBezTo>
                    <a:pt x="1735" y="167"/>
                    <a:pt x="301" y="1"/>
                    <a:pt x="23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34"/>
            <p:cNvSpPr/>
            <p:nvPr/>
          </p:nvSpPr>
          <p:spPr>
            <a:xfrm>
              <a:off x="4636500" y="1201925"/>
              <a:ext cx="132100" cy="194550"/>
            </a:xfrm>
            <a:custGeom>
              <a:avLst/>
              <a:gdLst/>
              <a:ahLst/>
              <a:cxnLst/>
              <a:rect l="l" t="t" r="r" b="b"/>
              <a:pathLst>
                <a:path w="5284" h="7782" extrusionOk="0">
                  <a:moveTo>
                    <a:pt x="319" y="0"/>
                  </a:moveTo>
                  <a:cubicBezTo>
                    <a:pt x="120" y="0"/>
                    <a:pt x="1" y="288"/>
                    <a:pt x="213" y="409"/>
                  </a:cubicBezTo>
                  <a:cubicBezTo>
                    <a:pt x="213" y="409"/>
                    <a:pt x="1314" y="910"/>
                    <a:pt x="1848" y="2878"/>
                  </a:cubicBezTo>
                  <a:cubicBezTo>
                    <a:pt x="2448" y="5246"/>
                    <a:pt x="3516" y="6914"/>
                    <a:pt x="4950" y="7748"/>
                  </a:cubicBezTo>
                  <a:cubicBezTo>
                    <a:pt x="4950" y="7781"/>
                    <a:pt x="5017" y="7781"/>
                    <a:pt x="5050" y="7781"/>
                  </a:cubicBezTo>
                  <a:cubicBezTo>
                    <a:pt x="5117" y="7781"/>
                    <a:pt x="5183" y="7748"/>
                    <a:pt x="5217" y="7681"/>
                  </a:cubicBezTo>
                  <a:cubicBezTo>
                    <a:pt x="5284" y="7581"/>
                    <a:pt x="5250" y="7448"/>
                    <a:pt x="5150" y="7381"/>
                  </a:cubicBezTo>
                  <a:cubicBezTo>
                    <a:pt x="3816" y="6614"/>
                    <a:pt x="2848" y="5046"/>
                    <a:pt x="2248" y="2778"/>
                  </a:cubicBezTo>
                  <a:cubicBezTo>
                    <a:pt x="1681" y="609"/>
                    <a:pt x="447" y="9"/>
                    <a:pt x="380" y="9"/>
                  </a:cubicBezTo>
                  <a:cubicBezTo>
                    <a:pt x="359" y="3"/>
                    <a:pt x="339" y="0"/>
                    <a:pt x="31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34"/>
            <p:cNvSpPr/>
            <p:nvPr/>
          </p:nvSpPr>
          <p:spPr>
            <a:xfrm>
              <a:off x="4600950" y="1229450"/>
              <a:ext cx="133450" cy="193700"/>
            </a:xfrm>
            <a:custGeom>
              <a:avLst/>
              <a:gdLst/>
              <a:ahLst/>
              <a:cxnLst/>
              <a:rect l="l" t="t" r="r" b="b"/>
              <a:pathLst>
                <a:path w="5338" h="7748" extrusionOk="0">
                  <a:moveTo>
                    <a:pt x="216" y="0"/>
                  </a:moveTo>
                  <a:cubicBezTo>
                    <a:pt x="135" y="0"/>
                    <a:pt x="62" y="65"/>
                    <a:pt x="34" y="176"/>
                  </a:cubicBezTo>
                  <a:cubicBezTo>
                    <a:pt x="1" y="276"/>
                    <a:pt x="67" y="376"/>
                    <a:pt x="201" y="409"/>
                  </a:cubicBezTo>
                  <a:cubicBezTo>
                    <a:pt x="1168" y="676"/>
                    <a:pt x="1902" y="1443"/>
                    <a:pt x="2136" y="2410"/>
                  </a:cubicBezTo>
                  <a:cubicBezTo>
                    <a:pt x="2436" y="3578"/>
                    <a:pt x="3303" y="6380"/>
                    <a:pt x="4971" y="7714"/>
                  </a:cubicBezTo>
                  <a:cubicBezTo>
                    <a:pt x="5004" y="7748"/>
                    <a:pt x="5038" y="7748"/>
                    <a:pt x="5104" y="7748"/>
                  </a:cubicBezTo>
                  <a:cubicBezTo>
                    <a:pt x="5138" y="7748"/>
                    <a:pt x="5204" y="7714"/>
                    <a:pt x="5238" y="7681"/>
                  </a:cubicBezTo>
                  <a:cubicBezTo>
                    <a:pt x="5338" y="7581"/>
                    <a:pt x="5305" y="7447"/>
                    <a:pt x="5204" y="7381"/>
                  </a:cubicBezTo>
                  <a:cubicBezTo>
                    <a:pt x="4137" y="6513"/>
                    <a:pt x="3136" y="4612"/>
                    <a:pt x="2536" y="2310"/>
                  </a:cubicBezTo>
                  <a:cubicBezTo>
                    <a:pt x="2269" y="1176"/>
                    <a:pt x="1402" y="276"/>
                    <a:pt x="268" y="9"/>
                  </a:cubicBezTo>
                  <a:cubicBezTo>
                    <a:pt x="250" y="3"/>
                    <a:pt x="233" y="0"/>
                    <a:pt x="21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34"/>
            <p:cNvSpPr/>
            <p:nvPr/>
          </p:nvSpPr>
          <p:spPr>
            <a:xfrm>
              <a:off x="4575950" y="1256350"/>
              <a:ext cx="127600" cy="198500"/>
            </a:xfrm>
            <a:custGeom>
              <a:avLst/>
              <a:gdLst/>
              <a:ahLst/>
              <a:cxnLst/>
              <a:rect l="l" t="t" r="r" b="b"/>
              <a:pathLst>
                <a:path w="5104" h="7940" extrusionOk="0">
                  <a:moveTo>
                    <a:pt x="234" y="0"/>
                  </a:moveTo>
                  <a:cubicBezTo>
                    <a:pt x="100" y="0"/>
                    <a:pt x="0" y="100"/>
                    <a:pt x="0" y="200"/>
                  </a:cubicBezTo>
                  <a:cubicBezTo>
                    <a:pt x="0" y="334"/>
                    <a:pt x="100" y="434"/>
                    <a:pt x="200" y="434"/>
                  </a:cubicBezTo>
                  <a:cubicBezTo>
                    <a:pt x="234" y="434"/>
                    <a:pt x="1268" y="501"/>
                    <a:pt x="1801" y="2168"/>
                  </a:cubicBezTo>
                  <a:cubicBezTo>
                    <a:pt x="2468" y="4203"/>
                    <a:pt x="3436" y="6138"/>
                    <a:pt x="4737" y="7839"/>
                  </a:cubicBezTo>
                  <a:cubicBezTo>
                    <a:pt x="4770" y="7906"/>
                    <a:pt x="4803" y="7939"/>
                    <a:pt x="4870" y="7939"/>
                  </a:cubicBezTo>
                  <a:cubicBezTo>
                    <a:pt x="4937" y="7939"/>
                    <a:pt x="4970" y="7906"/>
                    <a:pt x="5004" y="7872"/>
                  </a:cubicBezTo>
                  <a:cubicBezTo>
                    <a:pt x="5104" y="7806"/>
                    <a:pt x="5104" y="7672"/>
                    <a:pt x="5037" y="7606"/>
                  </a:cubicBezTo>
                  <a:cubicBezTo>
                    <a:pt x="3803" y="5904"/>
                    <a:pt x="2835" y="4036"/>
                    <a:pt x="2202" y="2035"/>
                  </a:cubicBezTo>
                  <a:cubicBezTo>
                    <a:pt x="1568" y="67"/>
                    <a:pt x="267" y="0"/>
                    <a:pt x="2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34"/>
            <p:cNvSpPr/>
            <p:nvPr/>
          </p:nvSpPr>
          <p:spPr>
            <a:xfrm>
              <a:off x="2756300" y="1371550"/>
              <a:ext cx="538750" cy="306275"/>
            </a:xfrm>
            <a:custGeom>
              <a:avLst/>
              <a:gdLst/>
              <a:ahLst/>
              <a:cxnLst/>
              <a:rect l="l" t="t" r="r" b="b"/>
              <a:pathLst>
                <a:path w="21550" h="12251" extrusionOk="0">
                  <a:moveTo>
                    <a:pt x="9095" y="0"/>
                  </a:moveTo>
                  <a:cubicBezTo>
                    <a:pt x="8899" y="0"/>
                    <a:pt x="8809" y="282"/>
                    <a:pt x="9007" y="396"/>
                  </a:cubicBezTo>
                  <a:lnTo>
                    <a:pt x="20982" y="6634"/>
                  </a:lnTo>
                  <a:lnTo>
                    <a:pt x="19815" y="7834"/>
                  </a:lnTo>
                  <a:lnTo>
                    <a:pt x="8840" y="1497"/>
                  </a:lnTo>
                  <a:cubicBezTo>
                    <a:pt x="8814" y="1488"/>
                    <a:pt x="8784" y="1483"/>
                    <a:pt x="8755" y="1483"/>
                  </a:cubicBezTo>
                  <a:cubicBezTo>
                    <a:pt x="8674" y="1483"/>
                    <a:pt x="8589" y="1514"/>
                    <a:pt x="8540" y="1563"/>
                  </a:cubicBezTo>
                  <a:lnTo>
                    <a:pt x="1669" y="11804"/>
                  </a:lnTo>
                  <a:lnTo>
                    <a:pt x="568" y="11537"/>
                  </a:lnTo>
                  <a:lnTo>
                    <a:pt x="7406" y="863"/>
                  </a:lnTo>
                  <a:cubicBezTo>
                    <a:pt x="7500" y="698"/>
                    <a:pt x="7361" y="533"/>
                    <a:pt x="7213" y="533"/>
                  </a:cubicBezTo>
                  <a:cubicBezTo>
                    <a:pt x="7151" y="533"/>
                    <a:pt x="7088" y="561"/>
                    <a:pt x="7039" y="629"/>
                  </a:cubicBezTo>
                  <a:lnTo>
                    <a:pt x="67" y="11570"/>
                  </a:lnTo>
                  <a:cubicBezTo>
                    <a:pt x="1" y="11670"/>
                    <a:pt x="67" y="11837"/>
                    <a:pt x="201" y="11871"/>
                  </a:cubicBezTo>
                  <a:lnTo>
                    <a:pt x="1702" y="12238"/>
                  </a:lnTo>
                  <a:lnTo>
                    <a:pt x="1769" y="12238"/>
                  </a:lnTo>
                  <a:cubicBezTo>
                    <a:pt x="1787" y="12246"/>
                    <a:pt x="1804" y="12251"/>
                    <a:pt x="1822" y="12251"/>
                  </a:cubicBezTo>
                  <a:cubicBezTo>
                    <a:pt x="1869" y="12251"/>
                    <a:pt x="1911" y="12220"/>
                    <a:pt x="1935" y="12171"/>
                  </a:cubicBezTo>
                  <a:lnTo>
                    <a:pt x="8774" y="1997"/>
                  </a:lnTo>
                  <a:lnTo>
                    <a:pt x="19748" y="8301"/>
                  </a:lnTo>
                  <a:cubicBezTo>
                    <a:pt x="19776" y="8315"/>
                    <a:pt x="19809" y="8323"/>
                    <a:pt x="19844" y="8323"/>
                  </a:cubicBezTo>
                  <a:cubicBezTo>
                    <a:pt x="19892" y="8323"/>
                    <a:pt x="19943" y="8307"/>
                    <a:pt x="19982" y="8268"/>
                  </a:cubicBezTo>
                  <a:lnTo>
                    <a:pt x="21483" y="6767"/>
                  </a:lnTo>
                  <a:cubicBezTo>
                    <a:pt x="21549" y="6700"/>
                    <a:pt x="21549" y="6634"/>
                    <a:pt x="21549" y="6567"/>
                  </a:cubicBezTo>
                  <a:cubicBezTo>
                    <a:pt x="21549" y="6500"/>
                    <a:pt x="21516" y="6467"/>
                    <a:pt x="21449" y="6433"/>
                  </a:cubicBezTo>
                  <a:lnTo>
                    <a:pt x="9207" y="29"/>
                  </a:lnTo>
                  <a:cubicBezTo>
                    <a:pt x="9167" y="9"/>
                    <a:pt x="9130" y="0"/>
                    <a:pt x="909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34"/>
            <p:cNvSpPr/>
            <p:nvPr/>
          </p:nvSpPr>
          <p:spPr>
            <a:xfrm>
              <a:off x="2968950" y="1408125"/>
              <a:ext cx="316925" cy="594600"/>
            </a:xfrm>
            <a:custGeom>
              <a:avLst/>
              <a:gdLst/>
              <a:ahLst/>
              <a:cxnLst/>
              <a:rect l="l" t="t" r="r" b="b"/>
              <a:pathLst>
                <a:path w="12677" h="23784" extrusionOk="0">
                  <a:moveTo>
                    <a:pt x="201" y="0"/>
                  </a:moveTo>
                  <a:cubicBezTo>
                    <a:pt x="68" y="34"/>
                    <a:pt x="1" y="134"/>
                    <a:pt x="1" y="267"/>
                  </a:cubicBezTo>
                  <a:lnTo>
                    <a:pt x="3036" y="18347"/>
                  </a:lnTo>
                  <a:cubicBezTo>
                    <a:pt x="3036" y="18380"/>
                    <a:pt x="3070" y="18447"/>
                    <a:pt x="3136" y="18480"/>
                  </a:cubicBezTo>
                  <a:lnTo>
                    <a:pt x="12376" y="23751"/>
                  </a:lnTo>
                  <a:cubicBezTo>
                    <a:pt x="12376" y="23784"/>
                    <a:pt x="12410" y="23784"/>
                    <a:pt x="12476" y="23784"/>
                  </a:cubicBezTo>
                  <a:cubicBezTo>
                    <a:pt x="12510" y="23784"/>
                    <a:pt x="12543" y="23784"/>
                    <a:pt x="12576" y="23751"/>
                  </a:cubicBezTo>
                  <a:cubicBezTo>
                    <a:pt x="12643" y="23717"/>
                    <a:pt x="12677" y="23617"/>
                    <a:pt x="12677" y="23550"/>
                  </a:cubicBezTo>
                  <a:lnTo>
                    <a:pt x="11376" y="7539"/>
                  </a:lnTo>
                  <a:cubicBezTo>
                    <a:pt x="11376" y="7452"/>
                    <a:pt x="11301" y="7366"/>
                    <a:pt x="11194" y="7366"/>
                  </a:cubicBezTo>
                  <a:cubicBezTo>
                    <a:pt x="11177" y="7366"/>
                    <a:pt x="11160" y="7368"/>
                    <a:pt x="11142" y="7372"/>
                  </a:cubicBezTo>
                  <a:cubicBezTo>
                    <a:pt x="11042" y="7372"/>
                    <a:pt x="10942" y="7472"/>
                    <a:pt x="10942" y="7572"/>
                  </a:cubicBezTo>
                  <a:lnTo>
                    <a:pt x="12243" y="23183"/>
                  </a:lnTo>
                  <a:lnTo>
                    <a:pt x="3437" y="18180"/>
                  </a:lnTo>
                  <a:lnTo>
                    <a:pt x="434" y="200"/>
                  </a:lnTo>
                  <a:cubicBezTo>
                    <a:pt x="401" y="67"/>
                    <a:pt x="301" y="0"/>
                    <a:pt x="20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34"/>
            <p:cNvSpPr/>
            <p:nvPr/>
          </p:nvSpPr>
          <p:spPr>
            <a:xfrm>
              <a:off x="3274175" y="1531100"/>
              <a:ext cx="49225" cy="471625"/>
            </a:xfrm>
            <a:custGeom>
              <a:avLst/>
              <a:gdLst/>
              <a:ahLst/>
              <a:cxnLst/>
              <a:rect l="l" t="t" r="r" b="b"/>
              <a:pathLst>
                <a:path w="1969" h="18865" extrusionOk="0">
                  <a:moveTo>
                    <a:pt x="641" y="1"/>
                  </a:moveTo>
                  <a:cubicBezTo>
                    <a:pt x="530" y="1"/>
                    <a:pt x="416" y="76"/>
                    <a:pt x="434" y="218"/>
                  </a:cubicBezTo>
                  <a:lnTo>
                    <a:pt x="1535" y="15796"/>
                  </a:lnTo>
                  <a:lnTo>
                    <a:pt x="67" y="18565"/>
                  </a:lnTo>
                  <a:cubicBezTo>
                    <a:pt x="1" y="18698"/>
                    <a:pt x="101" y="18865"/>
                    <a:pt x="267" y="18865"/>
                  </a:cubicBezTo>
                  <a:cubicBezTo>
                    <a:pt x="334" y="18865"/>
                    <a:pt x="401" y="18832"/>
                    <a:pt x="468" y="18765"/>
                  </a:cubicBezTo>
                  <a:lnTo>
                    <a:pt x="1935" y="15929"/>
                  </a:lnTo>
                  <a:cubicBezTo>
                    <a:pt x="1969" y="15896"/>
                    <a:pt x="1969" y="15863"/>
                    <a:pt x="1969" y="15829"/>
                  </a:cubicBezTo>
                  <a:lnTo>
                    <a:pt x="834" y="185"/>
                  </a:lnTo>
                  <a:cubicBezTo>
                    <a:pt x="834" y="60"/>
                    <a:pt x="739" y="1"/>
                    <a:pt x="64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34"/>
            <p:cNvSpPr/>
            <p:nvPr/>
          </p:nvSpPr>
          <p:spPr>
            <a:xfrm>
              <a:off x="2808850" y="1705625"/>
              <a:ext cx="248200" cy="378000"/>
            </a:xfrm>
            <a:custGeom>
              <a:avLst/>
              <a:gdLst/>
              <a:ahLst/>
              <a:cxnLst/>
              <a:rect l="l" t="t" r="r" b="b"/>
              <a:pathLst>
                <a:path w="9928" h="15120" extrusionOk="0">
                  <a:moveTo>
                    <a:pt x="233" y="0"/>
                  </a:moveTo>
                  <a:cubicBezTo>
                    <a:pt x="212" y="0"/>
                    <a:pt x="190" y="3"/>
                    <a:pt x="167" y="9"/>
                  </a:cubicBezTo>
                  <a:cubicBezTo>
                    <a:pt x="67" y="42"/>
                    <a:pt x="0" y="142"/>
                    <a:pt x="34" y="242"/>
                  </a:cubicBezTo>
                  <a:lnTo>
                    <a:pt x="3236" y="14953"/>
                  </a:lnTo>
                  <a:cubicBezTo>
                    <a:pt x="3236" y="15019"/>
                    <a:pt x="3303" y="15086"/>
                    <a:pt x="3369" y="15120"/>
                  </a:cubicBezTo>
                  <a:lnTo>
                    <a:pt x="3436" y="15120"/>
                  </a:lnTo>
                  <a:cubicBezTo>
                    <a:pt x="3503" y="15086"/>
                    <a:pt x="3569" y="15053"/>
                    <a:pt x="3603" y="14986"/>
                  </a:cubicBezTo>
                  <a:lnTo>
                    <a:pt x="9807" y="6513"/>
                  </a:lnTo>
                  <a:cubicBezTo>
                    <a:pt x="9928" y="6369"/>
                    <a:pt x="9787" y="6189"/>
                    <a:pt x="9636" y="6189"/>
                  </a:cubicBezTo>
                  <a:cubicBezTo>
                    <a:pt x="9579" y="6189"/>
                    <a:pt x="9520" y="6215"/>
                    <a:pt x="9474" y="6280"/>
                  </a:cubicBezTo>
                  <a:lnTo>
                    <a:pt x="3536" y="14419"/>
                  </a:lnTo>
                  <a:lnTo>
                    <a:pt x="434" y="175"/>
                  </a:lnTo>
                  <a:cubicBezTo>
                    <a:pt x="406" y="65"/>
                    <a:pt x="333" y="0"/>
                    <a:pt x="23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34"/>
            <p:cNvSpPr/>
            <p:nvPr/>
          </p:nvSpPr>
          <p:spPr>
            <a:xfrm>
              <a:off x="2756650" y="1658275"/>
              <a:ext cx="145625" cy="425350"/>
            </a:xfrm>
            <a:custGeom>
              <a:avLst/>
              <a:gdLst/>
              <a:ahLst/>
              <a:cxnLst/>
              <a:rect l="l" t="t" r="r" b="b"/>
              <a:pathLst>
                <a:path w="5825" h="17014" extrusionOk="0">
                  <a:moveTo>
                    <a:pt x="245" y="1"/>
                  </a:moveTo>
                  <a:cubicBezTo>
                    <a:pt x="124" y="1"/>
                    <a:pt x="1" y="96"/>
                    <a:pt x="20" y="268"/>
                  </a:cubicBezTo>
                  <a:lnTo>
                    <a:pt x="3623" y="16647"/>
                  </a:lnTo>
                  <a:cubicBezTo>
                    <a:pt x="3623" y="16747"/>
                    <a:pt x="3689" y="16813"/>
                    <a:pt x="3789" y="16813"/>
                  </a:cubicBezTo>
                  <a:lnTo>
                    <a:pt x="5491" y="17014"/>
                  </a:lnTo>
                  <a:lnTo>
                    <a:pt x="5557" y="17014"/>
                  </a:lnTo>
                  <a:cubicBezTo>
                    <a:pt x="5824" y="17014"/>
                    <a:pt x="5824" y="16580"/>
                    <a:pt x="5557" y="16580"/>
                  </a:cubicBezTo>
                  <a:lnTo>
                    <a:pt x="3990" y="16413"/>
                  </a:lnTo>
                  <a:lnTo>
                    <a:pt x="454" y="168"/>
                  </a:lnTo>
                  <a:cubicBezTo>
                    <a:pt x="425" y="54"/>
                    <a:pt x="336" y="1"/>
                    <a:pt x="24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34"/>
            <p:cNvSpPr/>
            <p:nvPr/>
          </p:nvSpPr>
          <p:spPr>
            <a:xfrm>
              <a:off x="2854700" y="1563725"/>
              <a:ext cx="135125" cy="179650"/>
            </a:xfrm>
            <a:custGeom>
              <a:avLst/>
              <a:gdLst/>
              <a:ahLst/>
              <a:cxnLst/>
              <a:rect l="l" t="t" r="r" b="b"/>
              <a:pathLst>
                <a:path w="5405" h="7186" extrusionOk="0">
                  <a:moveTo>
                    <a:pt x="5159" y="1"/>
                  </a:moveTo>
                  <a:cubicBezTo>
                    <a:pt x="5098" y="1"/>
                    <a:pt x="5041" y="26"/>
                    <a:pt x="5004" y="81"/>
                  </a:cubicBezTo>
                  <a:lnTo>
                    <a:pt x="101" y="6886"/>
                  </a:lnTo>
                  <a:cubicBezTo>
                    <a:pt x="1" y="7019"/>
                    <a:pt x="101" y="7186"/>
                    <a:pt x="268" y="7186"/>
                  </a:cubicBezTo>
                  <a:cubicBezTo>
                    <a:pt x="334" y="7186"/>
                    <a:pt x="401" y="7152"/>
                    <a:pt x="435" y="7119"/>
                  </a:cubicBezTo>
                  <a:lnTo>
                    <a:pt x="5338" y="348"/>
                  </a:lnTo>
                  <a:cubicBezTo>
                    <a:pt x="5405" y="247"/>
                    <a:pt x="5371" y="114"/>
                    <a:pt x="5305" y="47"/>
                  </a:cubicBezTo>
                  <a:cubicBezTo>
                    <a:pt x="5260" y="17"/>
                    <a:pt x="5208" y="1"/>
                    <a:pt x="515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34"/>
            <p:cNvSpPr/>
            <p:nvPr/>
          </p:nvSpPr>
          <p:spPr>
            <a:xfrm>
              <a:off x="2864725" y="1643800"/>
              <a:ext cx="134275" cy="179650"/>
            </a:xfrm>
            <a:custGeom>
              <a:avLst/>
              <a:gdLst/>
              <a:ahLst/>
              <a:cxnLst/>
              <a:rect l="l" t="t" r="r" b="b"/>
              <a:pathLst>
                <a:path w="5371" h="7186" extrusionOk="0">
                  <a:moveTo>
                    <a:pt x="5125" y="0"/>
                  </a:moveTo>
                  <a:cubicBezTo>
                    <a:pt x="5064" y="0"/>
                    <a:pt x="5007" y="25"/>
                    <a:pt x="4970" y="80"/>
                  </a:cubicBezTo>
                  <a:lnTo>
                    <a:pt x="67" y="6885"/>
                  </a:lnTo>
                  <a:cubicBezTo>
                    <a:pt x="0" y="6952"/>
                    <a:pt x="34" y="7085"/>
                    <a:pt x="134" y="7152"/>
                  </a:cubicBezTo>
                  <a:cubicBezTo>
                    <a:pt x="167" y="7185"/>
                    <a:pt x="200" y="7185"/>
                    <a:pt x="234" y="7185"/>
                  </a:cubicBezTo>
                  <a:cubicBezTo>
                    <a:pt x="300" y="7185"/>
                    <a:pt x="367" y="7152"/>
                    <a:pt x="400" y="7118"/>
                  </a:cubicBezTo>
                  <a:lnTo>
                    <a:pt x="5304" y="347"/>
                  </a:lnTo>
                  <a:cubicBezTo>
                    <a:pt x="5371" y="247"/>
                    <a:pt x="5371" y="113"/>
                    <a:pt x="5271" y="47"/>
                  </a:cubicBezTo>
                  <a:cubicBezTo>
                    <a:pt x="5226" y="17"/>
                    <a:pt x="5174" y="0"/>
                    <a:pt x="512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34"/>
            <p:cNvSpPr/>
            <p:nvPr/>
          </p:nvSpPr>
          <p:spPr>
            <a:xfrm>
              <a:off x="2874725" y="1723850"/>
              <a:ext cx="133450" cy="179650"/>
            </a:xfrm>
            <a:custGeom>
              <a:avLst/>
              <a:gdLst/>
              <a:ahLst/>
              <a:cxnLst/>
              <a:rect l="l" t="t" r="r" b="b"/>
              <a:pathLst>
                <a:path w="5338" h="7186" extrusionOk="0">
                  <a:moveTo>
                    <a:pt x="5091" y="0"/>
                  </a:moveTo>
                  <a:cubicBezTo>
                    <a:pt x="5031" y="0"/>
                    <a:pt x="4974" y="25"/>
                    <a:pt x="4937" y="80"/>
                  </a:cubicBezTo>
                  <a:lnTo>
                    <a:pt x="67" y="6885"/>
                  </a:lnTo>
                  <a:cubicBezTo>
                    <a:pt x="0" y="6952"/>
                    <a:pt x="0" y="7085"/>
                    <a:pt x="101" y="7152"/>
                  </a:cubicBezTo>
                  <a:cubicBezTo>
                    <a:pt x="134" y="7185"/>
                    <a:pt x="167" y="7185"/>
                    <a:pt x="234" y="7185"/>
                  </a:cubicBezTo>
                  <a:cubicBezTo>
                    <a:pt x="301" y="7185"/>
                    <a:pt x="367" y="7152"/>
                    <a:pt x="401" y="7119"/>
                  </a:cubicBezTo>
                  <a:lnTo>
                    <a:pt x="5304" y="347"/>
                  </a:lnTo>
                  <a:cubicBezTo>
                    <a:pt x="5338" y="247"/>
                    <a:pt x="5338" y="114"/>
                    <a:pt x="5238" y="47"/>
                  </a:cubicBezTo>
                  <a:cubicBezTo>
                    <a:pt x="5193" y="17"/>
                    <a:pt x="5141" y="0"/>
                    <a:pt x="509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34"/>
            <p:cNvSpPr/>
            <p:nvPr/>
          </p:nvSpPr>
          <p:spPr>
            <a:xfrm>
              <a:off x="2883075" y="1803900"/>
              <a:ext cx="134275" cy="179650"/>
            </a:xfrm>
            <a:custGeom>
              <a:avLst/>
              <a:gdLst/>
              <a:ahLst/>
              <a:cxnLst/>
              <a:rect l="l" t="t" r="r" b="b"/>
              <a:pathLst>
                <a:path w="5371" h="7186" extrusionOk="0">
                  <a:moveTo>
                    <a:pt x="5124" y="1"/>
                  </a:moveTo>
                  <a:cubicBezTo>
                    <a:pt x="5064" y="1"/>
                    <a:pt x="5007" y="25"/>
                    <a:pt x="4970" y="81"/>
                  </a:cubicBezTo>
                  <a:lnTo>
                    <a:pt x="67" y="6852"/>
                  </a:lnTo>
                  <a:cubicBezTo>
                    <a:pt x="0" y="6952"/>
                    <a:pt x="33" y="7086"/>
                    <a:pt x="133" y="7152"/>
                  </a:cubicBezTo>
                  <a:cubicBezTo>
                    <a:pt x="167" y="7186"/>
                    <a:pt x="200" y="7186"/>
                    <a:pt x="267" y="7186"/>
                  </a:cubicBezTo>
                  <a:cubicBezTo>
                    <a:pt x="300" y="7186"/>
                    <a:pt x="367" y="7152"/>
                    <a:pt x="434" y="7119"/>
                  </a:cubicBezTo>
                  <a:lnTo>
                    <a:pt x="5304" y="347"/>
                  </a:lnTo>
                  <a:cubicBezTo>
                    <a:pt x="5371" y="247"/>
                    <a:pt x="5371" y="114"/>
                    <a:pt x="5270" y="47"/>
                  </a:cubicBezTo>
                  <a:cubicBezTo>
                    <a:pt x="5225" y="17"/>
                    <a:pt x="5174" y="1"/>
                    <a:pt x="512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34"/>
            <p:cNvSpPr/>
            <p:nvPr/>
          </p:nvSpPr>
          <p:spPr>
            <a:xfrm>
              <a:off x="3028375" y="1568825"/>
              <a:ext cx="178275" cy="104500"/>
            </a:xfrm>
            <a:custGeom>
              <a:avLst/>
              <a:gdLst/>
              <a:ahLst/>
              <a:cxnLst/>
              <a:rect l="l" t="t" r="r" b="b"/>
              <a:pathLst>
                <a:path w="7131" h="4180" extrusionOk="0">
                  <a:moveTo>
                    <a:pt x="272" y="1"/>
                  </a:moveTo>
                  <a:cubicBezTo>
                    <a:pt x="101" y="1"/>
                    <a:pt x="1" y="268"/>
                    <a:pt x="192" y="377"/>
                  </a:cubicBezTo>
                  <a:lnTo>
                    <a:pt x="6797" y="4146"/>
                  </a:lnTo>
                  <a:cubicBezTo>
                    <a:pt x="6797" y="4146"/>
                    <a:pt x="6864" y="4180"/>
                    <a:pt x="6897" y="4180"/>
                  </a:cubicBezTo>
                  <a:cubicBezTo>
                    <a:pt x="6964" y="4180"/>
                    <a:pt x="7031" y="4146"/>
                    <a:pt x="7064" y="4080"/>
                  </a:cubicBezTo>
                  <a:cubicBezTo>
                    <a:pt x="7131" y="3980"/>
                    <a:pt x="7097" y="3846"/>
                    <a:pt x="6997" y="3779"/>
                  </a:cubicBezTo>
                  <a:lnTo>
                    <a:pt x="392" y="43"/>
                  </a:lnTo>
                  <a:cubicBezTo>
                    <a:pt x="351" y="14"/>
                    <a:pt x="310" y="1"/>
                    <a:pt x="27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34"/>
            <p:cNvSpPr/>
            <p:nvPr/>
          </p:nvSpPr>
          <p:spPr>
            <a:xfrm>
              <a:off x="3026925" y="1643950"/>
              <a:ext cx="179725" cy="104425"/>
            </a:xfrm>
            <a:custGeom>
              <a:avLst/>
              <a:gdLst/>
              <a:ahLst/>
              <a:cxnLst/>
              <a:rect l="l" t="t" r="r" b="b"/>
              <a:pathLst>
                <a:path w="7189" h="4177" extrusionOk="0">
                  <a:moveTo>
                    <a:pt x="333" y="1"/>
                  </a:moveTo>
                  <a:cubicBezTo>
                    <a:pt x="143" y="1"/>
                    <a:pt x="0" y="297"/>
                    <a:pt x="250" y="408"/>
                  </a:cubicBezTo>
                  <a:lnTo>
                    <a:pt x="6855" y="4144"/>
                  </a:lnTo>
                  <a:cubicBezTo>
                    <a:pt x="6855" y="4177"/>
                    <a:pt x="6922" y="4177"/>
                    <a:pt x="6955" y="4177"/>
                  </a:cubicBezTo>
                  <a:cubicBezTo>
                    <a:pt x="7022" y="4177"/>
                    <a:pt x="7089" y="4144"/>
                    <a:pt x="7122" y="4077"/>
                  </a:cubicBezTo>
                  <a:cubicBezTo>
                    <a:pt x="7189" y="3977"/>
                    <a:pt x="7155" y="3843"/>
                    <a:pt x="7055" y="3777"/>
                  </a:cubicBezTo>
                  <a:lnTo>
                    <a:pt x="450" y="41"/>
                  </a:lnTo>
                  <a:cubicBezTo>
                    <a:pt x="411" y="13"/>
                    <a:pt x="371" y="1"/>
                    <a:pt x="33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34"/>
            <p:cNvSpPr/>
            <p:nvPr/>
          </p:nvSpPr>
          <p:spPr>
            <a:xfrm>
              <a:off x="3053175" y="1724150"/>
              <a:ext cx="176825" cy="104300"/>
            </a:xfrm>
            <a:custGeom>
              <a:avLst/>
              <a:gdLst/>
              <a:ahLst/>
              <a:cxnLst/>
              <a:rect l="l" t="t" r="r" b="b"/>
              <a:pathLst>
                <a:path w="7073" h="4172" extrusionOk="0">
                  <a:moveTo>
                    <a:pt x="221" y="0"/>
                  </a:moveTo>
                  <a:cubicBezTo>
                    <a:pt x="152" y="0"/>
                    <a:pt x="89" y="37"/>
                    <a:pt x="68" y="102"/>
                  </a:cubicBezTo>
                  <a:cubicBezTo>
                    <a:pt x="1" y="202"/>
                    <a:pt x="34" y="335"/>
                    <a:pt x="134" y="402"/>
                  </a:cubicBezTo>
                  <a:lnTo>
                    <a:pt x="6739" y="4138"/>
                  </a:lnTo>
                  <a:cubicBezTo>
                    <a:pt x="6772" y="4171"/>
                    <a:pt x="6806" y="4171"/>
                    <a:pt x="6839" y="4171"/>
                  </a:cubicBezTo>
                  <a:cubicBezTo>
                    <a:pt x="6906" y="4171"/>
                    <a:pt x="6973" y="4138"/>
                    <a:pt x="7006" y="4071"/>
                  </a:cubicBezTo>
                  <a:cubicBezTo>
                    <a:pt x="7073" y="3971"/>
                    <a:pt x="7039" y="3838"/>
                    <a:pt x="6939" y="3771"/>
                  </a:cubicBezTo>
                  <a:lnTo>
                    <a:pt x="334" y="35"/>
                  </a:lnTo>
                  <a:cubicBezTo>
                    <a:pt x="299" y="11"/>
                    <a:pt x="259" y="0"/>
                    <a:pt x="22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34"/>
            <p:cNvSpPr/>
            <p:nvPr/>
          </p:nvSpPr>
          <p:spPr>
            <a:xfrm>
              <a:off x="3056625" y="1804300"/>
              <a:ext cx="179225" cy="104200"/>
            </a:xfrm>
            <a:custGeom>
              <a:avLst/>
              <a:gdLst/>
              <a:ahLst/>
              <a:cxnLst/>
              <a:rect l="l" t="t" r="r" b="b"/>
              <a:pathLst>
                <a:path w="7169" h="4168" extrusionOk="0">
                  <a:moveTo>
                    <a:pt x="289" y="0"/>
                  </a:moveTo>
                  <a:cubicBezTo>
                    <a:pt x="110" y="0"/>
                    <a:pt x="0" y="258"/>
                    <a:pt x="196" y="398"/>
                  </a:cubicBezTo>
                  <a:lnTo>
                    <a:pt x="6768" y="4134"/>
                  </a:lnTo>
                  <a:cubicBezTo>
                    <a:pt x="6801" y="4167"/>
                    <a:pt x="6835" y="4167"/>
                    <a:pt x="6901" y="4167"/>
                  </a:cubicBezTo>
                  <a:cubicBezTo>
                    <a:pt x="7101" y="4167"/>
                    <a:pt x="7168" y="3867"/>
                    <a:pt x="7001" y="3767"/>
                  </a:cubicBezTo>
                  <a:lnTo>
                    <a:pt x="397" y="31"/>
                  </a:lnTo>
                  <a:cubicBezTo>
                    <a:pt x="359" y="10"/>
                    <a:pt x="323" y="0"/>
                    <a:pt x="28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34"/>
            <p:cNvSpPr/>
            <p:nvPr/>
          </p:nvSpPr>
          <p:spPr>
            <a:xfrm>
              <a:off x="4950375" y="3072650"/>
              <a:ext cx="522900" cy="324425"/>
            </a:xfrm>
            <a:custGeom>
              <a:avLst/>
              <a:gdLst/>
              <a:ahLst/>
              <a:cxnLst/>
              <a:rect l="l" t="t" r="r" b="b"/>
              <a:pathLst>
                <a:path w="20916" h="12977" extrusionOk="0">
                  <a:moveTo>
                    <a:pt x="19181" y="0"/>
                  </a:moveTo>
                  <a:cubicBezTo>
                    <a:pt x="19114" y="0"/>
                    <a:pt x="19014" y="34"/>
                    <a:pt x="18981" y="100"/>
                  </a:cubicBezTo>
                  <a:lnTo>
                    <a:pt x="13176" y="10941"/>
                  </a:lnTo>
                  <a:lnTo>
                    <a:pt x="1668" y="5771"/>
                  </a:lnTo>
                  <a:cubicBezTo>
                    <a:pt x="1641" y="5762"/>
                    <a:pt x="1615" y="5758"/>
                    <a:pt x="1588" y="5758"/>
                  </a:cubicBezTo>
                  <a:cubicBezTo>
                    <a:pt x="1517" y="5758"/>
                    <a:pt x="1450" y="5789"/>
                    <a:pt x="1401" y="5838"/>
                  </a:cubicBezTo>
                  <a:lnTo>
                    <a:pt x="67" y="7506"/>
                  </a:lnTo>
                  <a:cubicBezTo>
                    <a:pt x="34" y="7539"/>
                    <a:pt x="0" y="7606"/>
                    <a:pt x="34" y="7672"/>
                  </a:cubicBezTo>
                  <a:cubicBezTo>
                    <a:pt x="34" y="7739"/>
                    <a:pt x="67" y="7806"/>
                    <a:pt x="134" y="7839"/>
                  </a:cubicBezTo>
                  <a:lnTo>
                    <a:pt x="12976" y="12976"/>
                  </a:lnTo>
                  <a:lnTo>
                    <a:pt x="13043" y="12976"/>
                  </a:lnTo>
                  <a:cubicBezTo>
                    <a:pt x="13143" y="12976"/>
                    <a:pt x="13210" y="12909"/>
                    <a:pt x="13243" y="12809"/>
                  </a:cubicBezTo>
                  <a:cubicBezTo>
                    <a:pt x="13277" y="12709"/>
                    <a:pt x="13243" y="12576"/>
                    <a:pt x="13143" y="12542"/>
                  </a:cubicBezTo>
                  <a:lnTo>
                    <a:pt x="567" y="7539"/>
                  </a:lnTo>
                  <a:lnTo>
                    <a:pt x="1635" y="6205"/>
                  </a:lnTo>
                  <a:lnTo>
                    <a:pt x="13176" y="11375"/>
                  </a:lnTo>
                  <a:cubicBezTo>
                    <a:pt x="13206" y="11395"/>
                    <a:pt x="13238" y="11403"/>
                    <a:pt x="13270" y="11403"/>
                  </a:cubicBezTo>
                  <a:cubicBezTo>
                    <a:pt x="13349" y="11403"/>
                    <a:pt x="13430" y="11355"/>
                    <a:pt x="13477" y="11308"/>
                  </a:cubicBezTo>
                  <a:lnTo>
                    <a:pt x="19281" y="434"/>
                  </a:lnTo>
                  <a:lnTo>
                    <a:pt x="20382" y="601"/>
                  </a:lnTo>
                  <a:lnTo>
                    <a:pt x="14678" y="11909"/>
                  </a:lnTo>
                  <a:cubicBezTo>
                    <a:pt x="14589" y="12063"/>
                    <a:pt x="14720" y="12203"/>
                    <a:pt x="14857" y="12203"/>
                  </a:cubicBezTo>
                  <a:cubicBezTo>
                    <a:pt x="14927" y="12203"/>
                    <a:pt x="14999" y="12166"/>
                    <a:pt x="15044" y="12075"/>
                  </a:cubicBezTo>
                  <a:lnTo>
                    <a:pt x="20882" y="534"/>
                  </a:lnTo>
                  <a:cubicBezTo>
                    <a:pt x="20915" y="467"/>
                    <a:pt x="20915" y="400"/>
                    <a:pt x="20882" y="334"/>
                  </a:cubicBezTo>
                  <a:cubicBezTo>
                    <a:pt x="20849" y="267"/>
                    <a:pt x="20782" y="234"/>
                    <a:pt x="20715" y="234"/>
                  </a:cubicBezTo>
                  <a:lnTo>
                    <a:pt x="19181"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34"/>
            <p:cNvSpPr/>
            <p:nvPr/>
          </p:nvSpPr>
          <p:spPr>
            <a:xfrm>
              <a:off x="4913675" y="2797725"/>
              <a:ext cx="373625" cy="560150"/>
            </a:xfrm>
            <a:custGeom>
              <a:avLst/>
              <a:gdLst/>
              <a:ahLst/>
              <a:cxnLst/>
              <a:rect l="l" t="t" r="r" b="b"/>
              <a:pathLst>
                <a:path w="14945" h="22406" extrusionOk="0">
                  <a:moveTo>
                    <a:pt x="208" y="1"/>
                  </a:moveTo>
                  <a:cubicBezTo>
                    <a:pt x="163" y="1"/>
                    <a:pt x="120" y="17"/>
                    <a:pt x="101" y="56"/>
                  </a:cubicBezTo>
                  <a:cubicBezTo>
                    <a:pt x="34" y="89"/>
                    <a:pt x="1" y="156"/>
                    <a:pt x="1" y="256"/>
                  </a:cubicBezTo>
                  <a:lnTo>
                    <a:pt x="2936" y="16034"/>
                  </a:lnTo>
                  <a:cubicBezTo>
                    <a:pt x="2965" y="16121"/>
                    <a:pt x="3044" y="16207"/>
                    <a:pt x="3130" y="16207"/>
                  </a:cubicBezTo>
                  <a:cubicBezTo>
                    <a:pt x="3143" y="16207"/>
                    <a:pt x="3156" y="16205"/>
                    <a:pt x="3170" y="16201"/>
                  </a:cubicBezTo>
                  <a:cubicBezTo>
                    <a:pt x="3303" y="16168"/>
                    <a:pt x="3370" y="16067"/>
                    <a:pt x="3336" y="15967"/>
                  </a:cubicBezTo>
                  <a:lnTo>
                    <a:pt x="501" y="556"/>
                  </a:lnTo>
                  <a:lnTo>
                    <a:pt x="9741" y="4659"/>
                  </a:lnTo>
                  <a:lnTo>
                    <a:pt x="14544" y="22272"/>
                  </a:lnTo>
                  <a:cubicBezTo>
                    <a:pt x="14578" y="22339"/>
                    <a:pt x="14644" y="22405"/>
                    <a:pt x="14745" y="22405"/>
                  </a:cubicBezTo>
                  <a:lnTo>
                    <a:pt x="14778" y="22405"/>
                  </a:lnTo>
                  <a:cubicBezTo>
                    <a:pt x="14878" y="22372"/>
                    <a:pt x="14945" y="22272"/>
                    <a:pt x="14945" y="22138"/>
                  </a:cubicBezTo>
                  <a:lnTo>
                    <a:pt x="10141" y="4459"/>
                  </a:lnTo>
                  <a:cubicBezTo>
                    <a:pt x="10108" y="4392"/>
                    <a:pt x="10075" y="4359"/>
                    <a:pt x="10008" y="4326"/>
                  </a:cubicBezTo>
                  <a:lnTo>
                    <a:pt x="301" y="23"/>
                  </a:lnTo>
                  <a:cubicBezTo>
                    <a:pt x="273" y="9"/>
                    <a:pt x="240" y="1"/>
                    <a:pt x="20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34"/>
            <p:cNvSpPr/>
            <p:nvPr/>
          </p:nvSpPr>
          <p:spPr>
            <a:xfrm>
              <a:off x="4882825" y="2798350"/>
              <a:ext cx="78425" cy="470300"/>
            </a:xfrm>
            <a:custGeom>
              <a:avLst/>
              <a:gdLst/>
              <a:ahLst/>
              <a:cxnLst/>
              <a:rect l="l" t="t" r="r" b="b"/>
              <a:pathLst>
                <a:path w="3137" h="18812" extrusionOk="0">
                  <a:moveTo>
                    <a:pt x="1417" y="0"/>
                  </a:moveTo>
                  <a:cubicBezTo>
                    <a:pt x="1349" y="0"/>
                    <a:pt x="1280" y="30"/>
                    <a:pt x="1235" y="98"/>
                  </a:cubicBezTo>
                  <a:lnTo>
                    <a:pt x="34" y="3067"/>
                  </a:lnTo>
                  <a:cubicBezTo>
                    <a:pt x="0" y="3100"/>
                    <a:pt x="0" y="3133"/>
                    <a:pt x="34" y="3200"/>
                  </a:cubicBezTo>
                  <a:lnTo>
                    <a:pt x="2736" y="18611"/>
                  </a:lnTo>
                  <a:cubicBezTo>
                    <a:pt x="2736" y="18711"/>
                    <a:pt x="2836" y="18778"/>
                    <a:pt x="2936" y="18778"/>
                  </a:cubicBezTo>
                  <a:lnTo>
                    <a:pt x="2936" y="18811"/>
                  </a:lnTo>
                  <a:cubicBezTo>
                    <a:pt x="3069" y="18778"/>
                    <a:pt x="3136" y="18678"/>
                    <a:pt x="3136" y="18578"/>
                  </a:cubicBezTo>
                  <a:lnTo>
                    <a:pt x="434" y="3167"/>
                  </a:lnTo>
                  <a:lnTo>
                    <a:pt x="1635" y="264"/>
                  </a:lnTo>
                  <a:cubicBezTo>
                    <a:pt x="1679" y="111"/>
                    <a:pt x="1549" y="0"/>
                    <a:pt x="141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34"/>
            <p:cNvSpPr/>
            <p:nvPr/>
          </p:nvSpPr>
          <p:spPr>
            <a:xfrm>
              <a:off x="5155175" y="2679025"/>
              <a:ext cx="263050" cy="367800"/>
            </a:xfrm>
            <a:custGeom>
              <a:avLst/>
              <a:gdLst/>
              <a:ahLst/>
              <a:cxnLst/>
              <a:rect l="l" t="t" r="r" b="b"/>
              <a:pathLst>
                <a:path w="10522" h="14712" extrusionOk="0">
                  <a:moveTo>
                    <a:pt x="5618" y="1"/>
                  </a:moveTo>
                  <a:cubicBezTo>
                    <a:pt x="5552" y="1"/>
                    <a:pt x="5451" y="34"/>
                    <a:pt x="5418" y="101"/>
                  </a:cubicBezTo>
                  <a:lnTo>
                    <a:pt x="114" y="9174"/>
                  </a:lnTo>
                  <a:cubicBezTo>
                    <a:pt x="0" y="9334"/>
                    <a:pt x="136" y="9478"/>
                    <a:pt x="276" y="9478"/>
                  </a:cubicBezTo>
                  <a:cubicBezTo>
                    <a:pt x="341" y="9478"/>
                    <a:pt x="406" y="9447"/>
                    <a:pt x="448" y="9374"/>
                  </a:cubicBezTo>
                  <a:lnTo>
                    <a:pt x="5552" y="701"/>
                  </a:lnTo>
                  <a:lnTo>
                    <a:pt x="10088" y="14578"/>
                  </a:lnTo>
                  <a:cubicBezTo>
                    <a:pt x="10088" y="14644"/>
                    <a:pt x="10188" y="14711"/>
                    <a:pt x="10288" y="14711"/>
                  </a:cubicBezTo>
                  <a:lnTo>
                    <a:pt x="10322" y="14711"/>
                  </a:lnTo>
                  <a:cubicBezTo>
                    <a:pt x="10455" y="14678"/>
                    <a:pt x="10522" y="14544"/>
                    <a:pt x="10455" y="14444"/>
                  </a:cubicBezTo>
                  <a:lnTo>
                    <a:pt x="5818" y="134"/>
                  </a:lnTo>
                  <a:cubicBezTo>
                    <a:pt x="5785" y="67"/>
                    <a:pt x="5718" y="1"/>
                    <a:pt x="561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34"/>
            <p:cNvSpPr/>
            <p:nvPr/>
          </p:nvSpPr>
          <p:spPr>
            <a:xfrm>
              <a:off x="5289775" y="2679850"/>
              <a:ext cx="184325" cy="408650"/>
            </a:xfrm>
            <a:custGeom>
              <a:avLst/>
              <a:gdLst/>
              <a:ahLst/>
              <a:cxnLst/>
              <a:rect l="l" t="t" r="r" b="b"/>
              <a:pathLst>
                <a:path w="7373" h="16346" extrusionOk="0">
                  <a:moveTo>
                    <a:pt x="201" y="1"/>
                  </a:moveTo>
                  <a:cubicBezTo>
                    <a:pt x="101" y="1"/>
                    <a:pt x="1" y="68"/>
                    <a:pt x="1" y="201"/>
                  </a:cubicBezTo>
                  <a:cubicBezTo>
                    <a:pt x="1" y="301"/>
                    <a:pt x="101" y="401"/>
                    <a:pt x="201" y="401"/>
                  </a:cubicBezTo>
                  <a:lnTo>
                    <a:pt x="1769" y="401"/>
                  </a:lnTo>
                  <a:lnTo>
                    <a:pt x="6939" y="16213"/>
                  </a:lnTo>
                  <a:cubicBezTo>
                    <a:pt x="6939" y="16279"/>
                    <a:pt x="7039" y="16346"/>
                    <a:pt x="7139" y="16346"/>
                  </a:cubicBezTo>
                  <a:lnTo>
                    <a:pt x="7206" y="16346"/>
                  </a:lnTo>
                  <a:cubicBezTo>
                    <a:pt x="7306" y="16313"/>
                    <a:pt x="7373" y="16179"/>
                    <a:pt x="7339" y="16079"/>
                  </a:cubicBezTo>
                  <a:lnTo>
                    <a:pt x="2102" y="134"/>
                  </a:lnTo>
                  <a:cubicBezTo>
                    <a:pt x="2102" y="34"/>
                    <a:pt x="2002" y="1"/>
                    <a:pt x="190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34"/>
            <p:cNvSpPr/>
            <p:nvPr/>
          </p:nvSpPr>
          <p:spPr>
            <a:xfrm>
              <a:off x="5251425" y="3013125"/>
              <a:ext cx="115925" cy="191300"/>
            </a:xfrm>
            <a:custGeom>
              <a:avLst/>
              <a:gdLst/>
              <a:ahLst/>
              <a:cxnLst/>
              <a:rect l="l" t="t" r="r" b="b"/>
              <a:pathLst>
                <a:path w="4637" h="7652" extrusionOk="0">
                  <a:moveTo>
                    <a:pt x="4424" y="0"/>
                  </a:moveTo>
                  <a:cubicBezTo>
                    <a:pt x="4343" y="0"/>
                    <a:pt x="4262" y="38"/>
                    <a:pt x="4237" y="113"/>
                  </a:cubicBezTo>
                  <a:lnTo>
                    <a:pt x="67" y="7351"/>
                  </a:lnTo>
                  <a:cubicBezTo>
                    <a:pt x="0" y="7451"/>
                    <a:pt x="34" y="7552"/>
                    <a:pt x="134" y="7618"/>
                  </a:cubicBezTo>
                  <a:cubicBezTo>
                    <a:pt x="167" y="7652"/>
                    <a:pt x="200" y="7652"/>
                    <a:pt x="234" y="7652"/>
                  </a:cubicBezTo>
                  <a:cubicBezTo>
                    <a:pt x="301" y="7652"/>
                    <a:pt x="367" y="7618"/>
                    <a:pt x="401" y="7552"/>
                  </a:cubicBezTo>
                  <a:lnTo>
                    <a:pt x="4570" y="313"/>
                  </a:lnTo>
                  <a:cubicBezTo>
                    <a:pt x="4637" y="213"/>
                    <a:pt x="4604" y="80"/>
                    <a:pt x="4504" y="13"/>
                  </a:cubicBezTo>
                  <a:cubicBezTo>
                    <a:pt x="4479" y="4"/>
                    <a:pt x="4451" y="0"/>
                    <a:pt x="442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34"/>
            <p:cNvSpPr/>
            <p:nvPr/>
          </p:nvSpPr>
          <p:spPr>
            <a:xfrm>
              <a:off x="5233900" y="2933750"/>
              <a:ext cx="117975" cy="192300"/>
            </a:xfrm>
            <a:custGeom>
              <a:avLst/>
              <a:gdLst/>
              <a:ahLst/>
              <a:cxnLst/>
              <a:rect l="l" t="t" r="r" b="b"/>
              <a:pathLst>
                <a:path w="4719" h="7692" extrusionOk="0">
                  <a:moveTo>
                    <a:pt x="4418" y="0"/>
                  </a:moveTo>
                  <a:cubicBezTo>
                    <a:pt x="4349" y="0"/>
                    <a:pt x="4279" y="34"/>
                    <a:pt x="4237" y="119"/>
                  </a:cubicBezTo>
                  <a:lnTo>
                    <a:pt x="68" y="7357"/>
                  </a:lnTo>
                  <a:cubicBezTo>
                    <a:pt x="1" y="7458"/>
                    <a:pt x="34" y="7591"/>
                    <a:pt x="134" y="7658"/>
                  </a:cubicBezTo>
                  <a:cubicBezTo>
                    <a:pt x="168" y="7658"/>
                    <a:pt x="201" y="7691"/>
                    <a:pt x="234" y="7691"/>
                  </a:cubicBezTo>
                  <a:cubicBezTo>
                    <a:pt x="301" y="7691"/>
                    <a:pt x="401" y="7658"/>
                    <a:pt x="434" y="7591"/>
                  </a:cubicBezTo>
                  <a:lnTo>
                    <a:pt x="4604" y="319"/>
                  </a:lnTo>
                  <a:cubicBezTo>
                    <a:pt x="4718" y="160"/>
                    <a:pt x="4567" y="0"/>
                    <a:pt x="441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34"/>
            <p:cNvSpPr/>
            <p:nvPr/>
          </p:nvSpPr>
          <p:spPr>
            <a:xfrm>
              <a:off x="5216400" y="2856100"/>
              <a:ext cx="116825" cy="190725"/>
            </a:xfrm>
            <a:custGeom>
              <a:avLst/>
              <a:gdLst/>
              <a:ahLst/>
              <a:cxnLst/>
              <a:rect l="l" t="t" r="r" b="b"/>
              <a:pathLst>
                <a:path w="4673" h="7629" extrusionOk="0">
                  <a:moveTo>
                    <a:pt x="4416" y="0"/>
                  </a:moveTo>
                  <a:cubicBezTo>
                    <a:pt x="4354" y="0"/>
                    <a:pt x="4289" y="27"/>
                    <a:pt x="4237" y="89"/>
                  </a:cubicBezTo>
                  <a:lnTo>
                    <a:pt x="67" y="7328"/>
                  </a:lnTo>
                  <a:cubicBezTo>
                    <a:pt x="0" y="7428"/>
                    <a:pt x="34" y="7561"/>
                    <a:pt x="134" y="7595"/>
                  </a:cubicBezTo>
                  <a:cubicBezTo>
                    <a:pt x="167" y="7628"/>
                    <a:pt x="200" y="7628"/>
                    <a:pt x="234" y="7628"/>
                  </a:cubicBezTo>
                  <a:cubicBezTo>
                    <a:pt x="334" y="7628"/>
                    <a:pt x="401" y="7595"/>
                    <a:pt x="434" y="7528"/>
                  </a:cubicBezTo>
                  <a:lnTo>
                    <a:pt x="4604" y="290"/>
                  </a:lnTo>
                  <a:cubicBezTo>
                    <a:pt x="4672" y="129"/>
                    <a:pt x="4552" y="0"/>
                    <a:pt x="441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34"/>
            <p:cNvSpPr/>
            <p:nvPr/>
          </p:nvSpPr>
          <p:spPr>
            <a:xfrm>
              <a:off x="5198875" y="2777125"/>
              <a:ext cx="116775" cy="191300"/>
            </a:xfrm>
            <a:custGeom>
              <a:avLst/>
              <a:gdLst/>
              <a:ahLst/>
              <a:cxnLst/>
              <a:rect l="l" t="t" r="r" b="b"/>
              <a:pathLst>
                <a:path w="4671" h="7652" extrusionOk="0">
                  <a:moveTo>
                    <a:pt x="4444" y="0"/>
                  </a:moveTo>
                  <a:cubicBezTo>
                    <a:pt x="4356" y="0"/>
                    <a:pt x="4287" y="38"/>
                    <a:pt x="4237" y="113"/>
                  </a:cubicBezTo>
                  <a:lnTo>
                    <a:pt x="68" y="7351"/>
                  </a:lnTo>
                  <a:cubicBezTo>
                    <a:pt x="1" y="7418"/>
                    <a:pt x="34" y="7551"/>
                    <a:pt x="134" y="7618"/>
                  </a:cubicBezTo>
                  <a:cubicBezTo>
                    <a:pt x="168" y="7652"/>
                    <a:pt x="201" y="7652"/>
                    <a:pt x="234" y="7652"/>
                  </a:cubicBezTo>
                  <a:cubicBezTo>
                    <a:pt x="301" y="7652"/>
                    <a:pt x="368" y="7618"/>
                    <a:pt x="401" y="7551"/>
                  </a:cubicBezTo>
                  <a:lnTo>
                    <a:pt x="4604" y="313"/>
                  </a:lnTo>
                  <a:cubicBezTo>
                    <a:pt x="4671" y="213"/>
                    <a:pt x="4637" y="79"/>
                    <a:pt x="4537" y="13"/>
                  </a:cubicBezTo>
                  <a:cubicBezTo>
                    <a:pt x="4504" y="4"/>
                    <a:pt x="4473" y="0"/>
                    <a:pt x="444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34"/>
            <p:cNvSpPr/>
            <p:nvPr/>
          </p:nvSpPr>
          <p:spPr>
            <a:xfrm>
              <a:off x="5026250" y="3117350"/>
              <a:ext cx="187200" cy="88075"/>
            </a:xfrm>
            <a:custGeom>
              <a:avLst/>
              <a:gdLst/>
              <a:ahLst/>
              <a:cxnLst/>
              <a:rect l="l" t="t" r="r" b="b"/>
              <a:pathLst>
                <a:path w="7488" h="3523" extrusionOk="0">
                  <a:moveTo>
                    <a:pt x="222" y="1"/>
                  </a:moveTo>
                  <a:cubicBezTo>
                    <a:pt x="141" y="1"/>
                    <a:pt x="59" y="38"/>
                    <a:pt x="34" y="114"/>
                  </a:cubicBezTo>
                  <a:cubicBezTo>
                    <a:pt x="1" y="247"/>
                    <a:pt x="34" y="347"/>
                    <a:pt x="134" y="414"/>
                  </a:cubicBezTo>
                  <a:lnTo>
                    <a:pt x="7073" y="3483"/>
                  </a:lnTo>
                  <a:cubicBezTo>
                    <a:pt x="7106" y="3483"/>
                    <a:pt x="7139" y="3516"/>
                    <a:pt x="7173" y="3516"/>
                  </a:cubicBezTo>
                  <a:cubicBezTo>
                    <a:pt x="7192" y="3521"/>
                    <a:pt x="7210" y="3523"/>
                    <a:pt x="7227" y="3523"/>
                  </a:cubicBezTo>
                  <a:cubicBezTo>
                    <a:pt x="7447" y="3523"/>
                    <a:pt x="7487" y="3147"/>
                    <a:pt x="7239" y="3116"/>
                  </a:cubicBezTo>
                  <a:lnTo>
                    <a:pt x="301" y="13"/>
                  </a:lnTo>
                  <a:cubicBezTo>
                    <a:pt x="276" y="5"/>
                    <a:pt x="249" y="1"/>
                    <a:pt x="22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34"/>
            <p:cNvSpPr/>
            <p:nvPr/>
          </p:nvSpPr>
          <p:spPr>
            <a:xfrm>
              <a:off x="5016475" y="3042500"/>
              <a:ext cx="189425" cy="87900"/>
            </a:xfrm>
            <a:custGeom>
              <a:avLst/>
              <a:gdLst/>
              <a:ahLst/>
              <a:cxnLst/>
              <a:rect l="l" t="t" r="r" b="b"/>
              <a:pathLst>
                <a:path w="7577" h="3516" extrusionOk="0">
                  <a:moveTo>
                    <a:pt x="274" y="1"/>
                  </a:moveTo>
                  <a:cubicBezTo>
                    <a:pt x="83" y="1"/>
                    <a:pt x="1" y="321"/>
                    <a:pt x="225" y="406"/>
                  </a:cubicBezTo>
                  <a:lnTo>
                    <a:pt x="7163" y="3508"/>
                  </a:lnTo>
                  <a:lnTo>
                    <a:pt x="7263" y="3508"/>
                  </a:lnTo>
                  <a:cubicBezTo>
                    <a:pt x="7284" y="3513"/>
                    <a:pt x="7303" y="3515"/>
                    <a:pt x="7321" y="3515"/>
                  </a:cubicBezTo>
                  <a:cubicBezTo>
                    <a:pt x="7539" y="3515"/>
                    <a:pt x="7577" y="3169"/>
                    <a:pt x="7330" y="3108"/>
                  </a:cubicBezTo>
                  <a:lnTo>
                    <a:pt x="392" y="39"/>
                  </a:lnTo>
                  <a:cubicBezTo>
                    <a:pt x="350" y="12"/>
                    <a:pt x="310" y="1"/>
                    <a:pt x="27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34"/>
            <p:cNvSpPr/>
            <p:nvPr/>
          </p:nvSpPr>
          <p:spPr>
            <a:xfrm>
              <a:off x="4987075" y="2965225"/>
              <a:ext cx="185150" cy="87425"/>
            </a:xfrm>
            <a:custGeom>
              <a:avLst/>
              <a:gdLst/>
              <a:ahLst/>
              <a:cxnLst/>
              <a:rect l="l" t="t" r="r" b="b"/>
              <a:pathLst>
                <a:path w="7406" h="3497" extrusionOk="0">
                  <a:moveTo>
                    <a:pt x="212" y="1"/>
                  </a:moveTo>
                  <a:cubicBezTo>
                    <a:pt x="134" y="1"/>
                    <a:pt x="58" y="55"/>
                    <a:pt x="33" y="128"/>
                  </a:cubicBezTo>
                  <a:cubicBezTo>
                    <a:pt x="0" y="228"/>
                    <a:pt x="33" y="361"/>
                    <a:pt x="134" y="394"/>
                  </a:cubicBezTo>
                  <a:lnTo>
                    <a:pt x="7072" y="3463"/>
                  </a:lnTo>
                  <a:cubicBezTo>
                    <a:pt x="7105" y="3497"/>
                    <a:pt x="7139" y="3497"/>
                    <a:pt x="7172" y="3497"/>
                  </a:cubicBezTo>
                  <a:cubicBezTo>
                    <a:pt x="7239" y="3497"/>
                    <a:pt x="7305" y="3463"/>
                    <a:pt x="7372" y="3363"/>
                  </a:cubicBezTo>
                  <a:cubicBezTo>
                    <a:pt x="7405" y="3263"/>
                    <a:pt x="7339" y="3130"/>
                    <a:pt x="7239" y="3096"/>
                  </a:cubicBezTo>
                  <a:lnTo>
                    <a:pt x="300" y="27"/>
                  </a:lnTo>
                  <a:cubicBezTo>
                    <a:pt x="272" y="9"/>
                    <a:pt x="242" y="1"/>
                    <a:pt x="21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34"/>
            <p:cNvSpPr/>
            <p:nvPr/>
          </p:nvSpPr>
          <p:spPr>
            <a:xfrm>
              <a:off x="4971500" y="2885775"/>
              <a:ext cx="188225" cy="87650"/>
            </a:xfrm>
            <a:custGeom>
              <a:avLst/>
              <a:gdLst/>
              <a:ahLst/>
              <a:cxnLst/>
              <a:rect l="l" t="t" r="r" b="b"/>
              <a:pathLst>
                <a:path w="7529" h="3506" extrusionOk="0">
                  <a:moveTo>
                    <a:pt x="309" y="1"/>
                  </a:moveTo>
                  <a:cubicBezTo>
                    <a:pt x="108" y="1"/>
                    <a:pt x="1" y="352"/>
                    <a:pt x="256" y="437"/>
                  </a:cubicBezTo>
                  <a:lnTo>
                    <a:pt x="7194" y="3506"/>
                  </a:lnTo>
                  <a:lnTo>
                    <a:pt x="7295" y="3506"/>
                  </a:lnTo>
                  <a:cubicBezTo>
                    <a:pt x="7361" y="3506"/>
                    <a:pt x="7428" y="3472"/>
                    <a:pt x="7461" y="3406"/>
                  </a:cubicBezTo>
                  <a:cubicBezTo>
                    <a:pt x="7528" y="3306"/>
                    <a:pt x="7461" y="3172"/>
                    <a:pt x="7361" y="3139"/>
                  </a:cubicBezTo>
                  <a:lnTo>
                    <a:pt x="423" y="37"/>
                  </a:lnTo>
                  <a:cubicBezTo>
                    <a:pt x="383" y="12"/>
                    <a:pt x="345" y="1"/>
                    <a:pt x="30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34"/>
            <p:cNvSpPr/>
            <p:nvPr/>
          </p:nvSpPr>
          <p:spPr>
            <a:xfrm>
              <a:off x="3146575" y="3487100"/>
              <a:ext cx="1101650" cy="226025"/>
            </a:xfrm>
            <a:custGeom>
              <a:avLst/>
              <a:gdLst/>
              <a:ahLst/>
              <a:cxnLst/>
              <a:rect l="l" t="t" r="r" b="b"/>
              <a:pathLst>
                <a:path w="44066" h="9041" extrusionOk="0">
                  <a:moveTo>
                    <a:pt x="1" y="1"/>
                  </a:moveTo>
                  <a:lnTo>
                    <a:pt x="1" y="9041"/>
                  </a:lnTo>
                  <a:lnTo>
                    <a:pt x="44066" y="9041"/>
                  </a:lnTo>
                  <a:lnTo>
                    <a:pt x="44066"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34"/>
            <p:cNvSpPr/>
            <p:nvPr/>
          </p:nvSpPr>
          <p:spPr>
            <a:xfrm>
              <a:off x="3140750" y="3482100"/>
              <a:ext cx="1112475" cy="236025"/>
            </a:xfrm>
            <a:custGeom>
              <a:avLst/>
              <a:gdLst/>
              <a:ahLst/>
              <a:cxnLst/>
              <a:rect l="l" t="t" r="r" b="b"/>
              <a:pathLst>
                <a:path w="44499" h="9441" extrusionOk="0">
                  <a:moveTo>
                    <a:pt x="44099" y="434"/>
                  </a:moveTo>
                  <a:lnTo>
                    <a:pt x="44099" y="9040"/>
                  </a:lnTo>
                  <a:lnTo>
                    <a:pt x="434" y="9040"/>
                  </a:lnTo>
                  <a:lnTo>
                    <a:pt x="434" y="434"/>
                  </a:lnTo>
                  <a:close/>
                  <a:moveTo>
                    <a:pt x="234" y="1"/>
                  </a:moveTo>
                  <a:cubicBezTo>
                    <a:pt x="100" y="1"/>
                    <a:pt x="0" y="101"/>
                    <a:pt x="0" y="201"/>
                  </a:cubicBezTo>
                  <a:lnTo>
                    <a:pt x="0" y="9241"/>
                  </a:lnTo>
                  <a:cubicBezTo>
                    <a:pt x="0" y="9341"/>
                    <a:pt x="100" y="9441"/>
                    <a:pt x="234" y="9441"/>
                  </a:cubicBezTo>
                  <a:lnTo>
                    <a:pt x="44299" y="9441"/>
                  </a:lnTo>
                  <a:cubicBezTo>
                    <a:pt x="44432" y="9441"/>
                    <a:pt x="44499" y="9341"/>
                    <a:pt x="44499" y="9241"/>
                  </a:cubicBezTo>
                  <a:lnTo>
                    <a:pt x="44499" y="201"/>
                  </a:lnTo>
                  <a:cubicBezTo>
                    <a:pt x="44499" y="101"/>
                    <a:pt x="44432" y="1"/>
                    <a:pt x="4429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34"/>
            <p:cNvSpPr/>
            <p:nvPr/>
          </p:nvSpPr>
          <p:spPr>
            <a:xfrm>
              <a:off x="3150750" y="3540475"/>
              <a:ext cx="207675" cy="10875"/>
            </a:xfrm>
            <a:custGeom>
              <a:avLst/>
              <a:gdLst/>
              <a:ahLst/>
              <a:cxnLst/>
              <a:rect l="l" t="t" r="r" b="b"/>
              <a:pathLst>
                <a:path w="8307" h="435" extrusionOk="0">
                  <a:moveTo>
                    <a:pt x="268" y="1"/>
                  </a:moveTo>
                  <a:cubicBezTo>
                    <a:pt x="1" y="1"/>
                    <a:pt x="1" y="434"/>
                    <a:pt x="268" y="434"/>
                  </a:cubicBezTo>
                  <a:lnTo>
                    <a:pt x="8006" y="434"/>
                  </a:lnTo>
                  <a:cubicBezTo>
                    <a:pt x="8307" y="434"/>
                    <a:pt x="8307" y="1"/>
                    <a:pt x="800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34"/>
            <p:cNvSpPr/>
            <p:nvPr/>
          </p:nvSpPr>
          <p:spPr>
            <a:xfrm>
              <a:off x="3410100" y="3602175"/>
              <a:ext cx="36725" cy="10050"/>
            </a:xfrm>
            <a:custGeom>
              <a:avLst/>
              <a:gdLst/>
              <a:ahLst/>
              <a:cxnLst/>
              <a:rect l="l" t="t" r="r" b="b"/>
              <a:pathLst>
                <a:path w="1469" h="402" extrusionOk="0">
                  <a:moveTo>
                    <a:pt x="201" y="1"/>
                  </a:moveTo>
                  <a:cubicBezTo>
                    <a:pt x="101" y="1"/>
                    <a:pt x="1" y="101"/>
                    <a:pt x="1" y="201"/>
                  </a:cubicBezTo>
                  <a:cubicBezTo>
                    <a:pt x="1" y="335"/>
                    <a:pt x="101" y="401"/>
                    <a:pt x="201" y="401"/>
                  </a:cubicBezTo>
                  <a:lnTo>
                    <a:pt x="1268" y="401"/>
                  </a:lnTo>
                  <a:cubicBezTo>
                    <a:pt x="1368" y="401"/>
                    <a:pt x="1468" y="335"/>
                    <a:pt x="1468" y="201"/>
                  </a:cubicBezTo>
                  <a:cubicBezTo>
                    <a:pt x="1468" y="101"/>
                    <a:pt x="1368" y="1"/>
                    <a:pt x="126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34"/>
            <p:cNvSpPr/>
            <p:nvPr/>
          </p:nvSpPr>
          <p:spPr>
            <a:xfrm>
              <a:off x="3149925" y="3602175"/>
              <a:ext cx="226850" cy="10050"/>
            </a:xfrm>
            <a:custGeom>
              <a:avLst/>
              <a:gdLst/>
              <a:ahLst/>
              <a:cxnLst/>
              <a:rect l="l" t="t" r="r" b="b"/>
              <a:pathLst>
                <a:path w="9074" h="402" extrusionOk="0">
                  <a:moveTo>
                    <a:pt x="200" y="1"/>
                  </a:moveTo>
                  <a:cubicBezTo>
                    <a:pt x="67" y="1"/>
                    <a:pt x="0" y="101"/>
                    <a:pt x="0" y="201"/>
                  </a:cubicBezTo>
                  <a:cubicBezTo>
                    <a:pt x="0" y="335"/>
                    <a:pt x="67" y="401"/>
                    <a:pt x="200" y="401"/>
                  </a:cubicBezTo>
                  <a:lnTo>
                    <a:pt x="8873" y="401"/>
                  </a:lnTo>
                  <a:cubicBezTo>
                    <a:pt x="8973" y="401"/>
                    <a:pt x="9073" y="335"/>
                    <a:pt x="9073" y="201"/>
                  </a:cubicBezTo>
                  <a:cubicBezTo>
                    <a:pt x="9073" y="101"/>
                    <a:pt x="8973" y="1"/>
                    <a:pt x="887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34"/>
            <p:cNvSpPr/>
            <p:nvPr/>
          </p:nvSpPr>
          <p:spPr>
            <a:xfrm>
              <a:off x="3154100" y="3665575"/>
              <a:ext cx="100075" cy="10850"/>
            </a:xfrm>
            <a:custGeom>
              <a:avLst/>
              <a:gdLst/>
              <a:ahLst/>
              <a:cxnLst/>
              <a:rect l="l" t="t" r="r" b="b"/>
              <a:pathLst>
                <a:path w="4003" h="434" extrusionOk="0">
                  <a:moveTo>
                    <a:pt x="200" y="0"/>
                  </a:moveTo>
                  <a:cubicBezTo>
                    <a:pt x="100" y="0"/>
                    <a:pt x="0" y="100"/>
                    <a:pt x="0" y="234"/>
                  </a:cubicBezTo>
                  <a:cubicBezTo>
                    <a:pt x="0" y="334"/>
                    <a:pt x="100" y="434"/>
                    <a:pt x="200" y="434"/>
                  </a:cubicBezTo>
                  <a:lnTo>
                    <a:pt x="3769" y="434"/>
                  </a:lnTo>
                  <a:cubicBezTo>
                    <a:pt x="3903" y="434"/>
                    <a:pt x="4003" y="334"/>
                    <a:pt x="4003" y="234"/>
                  </a:cubicBezTo>
                  <a:cubicBezTo>
                    <a:pt x="4003" y="100"/>
                    <a:pt x="3903" y="0"/>
                    <a:pt x="376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34"/>
            <p:cNvSpPr/>
            <p:nvPr/>
          </p:nvSpPr>
          <p:spPr>
            <a:xfrm>
              <a:off x="4003025" y="3495450"/>
              <a:ext cx="462850" cy="212675"/>
            </a:xfrm>
            <a:custGeom>
              <a:avLst/>
              <a:gdLst/>
              <a:ahLst/>
              <a:cxnLst/>
              <a:rect l="l" t="t" r="r" b="b"/>
              <a:pathLst>
                <a:path w="18514" h="8507" extrusionOk="0">
                  <a:moveTo>
                    <a:pt x="768" y="0"/>
                  </a:moveTo>
                  <a:cubicBezTo>
                    <a:pt x="1" y="2769"/>
                    <a:pt x="1" y="5704"/>
                    <a:pt x="768" y="8506"/>
                  </a:cubicBezTo>
                  <a:lnTo>
                    <a:pt x="18514" y="8506"/>
                  </a:lnTo>
                  <a:cubicBezTo>
                    <a:pt x="18514" y="8506"/>
                    <a:pt x="16646" y="3102"/>
                    <a:pt x="1851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34"/>
            <p:cNvSpPr/>
            <p:nvPr/>
          </p:nvSpPr>
          <p:spPr>
            <a:xfrm>
              <a:off x="3998025" y="3489600"/>
              <a:ext cx="474525" cy="223525"/>
            </a:xfrm>
            <a:custGeom>
              <a:avLst/>
              <a:gdLst/>
              <a:ahLst/>
              <a:cxnLst/>
              <a:rect l="l" t="t" r="r" b="b"/>
              <a:pathLst>
                <a:path w="18981" h="8941" extrusionOk="0">
                  <a:moveTo>
                    <a:pt x="18380" y="434"/>
                  </a:moveTo>
                  <a:cubicBezTo>
                    <a:pt x="16946" y="3236"/>
                    <a:pt x="18080" y="7406"/>
                    <a:pt x="18447" y="8507"/>
                  </a:cubicBezTo>
                  <a:lnTo>
                    <a:pt x="1135" y="8507"/>
                  </a:lnTo>
                  <a:cubicBezTo>
                    <a:pt x="434" y="5872"/>
                    <a:pt x="434" y="3070"/>
                    <a:pt x="1101" y="434"/>
                  </a:cubicBezTo>
                  <a:close/>
                  <a:moveTo>
                    <a:pt x="968" y="1"/>
                  </a:moveTo>
                  <a:cubicBezTo>
                    <a:pt x="868" y="1"/>
                    <a:pt x="801" y="67"/>
                    <a:pt x="768" y="168"/>
                  </a:cubicBezTo>
                  <a:cubicBezTo>
                    <a:pt x="1" y="2970"/>
                    <a:pt x="1" y="5938"/>
                    <a:pt x="768" y="8774"/>
                  </a:cubicBezTo>
                  <a:cubicBezTo>
                    <a:pt x="768" y="8874"/>
                    <a:pt x="868" y="8941"/>
                    <a:pt x="968" y="8941"/>
                  </a:cubicBezTo>
                  <a:lnTo>
                    <a:pt x="18714" y="8941"/>
                  </a:lnTo>
                  <a:cubicBezTo>
                    <a:pt x="18847" y="8941"/>
                    <a:pt x="18947" y="8807"/>
                    <a:pt x="18914" y="8674"/>
                  </a:cubicBezTo>
                  <a:cubicBezTo>
                    <a:pt x="18914" y="8607"/>
                    <a:pt x="17113" y="3303"/>
                    <a:pt x="18914" y="334"/>
                  </a:cubicBezTo>
                  <a:cubicBezTo>
                    <a:pt x="18981" y="201"/>
                    <a:pt x="18881" y="1"/>
                    <a:pt x="1871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34"/>
            <p:cNvSpPr/>
            <p:nvPr/>
          </p:nvSpPr>
          <p:spPr>
            <a:xfrm>
              <a:off x="4003025" y="3495450"/>
              <a:ext cx="462850" cy="212675"/>
            </a:xfrm>
            <a:custGeom>
              <a:avLst/>
              <a:gdLst/>
              <a:ahLst/>
              <a:cxnLst/>
              <a:rect l="l" t="t" r="r" b="b"/>
              <a:pathLst>
                <a:path w="18514" h="8507" extrusionOk="0">
                  <a:moveTo>
                    <a:pt x="768" y="0"/>
                  </a:moveTo>
                  <a:cubicBezTo>
                    <a:pt x="1" y="2769"/>
                    <a:pt x="1" y="5704"/>
                    <a:pt x="768" y="8506"/>
                  </a:cubicBezTo>
                  <a:lnTo>
                    <a:pt x="18514" y="8506"/>
                  </a:lnTo>
                  <a:cubicBezTo>
                    <a:pt x="18514" y="8506"/>
                    <a:pt x="16646" y="3102"/>
                    <a:pt x="1851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34"/>
            <p:cNvSpPr/>
            <p:nvPr/>
          </p:nvSpPr>
          <p:spPr>
            <a:xfrm>
              <a:off x="3998025" y="3489600"/>
              <a:ext cx="474525" cy="223525"/>
            </a:xfrm>
            <a:custGeom>
              <a:avLst/>
              <a:gdLst/>
              <a:ahLst/>
              <a:cxnLst/>
              <a:rect l="l" t="t" r="r" b="b"/>
              <a:pathLst>
                <a:path w="18981" h="8941" extrusionOk="0">
                  <a:moveTo>
                    <a:pt x="18380" y="434"/>
                  </a:moveTo>
                  <a:cubicBezTo>
                    <a:pt x="16946" y="3236"/>
                    <a:pt x="18080" y="7406"/>
                    <a:pt x="18447" y="8507"/>
                  </a:cubicBezTo>
                  <a:lnTo>
                    <a:pt x="1135" y="8507"/>
                  </a:lnTo>
                  <a:cubicBezTo>
                    <a:pt x="434" y="5872"/>
                    <a:pt x="434" y="3070"/>
                    <a:pt x="1101" y="434"/>
                  </a:cubicBezTo>
                  <a:close/>
                  <a:moveTo>
                    <a:pt x="968" y="1"/>
                  </a:moveTo>
                  <a:cubicBezTo>
                    <a:pt x="868" y="1"/>
                    <a:pt x="801" y="67"/>
                    <a:pt x="768" y="168"/>
                  </a:cubicBezTo>
                  <a:cubicBezTo>
                    <a:pt x="1" y="2970"/>
                    <a:pt x="1" y="5938"/>
                    <a:pt x="768" y="8774"/>
                  </a:cubicBezTo>
                  <a:cubicBezTo>
                    <a:pt x="768" y="8874"/>
                    <a:pt x="868" y="8941"/>
                    <a:pt x="968" y="8941"/>
                  </a:cubicBezTo>
                  <a:lnTo>
                    <a:pt x="18714" y="8941"/>
                  </a:lnTo>
                  <a:cubicBezTo>
                    <a:pt x="18847" y="8941"/>
                    <a:pt x="18947" y="8807"/>
                    <a:pt x="18914" y="8674"/>
                  </a:cubicBezTo>
                  <a:cubicBezTo>
                    <a:pt x="18914" y="8607"/>
                    <a:pt x="17113" y="3303"/>
                    <a:pt x="18914" y="334"/>
                  </a:cubicBezTo>
                  <a:cubicBezTo>
                    <a:pt x="18981" y="201"/>
                    <a:pt x="18881" y="1"/>
                    <a:pt x="1871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34"/>
            <p:cNvSpPr/>
            <p:nvPr/>
          </p:nvSpPr>
          <p:spPr>
            <a:xfrm>
              <a:off x="3124075" y="3482100"/>
              <a:ext cx="1371000" cy="233525"/>
            </a:xfrm>
            <a:custGeom>
              <a:avLst/>
              <a:gdLst/>
              <a:ahLst/>
              <a:cxnLst/>
              <a:rect l="l" t="t" r="r" b="b"/>
              <a:pathLst>
                <a:path w="54840" h="9341" extrusionOk="0">
                  <a:moveTo>
                    <a:pt x="567" y="1"/>
                  </a:moveTo>
                  <a:cubicBezTo>
                    <a:pt x="234" y="1"/>
                    <a:pt x="0" y="267"/>
                    <a:pt x="0" y="568"/>
                  </a:cubicBezTo>
                  <a:lnTo>
                    <a:pt x="0" y="8440"/>
                  </a:lnTo>
                  <a:cubicBezTo>
                    <a:pt x="0" y="8940"/>
                    <a:pt x="401" y="9341"/>
                    <a:pt x="901" y="9341"/>
                  </a:cubicBezTo>
                  <a:lnTo>
                    <a:pt x="54406" y="9341"/>
                  </a:lnTo>
                  <a:cubicBezTo>
                    <a:pt x="54639" y="9341"/>
                    <a:pt x="54839" y="9174"/>
                    <a:pt x="54839" y="8940"/>
                  </a:cubicBezTo>
                  <a:cubicBezTo>
                    <a:pt x="54839" y="8707"/>
                    <a:pt x="54639" y="8507"/>
                    <a:pt x="54406" y="8507"/>
                  </a:cubicBezTo>
                  <a:lnTo>
                    <a:pt x="2335" y="8507"/>
                  </a:lnTo>
                  <a:cubicBezTo>
                    <a:pt x="1802" y="8507"/>
                    <a:pt x="1401" y="8073"/>
                    <a:pt x="1401" y="7573"/>
                  </a:cubicBezTo>
                  <a:lnTo>
                    <a:pt x="1401" y="1402"/>
                  </a:lnTo>
                  <a:cubicBezTo>
                    <a:pt x="1401" y="1101"/>
                    <a:pt x="1668" y="834"/>
                    <a:pt x="1968" y="834"/>
                  </a:cubicBezTo>
                  <a:lnTo>
                    <a:pt x="54406" y="834"/>
                  </a:lnTo>
                  <a:cubicBezTo>
                    <a:pt x="54639" y="834"/>
                    <a:pt x="54839" y="634"/>
                    <a:pt x="54839" y="401"/>
                  </a:cubicBezTo>
                  <a:cubicBezTo>
                    <a:pt x="54839" y="167"/>
                    <a:pt x="54639" y="1"/>
                    <a:pt x="5440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34"/>
            <p:cNvSpPr/>
            <p:nvPr/>
          </p:nvSpPr>
          <p:spPr>
            <a:xfrm>
              <a:off x="3118225" y="3476200"/>
              <a:ext cx="1388825" cy="245325"/>
            </a:xfrm>
            <a:custGeom>
              <a:avLst/>
              <a:gdLst/>
              <a:ahLst/>
              <a:cxnLst/>
              <a:rect l="l" t="t" r="r" b="b"/>
              <a:pathLst>
                <a:path w="55553" h="9813" extrusionOk="0">
                  <a:moveTo>
                    <a:pt x="54663" y="402"/>
                  </a:moveTo>
                  <a:cubicBezTo>
                    <a:pt x="54899" y="402"/>
                    <a:pt x="54899" y="872"/>
                    <a:pt x="54663" y="872"/>
                  </a:cubicBezTo>
                  <a:cubicBezTo>
                    <a:pt x="54656" y="872"/>
                    <a:pt x="54648" y="871"/>
                    <a:pt x="54640" y="870"/>
                  </a:cubicBezTo>
                  <a:lnTo>
                    <a:pt x="2202" y="870"/>
                  </a:lnTo>
                  <a:cubicBezTo>
                    <a:pt x="1769" y="870"/>
                    <a:pt x="1435" y="1204"/>
                    <a:pt x="1435" y="1638"/>
                  </a:cubicBezTo>
                  <a:lnTo>
                    <a:pt x="1435" y="7809"/>
                  </a:lnTo>
                  <a:cubicBezTo>
                    <a:pt x="1435" y="8409"/>
                    <a:pt x="1935" y="8943"/>
                    <a:pt x="2569" y="8943"/>
                  </a:cubicBezTo>
                  <a:lnTo>
                    <a:pt x="54640" y="8943"/>
                  </a:lnTo>
                  <a:cubicBezTo>
                    <a:pt x="54648" y="8942"/>
                    <a:pt x="54657" y="8941"/>
                    <a:pt x="54665" y="8941"/>
                  </a:cubicBezTo>
                  <a:cubicBezTo>
                    <a:pt x="54898" y="8941"/>
                    <a:pt x="54898" y="9378"/>
                    <a:pt x="54665" y="9378"/>
                  </a:cubicBezTo>
                  <a:cubicBezTo>
                    <a:pt x="54657" y="9378"/>
                    <a:pt x="54648" y="9378"/>
                    <a:pt x="54640" y="9376"/>
                  </a:cubicBezTo>
                  <a:lnTo>
                    <a:pt x="1168" y="9376"/>
                  </a:lnTo>
                  <a:cubicBezTo>
                    <a:pt x="768" y="9376"/>
                    <a:pt x="434" y="9043"/>
                    <a:pt x="468" y="8676"/>
                  </a:cubicBezTo>
                  <a:lnTo>
                    <a:pt x="468" y="770"/>
                  </a:lnTo>
                  <a:cubicBezTo>
                    <a:pt x="468" y="570"/>
                    <a:pt x="601" y="403"/>
                    <a:pt x="801" y="403"/>
                  </a:cubicBezTo>
                  <a:lnTo>
                    <a:pt x="54640" y="403"/>
                  </a:lnTo>
                  <a:cubicBezTo>
                    <a:pt x="54648" y="402"/>
                    <a:pt x="54656" y="402"/>
                    <a:pt x="54663" y="402"/>
                  </a:cubicBezTo>
                  <a:close/>
                  <a:moveTo>
                    <a:pt x="54703" y="1"/>
                  </a:moveTo>
                  <a:cubicBezTo>
                    <a:pt x="54683" y="1"/>
                    <a:pt x="54661" y="2"/>
                    <a:pt x="54640" y="3"/>
                  </a:cubicBezTo>
                  <a:lnTo>
                    <a:pt x="801" y="3"/>
                  </a:lnTo>
                  <a:cubicBezTo>
                    <a:pt x="368" y="3"/>
                    <a:pt x="34" y="337"/>
                    <a:pt x="34" y="770"/>
                  </a:cubicBezTo>
                  <a:lnTo>
                    <a:pt x="34" y="8676"/>
                  </a:lnTo>
                  <a:cubicBezTo>
                    <a:pt x="1" y="9276"/>
                    <a:pt x="534" y="9777"/>
                    <a:pt x="1135" y="9810"/>
                  </a:cubicBezTo>
                  <a:lnTo>
                    <a:pt x="54640" y="9810"/>
                  </a:lnTo>
                  <a:cubicBezTo>
                    <a:pt x="54661" y="9812"/>
                    <a:pt x="54682" y="9812"/>
                    <a:pt x="54702" y="9812"/>
                  </a:cubicBezTo>
                  <a:cubicBezTo>
                    <a:pt x="55553" y="9812"/>
                    <a:pt x="55553" y="8507"/>
                    <a:pt x="54702" y="8507"/>
                  </a:cubicBezTo>
                  <a:cubicBezTo>
                    <a:pt x="54682" y="8507"/>
                    <a:pt x="54661" y="8508"/>
                    <a:pt x="54640" y="8509"/>
                  </a:cubicBezTo>
                  <a:lnTo>
                    <a:pt x="2569" y="8509"/>
                  </a:lnTo>
                  <a:cubicBezTo>
                    <a:pt x="2169" y="8509"/>
                    <a:pt x="1835" y="8176"/>
                    <a:pt x="1869" y="7809"/>
                  </a:cubicBezTo>
                  <a:lnTo>
                    <a:pt x="1869" y="1638"/>
                  </a:lnTo>
                  <a:cubicBezTo>
                    <a:pt x="1869" y="1437"/>
                    <a:pt x="2002" y="1271"/>
                    <a:pt x="2202" y="1271"/>
                  </a:cubicBezTo>
                  <a:lnTo>
                    <a:pt x="54640" y="1271"/>
                  </a:lnTo>
                  <a:cubicBezTo>
                    <a:pt x="54661" y="1272"/>
                    <a:pt x="54683" y="1273"/>
                    <a:pt x="54703" y="1273"/>
                  </a:cubicBezTo>
                  <a:cubicBezTo>
                    <a:pt x="55553" y="1273"/>
                    <a:pt x="55553" y="1"/>
                    <a:pt x="5470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34"/>
            <p:cNvSpPr/>
            <p:nvPr/>
          </p:nvSpPr>
          <p:spPr>
            <a:xfrm>
              <a:off x="3146575" y="3952450"/>
              <a:ext cx="1101650" cy="226000"/>
            </a:xfrm>
            <a:custGeom>
              <a:avLst/>
              <a:gdLst/>
              <a:ahLst/>
              <a:cxnLst/>
              <a:rect l="l" t="t" r="r" b="b"/>
              <a:pathLst>
                <a:path w="44066" h="9040" extrusionOk="0">
                  <a:moveTo>
                    <a:pt x="1" y="0"/>
                  </a:moveTo>
                  <a:lnTo>
                    <a:pt x="1" y="9040"/>
                  </a:lnTo>
                  <a:lnTo>
                    <a:pt x="44066" y="9040"/>
                  </a:lnTo>
                  <a:lnTo>
                    <a:pt x="44066"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34"/>
            <p:cNvSpPr/>
            <p:nvPr/>
          </p:nvSpPr>
          <p:spPr>
            <a:xfrm>
              <a:off x="3140750" y="3947425"/>
              <a:ext cx="1112475" cy="236025"/>
            </a:xfrm>
            <a:custGeom>
              <a:avLst/>
              <a:gdLst/>
              <a:ahLst/>
              <a:cxnLst/>
              <a:rect l="l" t="t" r="r" b="b"/>
              <a:pathLst>
                <a:path w="44499" h="9441" extrusionOk="0">
                  <a:moveTo>
                    <a:pt x="44099" y="435"/>
                  </a:moveTo>
                  <a:lnTo>
                    <a:pt x="44099" y="9041"/>
                  </a:lnTo>
                  <a:lnTo>
                    <a:pt x="434" y="9041"/>
                  </a:lnTo>
                  <a:lnTo>
                    <a:pt x="434" y="435"/>
                  </a:lnTo>
                  <a:close/>
                  <a:moveTo>
                    <a:pt x="234" y="1"/>
                  </a:moveTo>
                  <a:cubicBezTo>
                    <a:pt x="100" y="1"/>
                    <a:pt x="0" y="101"/>
                    <a:pt x="0" y="234"/>
                  </a:cubicBezTo>
                  <a:lnTo>
                    <a:pt x="0" y="9241"/>
                  </a:lnTo>
                  <a:cubicBezTo>
                    <a:pt x="0" y="9341"/>
                    <a:pt x="100" y="9441"/>
                    <a:pt x="234" y="9441"/>
                  </a:cubicBezTo>
                  <a:lnTo>
                    <a:pt x="44299" y="9441"/>
                  </a:lnTo>
                  <a:cubicBezTo>
                    <a:pt x="44432" y="9441"/>
                    <a:pt x="44499" y="9341"/>
                    <a:pt x="44499" y="9241"/>
                  </a:cubicBezTo>
                  <a:lnTo>
                    <a:pt x="44499" y="234"/>
                  </a:lnTo>
                  <a:cubicBezTo>
                    <a:pt x="44499" y="101"/>
                    <a:pt x="44432" y="1"/>
                    <a:pt x="4429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34"/>
            <p:cNvSpPr/>
            <p:nvPr/>
          </p:nvSpPr>
          <p:spPr>
            <a:xfrm>
              <a:off x="3157425" y="3990800"/>
              <a:ext cx="207675" cy="10875"/>
            </a:xfrm>
            <a:custGeom>
              <a:avLst/>
              <a:gdLst/>
              <a:ahLst/>
              <a:cxnLst/>
              <a:rect l="l" t="t" r="r" b="b"/>
              <a:pathLst>
                <a:path w="8307" h="435" extrusionOk="0">
                  <a:moveTo>
                    <a:pt x="301" y="0"/>
                  </a:moveTo>
                  <a:cubicBezTo>
                    <a:pt x="1" y="0"/>
                    <a:pt x="1" y="434"/>
                    <a:pt x="301" y="434"/>
                  </a:cubicBezTo>
                  <a:lnTo>
                    <a:pt x="8040" y="434"/>
                  </a:lnTo>
                  <a:cubicBezTo>
                    <a:pt x="8306" y="434"/>
                    <a:pt x="8306" y="0"/>
                    <a:pt x="804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34"/>
            <p:cNvSpPr/>
            <p:nvPr/>
          </p:nvSpPr>
          <p:spPr>
            <a:xfrm>
              <a:off x="3417600" y="4052500"/>
              <a:ext cx="36725" cy="10875"/>
            </a:xfrm>
            <a:custGeom>
              <a:avLst/>
              <a:gdLst/>
              <a:ahLst/>
              <a:cxnLst/>
              <a:rect l="l" t="t" r="r" b="b"/>
              <a:pathLst>
                <a:path w="1469" h="435" extrusionOk="0">
                  <a:moveTo>
                    <a:pt x="201" y="1"/>
                  </a:moveTo>
                  <a:cubicBezTo>
                    <a:pt x="101" y="1"/>
                    <a:pt x="1" y="101"/>
                    <a:pt x="1" y="234"/>
                  </a:cubicBezTo>
                  <a:cubicBezTo>
                    <a:pt x="1" y="334"/>
                    <a:pt x="101" y="435"/>
                    <a:pt x="201" y="435"/>
                  </a:cubicBezTo>
                  <a:lnTo>
                    <a:pt x="1269" y="435"/>
                  </a:lnTo>
                  <a:cubicBezTo>
                    <a:pt x="1369" y="435"/>
                    <a:pt x="1469" y="334"/>
                    <a:pt x="1469" y="234"/>
                  </a:cubicBezTo>
                  <a:cubicBezTo>
                    <a:pt x="1469" y="101"/>
                    <a:pt x="1369" y="1"/>
                    <a:pt x="126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34"/>
            <p:cNvSpPr/>
            <p:nvPr/>
          </p:nvSpPr>
          <p:spPr>
            <a:xfrm>
              <a:off x="3156600" y="4052500"/>
              <a:ext cx="227675" cy="10875"/>
            </a:xfrm>
            <a:custGeom>
              <a:avLst/>
              <a:gdLst/>
              <a:ahLst/>
              <a:cxnLst/>
              <a:rect l="l" t="t" r="r" b="b"/>
              <a:pathLst>
                <a:path w="9107" h="435" extrusionOk="0">
                  <a:moveTo>
                    <a:pt x="200" y="1"/>
                  </a:moveTo>
                  <a:cubicBezTo>
                    <a:pt x="100" y="1"/>
                    <a:pt x="0" y="101"/>
                    <a:pt x="0" y="234"/>
                  </a:cubicBezTo>
                  <a:cubicBezTo>
                    <a:pt x="0" y="334"/>
                    <a:pt x="100" y="435"/>
                    <a:pt x="200" y="435"/>
                  </a:cubicBezTo>
                  <a:lnTo>
                    <a:pt x="8873" y="435"/>
                  </a:lnTo>
                  <a:cubicBezTo>
                    <a:pt x="9007" y="435"/>
                    <a:pt x="9107" y="334"/>
                    <a:pt x="9107" y="234"/>
                  </a:cubicBezTo>
                  <a:cubicBezTo>
                    <a:pt x="9107" y="101"/>
                    <a:pt x="9007" y="1"/>
                    <a:pt x="887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34"/>
            <p:cNvSpPr/>
            <p:nvPr/>
          </p:nvSpPr>
          <p:spPr>
            <a:xfrm>
              <a:off x="3160750" y="4116725"/>
              <a:ext cx="100100" cy="10025"/>
            </a:xfrm>
            <a:custGeom>
              <a:avLst/>
              <a:gdLst/>
              <a:ahLst/>
              <a:cxnLst/>
              <a:rect l="l" t="t" r="r" b="b"/>
              <a:pathLst>
                <a:path w="4004" h="401" extrusionOk="0">
                  <a:moveTo>
                    <a:pt x="234" y="0"/>
                  </a:moveTo>
                  <a:cubicBezTo>
                    <a:pt x="101" y="0"/>
                    <a:pt x="1" y="67"/>
                    <a:pt x="1" y="201"/>
                  </a:cubicBezTo>
                  <a:cubicBezTo>
                    <a:pt x="1" y="301"/>
                    <a:pt x="101" y="401"/>
                    <a:pt x="234" y="401"/>
                  </a:cubicBezTo>
                  <a:lnTo>
                    <a:pt x="3804" y="401"/>
                  </a:lnTo>
                  <a:cubicBezTo>
                    <a:pt x="3904" y="401"/>
                    <a:pt x="4004" y="301"/>
                    <a:pt x="4004" y="201"/>
                  </a:cubicBezTo>
                  <a:cubicBezTo>
                    <a:pt x="4004" y="67"/>
                    <a:pt x="3904" y="0"/>
                    <a:pt x="380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34"/>
            <p:cNvSpPr/>
            <p:nvPr/>
          </p:nvSpPr>
          <p:spPr>
            <a:xfrm>
              <a:off x="4010525" y="3960775"/>
              <a:ext cx="455350" cy="212675"/>
            </a:xfrm>
            <a:custGeom>
              <a:avLst/>
              <a:gdLst/>
              <a:ahLst/>
              <a:cxnLst/>
              <a:rect l="l" t="t" r="r" b="b"/>
              <a:pathLst>
                <a:path w="18214" h="8507" extrusionOk="0">
                  <a:moveTo>
                    <a:pt x="735" y="1"/>
                  </a:moveTo>
                  <a:cubicBezTo>
                    <a:pt x="1" y="2769"/>
                    <a:pt x="1" y="5705"/>
                    <a:pt x="735" y="8507"/>
                  </a:cubicBezTo>
                  <a:lnTo>
                    <a:pt x="18214" y="8507"/>
                  </a:lnTo>
                  <a:cubicBezTo>
                    <a:pt x="18214" y="8507"/>
                    <a:pt x="16346" y="3103"/>
                    <a:pt x="1821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34"/>
            <p:cNvSpPr/>
            <p:nvPr/>
          </p:nvSpPr>
          <p:spPr>
            <a:xfrm>
              <a:off x="4005525" y="3955775"/>
              <a:ext cx="466200" cy="222675"/>
            </a:xfrm>
            <a:custGeom>
              <a:avLst/>
              <a:gdLst/>
              <a:ahLst/>
              <a:cxnLst/>
              <a:rect l="l" t="t" r="r" b="b"/>
              <a:pathLst>
                <a:path w="18648" h="8907" extrusionOk="0">
                  <a:moveTo>
                    <a:pt x="18080" y="401"/>
                  </a:moveTo>
                  <a:cubicBezTo>
                    <a:pt x="16646" y="3203"/>
                    <a:pt x="17780" y="7372"/>
                    <a:pt x="18147" y="8507"/>
                  </a:cubicBezTo>
                  <a:lnTo>
                    <a:pt x="1102" y="8507"/>
                  </a:lnTo>
                  <a:cubicBezTo>
                    <a:pt x="434" y="5838"/>
                    <a:pt x="434" y="3069"/>
                    <a:pt x="1102" y="401"/>
                  </a:cubicBezTo>
                  <a:close/>
                  <a:moveTo>
                    <a:pt x="935" y="0"/>
                  </a:moveTo>
                  <a:cubicBezTo>
                    <a:pt x="835" y="0"/>
                    <a:pt x="768" y="34"/>
                    <a:pt x="735" y="134"/>
                  </a:cubicBezTo>
                  <a:cubicBezTo>
                    <a:pt x="1" y="2936"/>
                    <a:pt x="1" y="5938"/>
                    <a:pt x="735" y="8740"/>
                  </a:cubicBezTo>
                  <a:cubicBezTo>
                    <a:pt x="768" y="8840"/>
                    <a:pt x="835" y="8907"/>
                    <a:pt x="935" y="8907"/>
                  </a:cubicBezTo>
                  <a:lnTo>
                    <a:pt x="18414" y="8907"/>
                  </a:lnTo>
                  <a:cubicBezTo>
                    <a:pt x="18481" y="8907"/>
                    <a:pt x="18547" y="8873"/>
                    <a:pt x="18581" y="8840"/>
                  </a:cubicBezTo>
                  <a:cubicBezTo>
                    <a:pt x="18614" y="8773"/>
                    <a:pt x="18614" y="8707"/>
                    <a:pt x="18614" y="8640"/>
                  </a:cubicBezTo>
                  <a:cubicBezTo>
                    <a:pt x="18614" y="8573"/>
                    <a:pt x="16813" y="3303"/>
                    <a:pt x="18614" y="301"/>
                  </a:cubicBezTo>
                  <a:cubicBezTo>
                    <a:pt x="18647" y="234"/>
                    <a:pt x="18647" y="167"/>
                    <a:pt x="18614" y="101"/>
                  </a:cubicBezTo>
                  <a:cubicBezTo>
                    <a:pt x="18581" y="34"/>
                    <a:pt x="18481" y="0"/>
                    <a:pt x="1841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34"/>
            <p:cNvSpPr/>
            <p:nvPr/>
          </p:nvSpPr>
          <p:spPr>
            <a:xfrm>
              <a:off x="4010525" y="3960775"/>
              <a:ext cx="455350" cy="212675"/>
            </a:xfrm>
            <a:custGeom>
              <a:avLst/>
              <a:gdLst/>
              <a:ahLst/>
              <a:cxnLst/>
              <a:rect l="l" t="t" r="r" b="b"/>
              <a:pathLst>
                <a:path w="18214" h="8507" extrusionOk="0">
                  <a:moveTo>
                    <a:pt x="735" y="1"/>
                  </a:moveTo>
                  <a:cubicBezTo>
                    <a:pt x="1" y="2769"/>
                    <a:pt x="1" y="5705"/>
                    <a:pt x="735" y="8507"/>
                  </a:cubicBezTo>
                  <a:lnTo>
                    <a:pt x="18214" y="8507"/>
                  </a:lnTo>
                  <a:cubicBezTo>
                    <a:pt x="18214" y="8507"/>
                    <a:pt x="16346" y="3103"/>
                    <a:pt x="1821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34"/>
            <p:cNvSpPr/>
            <p:nvPr/>
          </p:nvSpPr>
          <p:spPr>
            <a:xfrm>
              <a:off x="4005525" y="3955775"/>
              <a:ext cx="466200" cy="222675"/>
            </a:xfrm>
            <a:custGeom>
              <a:avLst/>
              <a:gdLst/>
              <a:ahLst/>
              <a:cxnLst/>
              <a:rect l="l" t="t" r="r" b="b"/>
              <a:pathLst>
                <a:path w="18648" h="8907" extrusionOk="0">
                  <a:moveTo>
                    <a:pt x="18080" y="401"/>
                  </a:moveTo>
                  <a:cubicBezTo>
                    <a:pt x="16646" y="3203"/>
                    <a:pt x="17780" y="7372"/>
                    <a:pt x="18147" y="8507"/>
                  </a:cubicBezTo>
                  <a:lnTo>
                    <a:pt x="1102" y="8507"/>
                  </a:lnTo>
                  <a:cubicBezTo>
                    <a:pt x="434" y="5838"/>
                    <a:pt x="434" y="3069"/>
                    <a:pt x="1102" y="401"/>
                  </a:cubicBezTo>
                  <a:close/>
                  <a:moveTo>
                    <a:pt x="935" y="0"/>
                  </a:moveTo>
                  <a:cubicBezTo>
                    <a:pt x="835" y="0"/>
                    <a:pt x="768" y="34"/>
                    <a:pt x="735" y="134"/>
                  </a:cubicBezTo>
                  <a:cubicBezTo>
                    <a:pt x="1" y="2936"/>
                    <a:pt x="1" y="5938"/>
                    <a:pt x="735" y="8740"/>
                  </a:cubicBezTo>
                  <a:cubicBezTo>
                    <a:pt x="768" y="8840"/>
                    <a:pt x="835" y="8907"/>
                    <a:pt x="935" y="8907"/>
                  </a:cubicBezTo>
                  <a:lnTo>
                    <a:pt x="18414" y="8907"/>
                  </a:lnTo>
                  <a:cubicBezTo>
                    <a:pt x="18481" y="8907"/>
                    <a:pt x="18547" y="8873"/>
                    <a:pt x="18581" y="8840"/>
                  </a:cubicBezTo>
                  <a:cubicBezTo>
                    <a:pt x="18614" y="8773"/>
                    <a:pt x="18614" y="8707"/>
                    <a:pt x="18614" y="8640"/>
                  </a:cubicBezTo>
                  <a:cubicBezTo>
                    <a:pt x="18614" y="8573"/>
                    <a:pt x="16813" y="3303"/>
                    <a:pt x="18614" y="301"/>
                  </a:cubicBezTo>
                  <a:cubicBezTo>
                    <a:pt x="18647" y="234"/>
                    <a:pt x="18647" y="167"/>
                    <a:pt x="18614" y="101"/>
                  </a:cubicBezTo>
                  <a:cubicBezTo>
                    <a:pt x="18581" y="34"/>
                    <a:pt x="18481" y="0"/>
                    <a:pt x="1841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34"/>
            <p:cNvSpPr/>
            <p:nvPr/>
          </p:nvSpPr>
          <p:spPr>
            <a:xfrm>
              <a:off x="3124075" y="3947425"/>
              <a:ext cx="1371000" cy="234375"/>
            </a:xfrm>
            <a:custGeom>
              <a:avLst/>
              <a:gdLst/>
              <a:ahLst/>
              <a:cxnLst/>
              <a:rect l="l" t="t" r="r" b="b"/>
              <a:pathLst>
                <a:path w="54840" h="9375" extrusionOk="0">
                  <a:moveTo>
                    <a:pt x="567" y="1"/>
                  </a:moveTo>
                  <a:cubicBezTo>
                    <a:pt x="234" y="1"/>
                    <a:pt x="0" y="268"/>
                    <a:pt x="0" y="568"/>
                  </a:cubicBezTo>
                  <a:lnTo>
                    <a:pt x="0" y="8474"/>
                  </a:lnTo>
                  <a:cubicBezTo>
                    <a:pt x="0" y="8974"/>
                    <a:pt x="401" y="9374"/>
                    <a:pt x="901" y="9374"/>
                  </a:cubicBezTo>
                  <a:lnTo>
                    <a:pt x="54406" y="9374"/>
                  </a:lnTo>
                  <a:cubicBezTo>
                    <a:pt x="54639" y="9374"/>
                    <a:pt x="54839" y="9207"/>
                    <a:pt x="54839" y="8974"/>
                  </a:cubicBezTo>
                  <a:cubicBezTo>
                    <a:pt x="54839" y="8740"/>
                    <a:pt x="54639" y="8540"/>
                    <a:pt x="54406" y="8540"/>
                  </a:cubicBezTo>
                  <a:lnTo>
                    <a:pt x="2335" y="8540"/>
                  </a:lnTo>
                  <a:cubicBezTo>
                    <a:pt x="1802" y="8540"/>
                    <a:pt x="1368" y="8107"/>
                    <a:pt x="1401" y="7573"/>
                  </a:cubicBezTo>
                  <a:lnTo>
                    <a:pt x="1401" y="1402"/>
                  </a:lnTo>
                  <a:cubicBezTo>
                    <a:pt x="1401" y="1102"/>
                    <a:pt x="1668" y="835"/>
                    <a:pt x="1968" y="835"/>
                  </a:cubicBezTo>
                  <a:lnTo>
                    <a:pt x="54406" y="835"/>
                  </a:lnTo>
                  <a:cubicBezTo>
                    <a:pt x="54639" y="835"/>
                    <a:pt x="54839" y="668"/>
                    <a:pt x="54839" y="435"/>
                  </a:cubicBezTo>
                  <a:cubicBezTo>
                    <a:pt x="54839" y="201"/>
                    <a:pt x="54639" y="1"/>
                    <a:pt x="5440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34"/>
            <p:cNvSpPr/>
            <p:nvPr/>
          </p:nvSpPr>
          <p:spPr>
            <a:xfrm>
              <a:off x="3119075" y="3941550"/>
              <a:ext cx="1387975" cy="245300"/>
            </a:xfrm>
            <a:custGeom>
              <a:avLst/>
              <a:gdLst/>
              <a:ahLst/>
              <a:cxnLst/>
              <a:rect l="l" t="t" r="r" b="b"/>
              <a:pathLst>
                <a:path w="55519" h="9812" extrusionOk="0">
                  <a:moveTo>
                    <a:pt x="54650" y="430"/>
                  </a:moveTo>
                  <a:cubicBezTo>
                    <a:pt x="54865" y="430"/>
                    <a:pt x="54858" y="871"/>
                    <a:pt x="54629" y="871"/>
                  </a:cubicBezTo>
                  <a:cubicBezTo>
                    <a:pt x="54622" y="871"/>
                    <a:pt x="54614" y="871"/>
                    <a:pt x="54606" y="870"/>
                  </a:cubicBezTo>
                  <a:lnTo>
                    <a:pt x="2168" y="870"/>
                  </a:lnTo>
                  <a:cubicBezTo>
                    <a:pt x="1735" y="870"/>
                    <a:pt x="1401" y="1203"/>
                    <a:pt x="1401" y="1637"/>
                  </a:cubicBezTo>
                  <a:lnTo>
                    <a:pt x="1401" y="7808"/>
                  </a:lnTo>
                  <a:cubicBezTo>
                    <a:pt x="1401" y="8442"/>
                    <a:pt x="1901" y="8942"/>
                    <a:pt x="2535" y="8942"/>
                  </a:cubicBezTo>
                  <a:lnTo>
                    <a:pt x="54606" y="8942"/>
                  </a:lnTo>
                  <a:cubicBezTo>
                    <a:pt x="54614" y="8941"/>
                    <a:pt x="54623" y="8941"/>
                    <a:pt x="54631" y="8941"/>
                  </a:cubicBezTo>
                  <a:cubicBezTo>
                    <a:pt x="54864" y="8941"/>
                    <a:pt x="54864" y="9377"/>
                    <a:pt x="54631" y="9377"/>
                  </a:cubicBezTo>
                  <a:cubicBezTo>
                    <a:pt x="54623" y="9377"/>
                    <a:pt x="54614" y="9377"/>
                    <a:pt x="54606" y="9376"/>
                  </a:cubicBezTo>
                  <a:lnTo>
                    <a:pt x="1134" y="9376"/>
                  </a:lnTo>
                  <a:cubicBezTo>
                    <a:pt x="734" y="9376"/>
                    <a:pt x="434" y="9076"/>
                    <a:pt x="434" y="8675"/>
                  </a:cubicBezTo>
                  <a:lnTo>
                    <a:pt x="434" y="770"/>
                  </a:lnTo>
                  <a:cubicBezTo>
                    <a:pt x="434" y="569"/>
                    <a:pt x="567" y="436"/>
                    <a:pt x="767" y="436"/>
                  </a:cubicBezTo>
                  <a:lnTo>
                    <a:pt x="54606" y="436"/>
                  </a:lnTo>
                  <a:cubicBezTo>
                    <a:pt x="54621" y="432"/>
                    <a:pt x="54636" y="430"/>
                    <a:pt x="54650" y="430"/>
                  </a:cubicBezTo>
                  <a:close/>
                  <a:moveTo>
                    <a:pt x="54668" y="0"/>
                  </a:moveTo>
                  <a:cubicBezTo>
                    <a:pt x="54648" y="0"/>
                    <a:pt x="54627" y="1"/>
                    <a:pt x="54606" y="2"/>
                  </a:cubicBezTo>
                  <a:lnTo>
                    <a:pt x="767" y="2"/>
                  </a:lnTo>
                  <a:cubicBezTo>
                    <a:pt x="334" y="2"/>
                    <a:pt x="0" y="336"/>
                    <a:pt x="0" y="770"/>
                  </a:cubicBezTo>
                  <a:lnTo>
                    <a:pt x="0" y="8675"/>
                  </a:lnTo>
                  <a:cubicBezTo>
                    <a:pt x="0" y="9309"/>
                    <a:pt x="500" y="9809"/>
                    <a:pt x="1101" y="9809"/>
                  </a:cubicBezTo>
                  <a:lnTo>
                    <a:pt x="54606" y="9809"/>
                  </a:lnTo>
                  <a:cubicBezTo>
                    <a:pt x="54627" y="9811"/>
                    <a:pt x="54648" y="9812"/>
                    <a:pt x="54668" y="9812"/>
                  </a:cubicBezTo>
                  <a:cubicBezTo>
                    <a:pt x="55519" y="9812"/>
                    <a:pt x="55519" y="8506"/>
                    <a:pt x="54668" y="8506"/>
                  </a:cubicBezTo>
                  <a:cubicBezTo>
                    <a:pt x="54648" y="8506"/>
                    <a:pt x="54627" y="8507"/>
                    <a:pt x="54606" y="8508"/>
                  </a:cubicBezTo>
                  <a:lnTo>
                    <a:pt x="2535" y="8508"/>
                  </a:lnTo>
                  <a:cubicBezTo>
                    <a:pt x="2135" y="8508"/>
                    <a:pt x="1835" y="8208"/>
                    <a:pt x="1835" y="7808"/>
                  </a:cubicBezTo>
                  <a:lnTo>
                    <a:pt x="1835" y="1637"/>
                  </a:lnTo>
                  <a:cubicBezTo>
                    <a:pt x="1835" y="1437"/>
                    <a:pt x="1968" y="1270"/>
                    <a:pt x="2168" y="1270"/>
                  </a:cubicBezTo>
                  <a:lnTo>
                    <a:pt x="54606" y="1270"/>
                  </a:lnTo>
                  <a:cubicBezTo>
                    <a:pt x="54637" y="1273"/>
                    <a:pt x="54668" y="1275"/>
                    <a:pt x="54697" y="1275"/>
                  </a:cubicBezTo>
                  <a:cubicBezTo>
                    <a:pt x="55519" y="1275"/>
                    <a:pt x="55509" y="0"/>
                    <a:pt x="5466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34"/>
            <p:cNvSpPr/>
            <p:nvPr/>
          </p:nvSpPr>
          <p:spPr>
            <a:xfrm>
              <a:off x="3160750" y="4191775"/>
              <a:ext cx="1269275" cy="201825"/>
            </a:xfrm>
            <a:custGeom>
              <a:avLst/>
              <a:gdLst/>
              <a:ahLst/>
              <a:cxnLst/>
              <a:rect l="l" t="t" r="r" b="b"/>
              <a:pathLst>
                <a:path w="50771" h="8073" extrusionOk="0">
                  <a:moveTo>
                    <a:pt x="34" y="1"/>
                  </a:moveTo>
                  <a:cubicBezTo>
                    <a:pt x="1435" y="2736"/>
                    <a:pt x="301" y="7039"/>
                    <a:pt x="1" y="8073"/>
                  </a:cubicBezTo>
                  <a:lnTo>
                    <a:pt x="50771" y="8073"/>
                  </a:lnTo>
                  <a:lnTo>
                    <a:pt x="50771"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34"/>
            <p:cNvSpPr/>
            <p:nvPr/>
          </p:nvSpPr>
          <p:spPr>
            <a:xfrm>
              <a:off x="3154925" y="4185950"/>
              <a:ext cx="1280100" cy="212675"/>
            </a:xfrm>
            <a:custGeom>
              <a:avLst/>
              <a:gdLst/>
              <a:ahLst/>
              <a:cxnLst/>
              <a:rect l="l" t="t" r="r" b="b"/>
              <a:pathLst>
                <a:path w="51204" h="8507" extrusionOk="0">
                  <a:moveTo>
                    <a:pt x="50770" y="434"/>
                  </a:moveTo>
                  <a:lnTo>
                    <a:pt x="50770" y="8106"/>
                  </a:lnTo>
                  <a:lnTo>
                    <a:pt x="501" y="8106"/>
                  </a:lnTo>
                  <a:cubicBezTo>
                    <a:pt x="901" y="6671"/>
                    <a:pt x="1702" y="3036"/>
                    <a:pt x="601" y="434"/>
                  </a:cubicBezTo>
                  <a:close/>
                  <a:moveTo>
                    <a:pt x="267" y="0"/>
                  </a:moveTo>
                  <a:cubicBezTo>
                    <a:pt x="167" y="0"/>
                    <a:pt x="101" y="33"/>
                    <a:pt x="67" y="100"/>
                  </a:cubicBezTo>
                  <a:cubicBezTo>
                    <a:pt x="34" y="167"/>
                    <a:pt x="34" y="234"/>
                    <a:pt x="67" y="300"/>
                  </a:cubicBezTo>
                  <a:cubicBezTo>
                    <a:pt x="1468" y="3036"/>
                    <a:pt x="267" y="7405"/>
                    <a:pt x="34" y="8239"/>
                  </a:cubicBezTo>
                  <a:cubicBezTo>
                    <a:pt x="0" y="8306"/>
                    <a:pt x="0" y="8373"/>
                    <a:pt x="67" y="8439"/>
                  </a:cubicBezTo>
                  <a:cubicBezTo>
                    <a:pt x="101" y="8473"/>
                    <a:pt x="167" y="8506"/>
                    <a:pt x="234" y="8506"/>
                  </a:cubicBezTo>
                  <a:lnTo>
                    <a:pt x="50970" y="8506"/>
                  </a:lnTo>
                  <a:cubicBezTo>
                    <a:pt x="51104" y="8506"/>
                    <a:pt x="51204" y="8406"/>
                    <a:pt x="51204" y="8273"/>
                  </a:cubicBezTo>
                  <a:lnTo>
                    <a:pt x="51204" y="234"/>
                  </a:lnTo>
                  <a:cubicBezTo>
                    <a:pt x="51204" y="100"/>
                    <a:pt x="51104" y="0"/>
                    <a:pt x="5097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34"/>
            <p:cNvSpPr/>
            <p:nvPr/>
          </p:nvSpPr>
          <p:spPr>
            <a:xfrm>
              <a:off x="3718650" y="4230975"/>
              <a:ext cx="204350" cy="10850"/>
            </a:xfrm>
            <a:custGeom>
              <a:avLst/>
              <a:gdLst/>
              <a:ahLst/>
              <a:cxnLst/>
              <a:rect l="l" t="t" r="r" b="b"/>
              <a:pathLst>
                <a:path w="8174" h="434" extrusionOk="0">
                  <a:moveTo>
                    <a:pt x="234" y="0"/>
                  </a:moveTo>
                  <a:cubicBezTo>
                    <a:pt x="101" y="0"/>
                    <a:pt x="1" y="100"/>
                    <a:pt x="1" y="234"/>
                  </a:cubicBezTo>
                  <a:cubicBezTo>
                    <a:pt x="1" y="334"/>
                    <a:pt x="101" y="434"/>
                    <a:pt x="234" y="434"/>
                  </a:cubicBezTo>
                  <a:lnTo>
                    <a:pt x="7940" y="434"/>
                  </a:lnTo>
                  <a:cubicBezTo>
                    <a:pt x="8073" y="434"/>
                    <a:pt x="8173" y="334"/>
                    <a:pt x="8173" y="234"/>
                  </a:cubicBezTo>
                  <a:cubicBezTo>
                    <a:pt x="8173" y="100"/>
                    <a:pt x="8073" y="0"/>
                    <a:pt x="794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34"/>
            <p:cNvSpPr/>
            <p:nvPr/>
          </p:nvSpPr>
          <p:spPr>
            <a:xfrm>
              <a:off x="3627750" y="4293525"/>
              <a:ext cx="36725" cy="10025"/>
            </a:xfrm>
            <a:custGeom>
              <a:avLst/>
              <a:gdLst/>
              <a:ahLst/>
              <a:cxnLst/>
              <a:rect l="l" t="t" r="r" b="b"/>
              <a:pathLst>
                <a:path w="1469" h="401" extrusionOk="0">
                  <a:moveTo>
                    <a:pt x="234" y="0"/>
                  </a:moveTo>
                  <a:cubicBezTo>
                    <a:pt x="101" y="0"/>
                    <a:pt x="1" y="67"/>
                    <a:pt x="1" y="200"/>
                  </a:cubicBezTo>
                  <a:cubicBezTo>
                    <a:pt x="1" y="300"/>
                    <a:pt x="101" y="400"/>
                    <a:pt x="234" y="400"/>
                  </a:cubicBezTo>
                  <a:lnTo>
                    <a:pt x="1269" y="400"/>
                  </a:lnTo>
                  <a:cubicBezTo>
                    <a:pt x="1402" y="400"/>
                    <a:pt x="1469" y="300"/>
                    <a:pt x="1469" y="200"/>
                  </a:cubicBezTo>
                  <a:cubicBezTo>
                    <a:pt x="1469" y="67"/>
                    <a:pt x="1402" y="0"/>
                    <a:pt x="126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34"/>
            <p:cNvSpPr/>
            <p:nvPr/>
          </p:nvSpPr>
          <p:spPr>
            <a:xfrm>
              <a:off x="3698650" y="4293525"/>
              <a:ext cx="226850" cy="10025"/>
            </a:xfrm>
            <a:custGeom>
              <a:avLst/>
              <a:gdLst/>
              <a:ahLst/>
              <a:cxnLst/>
              <a:rect l="l" t="t" r="r" b="b"/>
              <a:pathLst>
                <a:path w="9074" h="401" extrusionOk="0">
                  <a:moveTo>
                    <a:pt x="200" y="0"/>
                  </a:moveTo>
                  <a:cubicBezTo>
                    <a:pt x="67" y="0"/>
                    <a:pt x="0" y="67"/>
                    <a:pt x="0" y="200"/>
                  </a:cubicBezTo>
                  <a:cubicBezTo>
                    <a:pt x="0" y="300"/>
                    <a:pt x="67" y="400"/>
                    <a:pt x="200" y="400"/>
                  </a:cubicBezTo>
                  <a:lnTo>
                    <a:pt x="8873" y="400"/>
                  </a:lnTo>
                  <a:cubicBezTo>
                    <a:pt x="8973" y="400"/>
                    <a:pt x="9073" y="300"/>
                    <a:pt x="9073" y="200"/>
                  </a:cubicBezTo>
                  <a:cubicBezTo>
                    <a:pt x="9073" y="67"/>
                    <a:pt x="8973" y="0"/>
                    <a:pt x="887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34"/>
            <p:cNvSpPr/>
            <p:nvPr/>
          </p:nvSpPr>
          <p:spPr>
            <a:xfrm>
              <a:off x="3819575" y="4356900"/>
              <a:ext cx="103425" cy="10025"/>
            </a:xfrm>
            <a:custGeom>
              <a:avLst/>
              <a:gdLst/>
              <a:ahLst/>
              <a:cxnLst/>
              <a:rect l="l" t="t" r="r" b="b"/>
              <a:pathLst>
                <a:path w="4137" h="401" extrusionOk="0">
                  <a:moveTo>
                    <a:pt x="300" y="0"/>
                  </a:moveTo>
                  <a:cubicBezTo>
                    <a:pt x="0" y="0"/>
                    <a:pt x="0" y="401"/>
                    <a:pt x="300" y="401"/>
                  </a:cubicBezTo>
                  <a:lnTo>
                    <a:pt x="3870" y="401"/>
                  </a:lnTo>
                  <a:cubicBezTo>
                    <a:pt x="4136" y="401"/>
                    <a:pt x="4136" y="0"/>
                    <a:pt x="387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34"/>
            <p:cNvSpPr/>
            <p:nvPr/>
          </p:nvSpPr>
          <p:spPr>
            <a:xfrm>
              <a:off x="3124075" y="4184275"/>
              <a:ext cx="1371000" cy="234350"/>
            </a:xfrm>
            <a:custGeom>
              <a:avLst/>
              <a:gdLst/>
              <a:ahLst/>
              <a:cxnLst/>
              <a:rect l="l" t="t" r="r" b="b"/>
              <a:pathLst>
                <a:path w="54840" h="9374" extrusionOk="0">
                  <a:moveTo>
                    <a:pt x="434" y="0"/>
                  </a:moveTo>
                  <a:cubicBezTo>
                    <a:pt x="200" y="0"/>
                    <a:pt x="0" y="167"/>
                    <a:pt x="0" y="401"/>
                  </a:cubicBezTo>
                  <a:cubicBezTo>
                    <a:pt x="0" y="634"/>
                    <a:pt x="200" y="834"/>
                    <a:pt x="434" y="834"/>
                  </a:cubicBezTo>
                  <a:lnTo>
                    <a:pt x="31456" y="834"/>
                  </a:lnTo>
                  <a:cubicBezTo>
                    <a:pt x="31756" y="834"/>
                    <a:pt x="32023" y="1068"/>
                    <a:pt x="32023" y="1401"/>
                  </a:cubicBezTo>
                  <a:lnTo>
                    <a:pt x="32023" y="7539"/>
                  </a:lnTo>
                  <a:cubicBezTo>
                    <a:pt x="32056" y="8073"/>
                    <a:pt x="31623" y="8540"/>
                    <a:pt x="31089" y="8540"/>
                  </a:cubicBezTo>
                  <a:lnTo>
                    <a:pt x="434" y="8540"/>
                  </a:lnTo>
                  <a:cubicBezTo>
                    <a:pt x="200" y="8540"/>
                    <a:pt x="0" y="8707"/>
                    <a:pt x="0" y="8940"/>
                  </a:cubicBezTo>
                  <a:cubicBezTo>
                    <a:pt x="0" y="9174"/>
                    <a:pt x="200" y="9374"/>
                    <a:pt x="434" y="9374"/>
                  </a:cubicBezTo>
                  <a:lnTo>
                    <a:pt x="53905" y="9374"/>
                  </a:lnTo>
                  <a:cubicBezTo>
                    <a:pt x="54406" y="9374"/>
                    <a:pt x="54839" y="8940"/>
                    <a:pt x="54839" y="8440"/>
                  </a:cubicBezTo>
                  <a:lnTo>
                    <a:pt x="54839" y="567"/>
                  </a:lnTo>
                  <a:cubicBezTo>
                    <a:pt x="54839" y="234"/>
                    <a:pt x="54573" y="0"/>
                    <a:pt x="5423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34"/>
            <p:cNvSpPr/>
            <p:nvPr/>
          </p:nvSpPr>
          <p:spPr>
            <a:xfrm>
              <a:off x="3112075" y="4177550"/>
              <a:ext cx="1388000" cy="245300"/>
            </a:xfrm>
            <a:custGeom>
              <a:avLst/>
              <a:gdLst/>
              <a:ahLst/>
              <a:cxnLst/>
              <a:rect l="l" t="t" r="r" b="b"/>
              <a:pathLst>
                <a:path w="55520" h="9812" extrusionOk="0">
                  <a:moveTo>
                    <a:pt x="889" y="435"/>
                  </a:moveTo>
                  <a:cubicBezTo>
                    <a:pt x="897" y="435"/>
                    <a:pt x="905" y="435"/>
                    <a:pt x="914" y="436"/>
                  </a:cubicBezTo>
                  <a:lnTo>
                    <a:pt x="54719" y="436"/>
                  </a:lnTo>
                  <a:cubicBezTo>
                    <a:pt x="54919" y="436"/>
                    <a:pt x="55086" y="603"/>
                    <a:pt x="55086" y="803"/>
                  </a:cubicBezTo>
                  <a:lnTo>
                    <a:pt x="55086" y="8675"/>
                  </a:lnTo>
                  <a:cubicBezTo>
                    <a:pt x="55086" y="9076"/>
                    <a:pt x="54786" y="9409"/>
                    <a:pt x="54385" y="9409"/>
                  </a:cubicBezTo>
                  <a:lnTo>
                    <a:pt x="914" y="9409"/>
                  </a:lnTo>
                  <a:cubicBezTo>
                    <a:pt x="906" y="9410"/>
                    <a:pt x="898" y="9411"/>
                    <a:pt x="890" y="9411"/>
                  </a:cubicBezTo>
                  <a:cubicBezTo>
                    <a:pt x="655" y="9411"/>
                    <a:pt x="655" y="8941"/>
                    <a:pt x="890" y="8941"/>
                  </a:cubicBezTo>
                  <a:cubicBezTo>
                    <a:pt x="898" y="8941"/>
                    <a:pt x="906" y="8941"/>
                    <a:pt x="914" y="8942"/>
                  </a:cubicBezTo>
                  <a:lnTo>
                    <a:pt x="31602" y="8942"/>
                  </a:lnTo>
                  <a:cubicBezTo>
                    <a:pt x="32236" y="8942"/>
                    <a:pt x="32737" y="8442"/>
                    <a:pt x="32737" y="7808"/>
                  </a:cubicBezTo>
                  <a:lnTo>
                    <a:pt x="32737" y="1670"/>
                  </a:lnTo>
                  <a:cubicBezTo>
                    <a:pt x="32737" y="1237"/>
                    <a:pt x="32370" y="870"/>
                    <a:pt x="31969" y="870"/>
                  </a:cubicBezTo>
                  <a:lnTo>
                    <a:pt x="914" y="870"/>
                  </a:lnTo>
                  <a:cubicBezTo>
                    <a:pt x="905" y="871"/>
                    <a:pt x="897" y="871"/>
                    <a:pt x="889" y="871"/>
                  </a:cubicBezTo>
                  <a:cubicBezTo>
                    <a:pt x="655" y="871"/>
                    <a:pt x="655" y="435"/>
                    <a:pt x="889" y="435"/>
                  </a:cubicBezTo>
                  <a:close/>
                  <a:moveTo>
                    <a:pt x="852" y="0"/>
                  </a:moveTo>
                  <a:cubicBezTo>
                    <a:pt x="1" y="0"/>
                    <a:pt x="1" y="1306"/>
                    <a:pt x="852" y="1306"/>
                  </a:cubicBezTo>
                  <a:cubicBezTo>
                    <a:pt x="872" y="1306"/>
                    <a:pt x="893" y="1305"/>
                    <a:pt x="914" y="1303"/>
                  </a:cubicBezTo>
                  <a:lnTo>
                    <a:pt x="31969" y="1303"/>
                  </a:lnTo>
                  <a:cubicBezTo>
                    <a:pt x="32136" y="1303"/>
                    <a:pt x="32303" y="1470"/>
                    <a:pt x="32303" y="1670"/>
                  </a:cubicBezTo>
                  <a:lnTo>
                    <a:pt x="32303" y="7808"/>
                  </a:lnTo>
                  <a:cubicBezTo>
                    <a:pt x="32303" y="8208"/>
                    <a:pt x="31969" y="8542"/>
                    <a:pt x="31569" y="8542"/>
                  </a:cubicBezTo>
                  <a:lnTo>
                    <a:pt x="914" y="8542"/>
                  </a:lnTo>
                  <a:cubicBezTo>
                    <a:pt x="892" y="8540"/>
                    <a:pt x="871" y="8540"/>
                    <a:pt x="850" y="8540"/>
                  </a:cubicBezTo>
                  <a:cubicBezTo>
                    <a:pt x="1" y="8540"/>
                    <a:pt x="1" y="9812"/>
                    <a:pt x="850" y="9812"/>
                  </a:cubicBezTo>
                  <a:cubicBezTo>
                    <a:pt x="871" y="9812"/>
                    <a:pt x="892" y="9811"/>
                    <a:pt x="914" y="9809"/>
                  </a:cubicBezTo>
                  <a:lnTo>
                    <a:pt x="54385" y="9809"/>
                  </a:lnTo>
                  <a:cubicBezTo>
                    <a:pt x="55019" y="9809"/>
                    <a:pt x="55520" y="9309"/>
                    <a:pt x="55520" y="8675"/>
                  </a:cubicBezTo>
                  <a:lnTo>
                    <a:pt x="55520" y="803"/>
                  </a:lnTo>
                  <a:cubicBezTo>
                    <a:pt x="55520" y="369"/>
                    <a:pt x="55153" y="2"/>
                    <a:pt x="54719" y="2"/>
                  </a:cubicBezTo>
                  <a:lnTo>
                    <a:pt x="914" y="2"/>
                  </a:lnTo>
                  <a:cubicBezTo>
                    <a:pt x="893" y="1"/>
                    <a:pt x="872" y="0"/>
                    <a:pt x="85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8" name="Google Shape;898;p34"/>
            <p:cNvSpPr/>
            <p:nvPr/>
          </p:nvSpPr>
          <p:spPr>
            <a:xfrm>
              <a:off x="3160750" y="4427775"/>
              <a:ext cx="1269275" cy="201850"/>
            </a:xfrm>
            <a:custGeom>
              <a:avLst/>
              <a:gdLst/>
              <a:ahLst/>
              <a:cxnLst/>
              <a:rect l="l" t="t" r="r" b="b"/>
              <a:pathLst>
                <a:path w="50771" h="8074" extrusionOk="0">
                  <a:moveTo>
                    <a:pt x="34" y="1"/>
                  </a:moveTo>
                  <a:cubicBezTo>
                    <a:pt x="1435" y="2769"/>
                    <a:pt x="301" y="7039"/>
                    <a:pt x="1" y="8073"/>
                  </a:cubicBezTo>
                  <a:lnTo>
                    <a:pt x="50771" y="8073"/>
                  </a:lnTo>
                  <a:lnTo>
                    <a:pt x="50771"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34"/>
            <p:cNvSpPr/>
            <p:nvPr/>
          </p:nvSpPr>
          <p:spPr>
            <a:xfrm>
              <a:off x="3154925" y="4422775"/>
              <a:ext cx="1280100" cy="211850"/>
            </a:xfrm>
            <a:custGeom>
              <a:avLst/>
              <a:gdLst/>
              <a:ahLst/>
              <a:cxnLst/>
              <a:rect l="l" t="t" r="r" b="b"/>
              <a:pathLst>
                <a:path w="51204" h="8474" extrusionOk="0">
                  <a:moveTo>
                    <a:pt x="50770" y="434"/>
                  </a:moveTo>
                  <a:lnTo>
                    <a:pt x="50770" y="8073"/>
                  </a:lnTo>
                  <a:lnTo>
                    <a:pt x="501" y="8073"/>
                  </a:lnTo>
                  <a:cubicBezTo>
                    <a:pt x="901" y="6639"/>
                    <a:pt x="1702" y="3003"/>
                    <a:pt x="601" y="434"/>
                  </a:cubicBezTo>
                  <a:close/>
                  <a:moveTo>
                    <a:pt x="267" y="0"/>
                  </a:moveTo>
                  <a:cubicBezTo>
                    <a:pt x="167" y="0"/>
                    <a:pt x="101" y="34"/>
                    <a:pt x="67" y="101"/>
                  </a:cubicBezTo>
                  <a:cubicBezTo>
                    <a:pt x="34" y="167"/>
                    <a:pt x="34" y="234"/>
                    <a:pt x="67" y="301"/>
                  </a:cubicBezTo>
                  <a:cubicBezTo>
                    <a:pt x="1468" y="3003"/>
                    <a:pt x="267" y="7372"/>
                    <a:pt x="34" y="8206"/>
                  </a:cubicBezTo>
                  <a:cubicBezTo>
                    <a:pt x="0" y="8273"/>
                    <a:pt x="0" y="8340"/>
                    <a:pt x="67" y="8407"/>
                  </a:cubicBezTo>
                  <a:cubicBezTo>
                    <a:pt x="101" y="8440"/>
                    <a:pt x="167" y="8473"/>
                    <a:pt x="234" y="8473"/>
                  </a:cubicBezTo>
                  <a:lnTo>
                    <a:pt x="50970" y="8473"/>
                  </a:lnTo>
                  <a:cubicBezTo>
                    <a:pt x="51104" y="8473"/>
                    <a:pt x="51204" y="8373"/>
                    <a:pt x="51204" y="8240"/>
                  </a:cubicBezTo>
                  <a:lnTo>
                    <a:pt x="51204" y="201"/>
                  </a:lnTo>
                  <a:cubicBezTo>
                    <a:pt x="51204" y="67"/>
                    <a:pt x="51104" y="0"/>
                    <a:pt x="5097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34"/>
            <p:cNvSpPr/>
            <p:nvPr/>
          </p:nvSpPr>
          <p:spPr>
            <a:xfrm>
              <a:off x="3717825" y="4468650"/>
              <a:ext cx="204350" cy="10850"/>
            </a:xfrm>
            <a:custGeom>
              <a:avLst/>
              <a:gdLst/>
              <a:ahLst/>
              <a:cxnLst/>
              <a:rect l="l" t="t" r="r" b="b"/>
              <a:pathLst>
                <a:path w="8174" h="434" extrusionOk="0">
                  <a:moveTo>
                    <a:pt x="234" y="0"/>
                  </a:moveTo>
                  <a:cubicBezTo>
                    <a:pt x="101" y="0"/>
                    <a:pt x="1" y="100"/>
                    <a:pt x="1" y="234"/>
                  </a:cubicBezTo>
                  <a:cubicBezTo>
                    <a:pt x="1" y="334"/>
                    <a:pt x="101" y="434"/>
                    <a:pt x="234" y="434"/>
                  </a:cubicBezTo>
                  <a:lnTo>
                    <a:pt x="7973" y="434"/>
                  </a:lnTo>
                  <a:cubicBezTo>
                    <a:pt x="8073" y="434"/>
                    <a:pt x="8173" y="334"/>
                    <a:pt x="8173" y="234"/>
                  </a:cubicBezTo>
                  <a:cubicBezTo>
                    <a:pt x="8173" y="100"/>
                    <a:pt x="8073" y="0"/>
                    <a:pt x="797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34"/>
            <p:cNvSpPr/>
            <p:nvPr/>
          </p:nvSpPr>
          <p:spPr>
            <a:xfrm>
              <a:off x="3625250" y="4530350"/>
              <a:ext cx="40900" cy="10875"/>
            </a:xfrm>
            <a:custGeom>
              <a:avLst/>
              <a:gdLst/>
              <a:ahLst/>
              <a:cxnLst/>
              <a:rect l="l" t="t" r="r" b="b"/>
              <a:pathLst>
                <a:path w="1636" h="435" extrusionOk="0">
                  <a:moveTo>
                    <a:pt x="301" y="1"/>
                  </a:moveTo>
                  <a:cubicBezTo>
                    <a:pt x="1" y="1"/>
                    <a:pt x="1" y="434"/>
                    <a:pt x="301" y="434"/>
                  </a:cubicBezTo>
                  <a:lnTo>
                    <a:pt x="1335" y="434"/>
                  </a:lnTo>
                  <a:cubicBezTo>
                    <a:pt x="1635" y="434"/>
                    <a:pt x="1635" y="1"/>
                    <a:pt x="133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34"/>
            <p:cNvSpPr/>
            <p:nvPr/>
          </p:nvSpPr>
          <p:spPr>
            <a:xfrm>
              <a:off x="3696150" y="4530350"/>
              <a:ext cx="231025" cy="10875"/>
            </a:xfrm>
            <a:custGeom>
              <a:avLst/>
              <a:gdLst/>
              <a:ahLst/>
              <a:cxnLst/>
              <a:rect l="l" t="t" r="r" b="b"/>
              <a:pathLst>
                <a:path w="9241" h="435" extrusionOk="0">
                  <a:moveTo>
                    <a:pt x="267" y="1"/>
                  </a:moveTo>
                  <a:cubicBezTo>
                    <a:pt x="0" y="1"/>
                    <a:pt x="0" y="434"/>
                    <a:pt x="267" y="434"/>
                  </a:cubicBezTo>
                  <a:lnTo>
                    <a:pt x="8940" y="434"/>
                  </a:lnTo>
                  <a:cubicBezTo>
                    <a:pt x="9240" y="434"/>
                    <a:pt x="9240" y="1"/>
                    <a:pt x="894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34"/>
            <p:cNvSpPr/>
            <p:nvPr/>
          </p:nvSpPr>
          <p:spPr>
            <a:xfrm>
              <a:off x="3821225" y="4594575"/>
              <a:ext cx="99275" cy="10025"/>
            </a:xfrm>
            <a:custGeom>
              <a:avLst/>
              <a:gdLst/>
              <a:ahLst/>
              <a:cxnLst/>
              <a:rect l="l" t="t" r="r" b="b"/>
              <a:pathLst>
                <a:path w="3971" h="401" extrusionOk="0">
                  <a:moveTo>
                    <a:pt x="201" y="0"/>
                  </a:moveTo>
                  <a:cubicBezTo>
                    <a:pt x="68" y="0"/>
                    <a:pt x="1" y="67"/>
                    <a:pt x="1" y="200"/>
                  </a:cubicBezTo>
                  <a:cubicBezTo>
                    <a:pt x="1" y="300"/>
                    <a:pt x="68" y="400"/>
                    <a:pt x="201" y="400"/>
                  </a:cubicBezTo>
                  <a:lnTo>
                    <a:pt x="3770" y="400"/>
                  </a:lnTo>
                  <a:cubicBezTo>
                    <a:pt x="3870" y="400"/>
                    <a:pt x="3970" y="300"/>
                    <a:pt x="3970" y="200"/>
                  </a:cubicBezTo>
                  <a:cubicBezTo>
                    <a:pt x="3970" y="67"/>
                    <a:pt x="3870" y="0"/>
                    <a:pt x="377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34"/>
            <p:cNvSpPr/>
            <p:nvPr/>
          </p:nvSpPr>
          <p:spPr>
            <a:xfrm>
              <a:off x="3124075" y="4420275"/>
              <a:ext cx="1371000" cy="233525"/>
            </a:xfrm>
            <a:custGeom>
              <a:avLst/>
              <a:gdLst/>
              <a:ahLst/>
              <a:cxnLst/>
              <a:rect l="l" t="t" r="r" b="b"/>
              <a:pathLst>
                <a:path w="54840" h="9341" extrusionOk="0">
                  <a:moveTo>
                    <a:pt x="434" y="0"/>
                  </a:moveTo>
                  <a:cubicBezTo>
                    <a:pt x="200" y="0"/>
                    <a:pt x="0" y="167"/>
                    <a:pt x="0" y="401"/>
                  </a:cubicBezTo>
                  <a:cubicBezTo>
                    <a:pt x="0" y="634"/>
                    <a:pt x="200" y="834"/>
                    <a:pt x="434" y="834"/>
                  </a:cubicBezTo>
                  <a:lnTo>
                    <a:pt x="31456" y="834"/>
                  </a:lnTo>
                  <a:cubicBezTo>
                    <a:pt x="31756" y="834"/>
                    <a:pt x="32023" y="1101"/>
                    <a:pt x="32023" y="1401"/>
                  </a:cubicBezTo>
                  <a:lnTo>
                    <a:pt x="32023" y="7573"/>
                  </a:lnTo>
                  <a:cubicBezTo>
                    <a:pt x="32023" y="8073"/>
                    <a:pt x="31623" y="8507"/>
                    <a:pt x="31089" y="8507"/>
                  </a:cubicBezTo>
                  <a:lnTo>
                    <a:pt x="434" y="8507"/>
                  </a:lnTo>
                  <a:cubicBezTo>
                    <a:pt x="200" y="8507"/>
                    <a:pt x="0" y="8707"/>
                    <a:pt x="0" y="8940"/>
                  </a:cubicBezTo>
                  <a:cubicBezTo>
                    <a:pt x="0" y="9174"/>
                    <a:pt x="200" y="9340"/>
                    <a:pt x="434" y="9340"/>
                  </a:cubicBezTo>
                  <a:lnTo>
                    <a:pt x="53905" y="9340"/>
                  </a:lnTo>
                  <a:cubicBezTo>
                    <a:pt x="54406" y="9340"/>
                    <a:pt x="54839" y="8940"/>
                    <a:pt x="54839" y="8440"/>
                  </a:cubicBezTo>
                  <a:lnTo>
                    <a:pt x="54839" y="567"/>
                  </a:lnTo>
                  <a:cubicBezTo>
                    <a:pt x="54839" y="267"/>
                    <a:pt x="54573" y="0"/>
                    <a:pt x="5423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34"/>
            <p:cNvSpPr/>
            <p:nvPr/>
          </p:nvSpPr>
          <p:spPr>
            <a:xfrm>
              <a:off x="3112075" y="4414375"/>
              <a:ext cx="1388000" cy="245325"/>
            </a:xfrm>
            <a:custGeom>
              <a:avLst/>
              <a:gdLst/>
              <a:ahLst/>
              <a:cxnLst/>
              <a:rect l="l" t="t" r="r" b="b"/>
              <a:pathLst>
                <a:path w="55520" h="9813" extrusionOk="0">
                  <a:moveTo>
                    <a:pt x="890" y="402"/>
                  </a:moveTo>
                  <a:cubicBezTo>
                    <a:pt x="898" y="402"/>
                    <a:pt x="906" y="402"/>
                    <a:pt x="914" y="403"/>
                  </a:cubicBezTo>
                  <a:lnTo>
                    <a:pt x="54719" y="403"/>
                  </a:lnTo>
                  <a:cubicBezTo>
                    <a:pt x="54919" y="403"/>
                    <a:pt x="55086" y="570"/>
                    <a:pt x="55086" y="770"/>
                  </a:cubicBezTo>
                  <a:lnTo>
                    <a:pt x="55086" y="8676"/>
                  </a:lnTo>
                  <a:cubicBezTo>
                    <a:pt x="55086" y="9043"/>
                    <a:pt x="54786" y="9376"/>
                    <a:pt x="54385" y="9376"/>
                  </a:cubicBezTo>
                  <a:lnTo>
                    <a:pt x="914" y="9376"/>
                  </a:lnTo>
                  <a:cubicBezTo>
                    <a:pt x="905" y="9377"/>
                    <a:pt x="897" y="9378"/>
                    <a:pt x="889" y="9378"/>
                  </a:cubicBezTo>
                  <a:cubicBezTo>
                    <a:pt x="655" y="9378"/>
                    <a:pt x="655" y="8941"/>
                    <a:pt x="889" y="8941"/>
                  </a:cubicBezTo>
                  <a:cubicBezTo>
                    <a:pt x="897" y="8941"/>
                    <a:pt x="905" y="8942"/>
                    <a:pt x="914" y="8943"/>
                  </a:cubicBezTo>
                  <a:lnTo>
                    <a:pt x="31602" y="8943"/>
                  </a:lnTo>
                  <a:cubicBezTo>
                    <a:pt x="32236" y="8943"/>
                    <a:pt x="32737" y="8409"/>
                    <a:pt x="32737" y="7809"/>
                  </a:cubicBezTo>
                  <a:lnTo>
                    <a:pt x="32737" y="1637"/>
                  </a:lnTo>
                  <a:cubicBezTo>
                    <a:pt x="32737" y="1204"/>
                    <a:pt x="32370" y="870"/>
                    <a:pt x="31969" y="870"/>
                  </a:cubicBezTo>
                  <a:lnTo>
                    <a:pt x="914" y="870"/>
                  </a:lnTo>
                  <a:cubicBezTo>
                    <a:pt x="906" y="871"/>
                    <a:pt x="898" y="872"/>
                    <a:pt x="890" y="872"/>
                  </a:cubicBezTo>
                  <a:cubicBezTo>
                    <a:pt x="655" y="872"/>
                    <a:pt x="655" y="402"/>
                    <a:pt x="890" y="402"/>
                  </a:cubicBezTo>
                  <a:close/>
                  <a:moveTo>
                    <a:pt x="850" y="1"/>
                  </a:moveTo>
                  <a:cubicBezTo>
                    <a:pt x="1" y="1"/>
                    <a:pt x="1" y="1273"/>
                    <a:pt x="850" y="1273"/>
                  </a:cubicBezTo>
                  <a:cubicBezTo>
                    <a:pt x="871" y="1273"/>
                    <a:pt x="892" y="1272"/>
                    <a:pt x="914" y="1270"/>
                  </a:cubicBezTo>
                  <a:lnTo>
                    <a:pt x="31936" y="1270"/>
                  </a:lnTo>
                  <a:cubicBezTo>
                    <a:pt x="32136" y="1270"/>
                    <a:pt x="32303" y="1437"/>
                    <a:pt x="32303" y="1637"/>
                  </a:cubicBezTo>
                  <a:lnTo>
                    <a:pt x="32303" y="7809"/>
                  </a:lnTo>
                  <a:cubicBezTo>
                    <a:pt x="32303" y="8175"/>
                    <a:pt x="31969" y="8509"/>
                    <a:pt x="31569" y="8509"/>
                  </a:cubicBezTo>
                  <a:lnTo>
                    <a:pt x="914" y="8509"/>
                  </a:lnTo>
                  <a:cubicBezTo>
                    <a:pt x="893" y="8507"/>
                    <a:pt x="872" y="8507"/>
                    <a:pt x="852" y="8507"/>
                  </a:cubicBezTo>
                  <a:cubicBezTo>
                    <a:pt x="1" y="8507"/>
                    <a:pt x="1" y="9812"/>
                    <a:pt x="852" y="9812"/>
                  </a:cubicBezTo>
                  <a:cubicBezTo>
                    <a:pt x="872" y="9812"/>
                    <a:pt x="893" y="9811"/>
                    <a:pt x="914" y="9810"/>
                  </a:cubicBezTo>
                  <a:lnTo>
                    <a:pt x="54385" y="9810"/>
                  </a:lnTo>
                  <a:cubicBezTo>
                    <a:pt x="55019" y="9777"/>
                    <a:pt x="55520" y="9276"/>
                    <a:pt x="55520" y="8676"/>
                  </a:cubicBezTo>
                  <a:lnTo>
                    <a:pt x="55520" y="770"/>
                  </a:lnTo>
                  <a:cubicBezTo>
                    <a:pt x="55520" y="336"/>
                    <a:pt x="55153" y="3"/>
                    <a:pt x="54719" y="3"/>
                  </a:cubicBezTo>
                  <a:lnTo>
                    <a:pt x="914" y="3"/>
                  </a:lnTo>
                  <a:cubicBezTo>
                    <a:pt x="892" y="1"/>
                    <a:pt x="871" y="1"/>
                    <a:pt x="85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34"/>
            <p:cNvSpPr/>
            <p:nvPr/>
          </p:nvSpPr>
          <p:spPr>
            <a:xfrm>
              <a:off x="3160750" y="3718950"/>
              <a:ext cx="1269275" cy="201825"/>
            </a:xfrm>
            <a:custGeom>
              <a:avLst/>
              <a:gdLst/>
              <a:ahLst/>
              <a:cxnLst/>
              <a:rect l="l" t="t" r="r" b="b"/>
              <a:pathLst>
                <a:path w="50771" h="8073" extrusionOk="0">
                  <a:moveTo>
                    <a:pt x="34" y="0"/>
                  </a:moveTo>
                  <a:cubicBezTo>
                    <a:pt x="1435" y="2769"/>
                    <a:pt x="301" y="7038"/>
                    <a:pt x="1" y="8072"/>
                  </a:cubicBezTo>
                  <a:lnTo>
                    <a:pt x="50771" y="8072"/>
                  </a:lnTo>
                  <a:lnTo>
                    <a:pt x="5077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34"/>
            <p:cNvSpPr/>
            <p:nvPr/>
          </p:nvSpPr>
          <p:spPr>
            <a:xfrm>
              <a:off x="3154925" y="3713925"/>
              <a:ext cx="1280100" cy="211850"/>
            </a:xfrm>
            <a:custGeom>
              <a:avLst/>
              <a:gdLst/>
              <a:ahLst/>
              <a:cxnLst/>
              <a:rect l="l" t="t" r="r" b="b"/>
              <a:pathLst>
                <a:path w="51204" h="8474" extrusionOk="0">
                  <a:moveTo>
                    <a:pt x="50770" y="435"/>
                  </a:moveTo>
                  <a:lnTo>
                    <a:pt x="50770" y="8073"/>
                  </a:lnTo>
                  <a:lnTo>
                    <a:pt x="501" y="8073"/>
                  </a:lnTo>
                  <a:cubicBezTo>
                    <a:pt x="901" y="6639"/>
                    <a:pt x="1702" y="3003"/>
                    <a:pt x="601" y="435"/>
                  </a:cubicBezTo>
                  <a:close/>
                  <a:moveTo>
                    <a:pt x="267" y="1"/>
                  </a:moveTo>
                  <a:cubicBezTo>
                    <a:pt x="167" y="1"/>
                    <a:pt x="101" y="34"/>
                    <a:pt x="67" y="101"/>
                  </a:cubicBezTo>
                  <a:cubicBezTo>
                    <a:pt x="34" y="168"/>
                    <a:pt x="34" y="234"/>
                    <a:pt x="67" y="301"/>
                  </a:cubicBezTo>
                  <a:cubicBezTo>
                    <a:pt x="1468" y="3003"/>
                    <a:pt x="267" y="7373"/>
                    <a:pt x="34" y="8207"/>
                  </a:cubicBezTo>
                  <a:cubicBezTo>
                    <a:pt x="0" y="8273"/>
                    <a:pt x="0" y="8340"/>
                    <a:pt x="67" y="8407"/>
                  </a:cubicBezTo>
                  <a:cubicBezTo>
                    <a:pt x="101" y="8440"/>
                    <a:pt x="167" y="8474"/>
                    <a:pt x="234" y="8474"/>
                  </a:cubicBezTo>
                  <a:lnTo>
                    <a:pt x="50970" y="8474"/>
                  </a:lnTo>
                  <a:cubicBezTo>
                    <a:pt x="51104" y="8474"/>
                    <a:pt x="51204" y="8374"/>
                    <a:pt x="51204" y="8240"/>
                  </a:cubicBezTo>
                  <a:lnTo>
                    <a:pt x="51204" y="201"/>
                  </a:lnTo>
                  <a:cubicBezTo>
                    <a:pt x="51204" y="68"/>
                    <a:pt x="51104" y="1"/>
                    <a:pt x="5097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34"/>
            <p:cNvSpPr/>
            <p:nvPr/>
          </p:nvSpPr>
          <p:spPr>
            <a:xfrm>
              <a:off x="3719500" y="3758975"/>
              <a:ext cx="207675" cy="10850"/>
            </a:xfrm>
            <a:custGeom>
              <a:avLst/>
              <a:gdLst/>
              <a:ahLst/>
              <a:cxnLst/>
              <a:rect l="l" t="t" r="r" b="b"/>
              <a:pathLst>
                <a:path w="8307" h="434" extrusionOk="0">
                  <a:moveTo>
                    <a:pt x="300" y="0"/>
                  </a:moveTo>
                  <a:cubicBezTo>
                    <a:pt x="0" y="0"/>
                    <a:pt x="0" y="434"/>
                    <a:pt x="300" y="434"/>
                  </a:cubicBezTo>
                  <a:lnTo>
                    <a:pt x="8039" y="434"/>
                  </a:lnTo>
                  <a:cubicBezTo>
                    <a:pt x="8306" y="434"/>
                    <a:pt x="8306" y="0"/>
                    <a:pt x="803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34"/>
            <p:cNvSpPr/>
            <p:nvPr/>
          </p:nvSpPr>
          <p:spPr>
            <a:xfrm>
              <a:off x="3631100" y="3820675"/>
              <a:ext cx="36725" cy="10875"/>
            </a:xfrm>
            <a:custGeom>
              <a:avLst/>
              <a:gdLst/>
              <a:ahLst/>
              <a:cxnLst/>
              <a:rect l="l" t="t" r="r" b="b"/>
              <a:pathLst>
                <a:path w="1469" h="435" extrusionOk="0">
                  <a:moveTo>
                    <a:pt x="201" y="1"/>
                  </a:moveTo>
                  <a:cubicBezTo>
                    <a:pt x="67" y="1"/>
                    <a:pt x="0" y="101"/>
                    <a:pt x="0" y="201"/>
                  </a:cubicBezTo>
                  <a:cubicBezTo>
                    <a:pt x="0" y="334"/>
                    <a:pt x="67" y="434"/>
                    <a:pt x="201" y="434"/>
                  </a:cubicBezTo>
                  <a:lnTo>
                    <a:pt x="1235" y="434"/>
                  </a:lnTo>
                  <a:cubicBezTo>
                    <a:pt x="1368" y="434"/>
                    <a:pt x="1468" y="334"/>
                    <a:pt x="1468" y="201"/>
                  </a:cubicBezTo>
                  <a:cubicBezTo>
                    <a:pt x="1468" y="101"/>
                    <a:pt x="1368" y="1"/>
                    <a:pt x="123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34"/>
            <p:cNvSpPr/>
            <p:nvPr/>
          </p:nvSpPr>
          <p:spPr>
            <a:xfrm>
              <a:off x="3701150" y="3820675"/>
              <a:ext cx="227675" cy="10875"/>
            </a:xfrm>
            <a:custGeom>
              <a:avLst/>
              <a:gdLst/>
              <a:ahLst/>
              <a:cxnLst/>
              <a:rect l="l" t="t" r="r" b="b"/>
              <a:pathLst>
                <a:path w="9107" h="435" extrusionOk="0">
                  <a:moveTo>
                    <a:pt x="201" y="1"/>
                  </a:moveTo>
                  <a:cubicBezTo>
                    <a:pt x="100" y="1"/>
                    <a:pt x="0" y="101"/>
                    <a:pt x="0" y="201"/>
                  </a:cubicBezTo>
                  <a:cubicBezTo>
                    <a:pt x="0" y="334"/>
                    <a:pt x="100" y="434"/>
                    <a:pt x="201" y="434"/>
                  </a:cubicBezTo>
                  <a:lnTo>
                    <a:pt x="8873" y="434"/>
                  </a:lnTo>
                  <a:cubicBezTo>
                    <a:pt x="9007" y="434"/>
                    <a:pt x="9107" y="334"/>
                    <a:pt x="9107" y="201"/>
                  </a:cubicBezTo>
                  <a:cubicBezTo>
                    <a:pt x="9107" y="101"/>
                    <a:pt x="9007" y="1"/>
                    <a:pt x="887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34"/>
            <p:cNvSpPr/>
            <p:nvPr/>
          </p:nvSpPr>
          <p:spPr>
            <a:xfrm>
              <a:off x="3824575" y="3884900"/>
              <a:ext cx="99250" cy="10025"/>
            </a:xfrm>
            <a:custGeom>
              <a:avLst/>
              <a:gdLst/>
              <a:ahLst/>
              <a:cxnLst/>
              <a:rect l="l" t="t" r="r" b="b"/>
              <a:pathLst>
                <a:path w="3970" h="401" extrusionOk="0">
                  <a:moveTo>
                    <a:pt x="200" y="0"/>
                  </a:moveTo>
                  <a:cubicBezTo>
                    <a:pt x="67" y="0"/>
                    <a:pt x="0" y="67"/>
                    <a:pt x="0" y="200"/>
                  </a:cubicBezTo>
                  <a:cubicBezTo>
                    <a:pt x="0" y="300"/>
                    <a:pt x="67" y="400"/>
                    <a:pt x="200" y="400"/>
                  </a:cubicBezTo>
                  <a:lnTo>
                    <a:pt x="3770" y="400"/>
                  </a:lnTo>
                  <a:cubicBezTo>
                    <a:pt x="3870" y="400"/>
                    <a:pt x="3970" y="300"/>
                    <a:pt x="3970" y="200"/>
                  </a:cubicBezTo>
                  <a:cubicBezTo>
                    <a:pt x="3970" y="67"/>
                    <a:pt x="3870" y="0"/>
                    <a:pt x="377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34"/>
            <p:cNvSpPr/>
            <p:nvPr/>
          </p:nvSpPr>
          <p:spPr>
            <a:xfrm>
              <a:off x="3124075" y="3711425"/>
              <a:ext cx="1371000" cy="233525"/>
            </a:xfrm>
            <a:custGeom>
              <a:avLst/>
              <a:gdLst/>
              <a:ahLst/>
              <a:cxnLst/>
              <a:rect l="l" t="t" r="r" b="b"/>
              <a:pathLst>
                <a:path w="54840" h="9341" extrusionOk="0">
                  <a:moveTo>
                    <a:pt x="434" y="1"/>
                  </a:moveTo>
                  <a:cubicBezTo>
                    <a:pt x="200" y="1"/>
                    <a:pt x="0" y="168"/>
                    <a:pt x="0" y="401"/>
                  </a:cubicBezTo>
                  <a:cubicBezTo>
                    <a:pt x="0" y="635"/>
                    <a:pt x="200" y="835"/>
                    <a:pt x="434" y="835"/>
                  </a:cubicBezTo>
                  <a:lnTo>
                    <a:pt x="31456" y="835"/>
                  </a:lnTo>
                  <a:cubicBezTo>
                    <a:pt x="31756" y="835"/>
                    <a:pt x="32023" y="1102"/>
                    <a:pt x="32023" y="1402"/>
                  </a:cubicBezTo>
                  <a:lnTo>
                    <a:pt x="32023" y="7573"/>
                  </a:lnTo>
                  <a:cubicBezTo>
                    <a:pt x="32023" y="8073"/>
                    <a:pt x="31623" y="8507"/>
                    <a:pt x="31089" y="8507"/>
                  </a:cubicBezTo>
                  <a:lnTo>
                    <a:pt x="434" y="8507"/>
                  </a:lnTo>
                  <a:cubicBezTo>
                    <a:pt x="200" y="8507"/>
                    <a:pt x="0" y="8707"/>
                    <a:pt x="0" y="8941"/>
                  </a:cubicBezTo>
                  <a:cubicBezTo>
                    <a:pt x="0" y="9174"/>
                    <a:pt x="200" y="9341"/>
                    <a:pt x="434" y="9341"/>
                  </a:cubicBezTo>
                  <a:lnTo>
                    <a:pt x="53905" y="9341"/>
                  </a:lnTo>
                  <a:cubicBezTo>
                    <a:pt x="54406" y="9341"/>
                    <a:pt x="54839" y="8941"/>
                    <a:pt x="54839" y="8440"/>
                  </a:cubicBezTo>
                  <a:lnTo>
                    <a:pt x="54839" y="568"/>
                  </a:lnTo>
                  <a:cubicBezTo>
                    <a:pt x="54839" y="268"/>
                    <a:pt x="54573" y="1"/>
                    <a:pt x="5423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34"/>
            <p:cNvSpPr/>
            <p:nvPr/>
          </p:nvSpPr>
          <p:spPr>
            <a:xfrm>
              <a:off x="3112075" y="3705525"/>
              <a:ext cx="1388000" cy="245325"/>
            </a:xfrm>
            <a:custGeom>
              <a:avLst/>
              <a:gdLst/>
              <a:ahLst/>
              <a:cxnLst/>
              <a:rect l="l" t="t" r="r" b="b"/>
              <a:pathLst>
                <a:path w="55520" h="9813" extrusionOk="0">
                  <a:moveTo>
                    <a:pt x="890" y="402"/>
                  </a:moveTo>
                  <a:cubicBezTo>
                    <a:pt x="898" y="402"/>
                    <a:pt x="906" y="403"/>
                    <a:pt x="914" y="404"/>
                  </a:cubicBezTo>
                  <a:lnTo>
                    <a:pt x="54719" y="404"/>
                  </a:lnTo>
                  <a:cubicBezTo>
                    <a:pt x="54919" y="404"/>
                    <a:pt x="55086" y="570"/>
                    <a:pt x="55086" y="771"/>
                  </a:cubicBezTo>
                  <a:lnTo>
                    <a:pt x="55086" y="8676"/>
                  </a:lnTo>
                  <a:cubicBezTo>
                    <a:pt x="55086" y="9043"/>
                    <a:pt x="54786" y="9377"/>
                    <a:pt x="54385" y="9377"/>
                  </a:cubicBezTo>
                  <a:lnTo>
                    <a:pt x="914" y="9377"/>
                  </a:lnTo>
                  <a:cubicBezTo>
                    <a:pt x="905" y="9378"/>
                    <a:pt x="897" y="9378"/>
                    <a:pt x="889" y="9378"/>
                  </a:cubicBezTo>
                  <a:cubicBezTo>
                    <a:pt x="655" y="9378"/>
                    <a:pt x="655" y="8941"/>
                    <a:pt x="889" y="8941"/>
                  </a:cubicBezTo>
                  <a:cubicBezTo>
                    <a:pt x="897" y="8941"/>
                    <a:pt x="905" y="8942"/>
                    <a:pt x="914" y="8943"/>
                  </a:cubicBezTo>
                  <a:lnTo>
                    <a:pt x="31602" y="8943"/>
                  </a:lnTo>
                  <a:cubicBezTo>
                    <a:pt x="32236" y="8943"/>
                    <a:pt x="32737" y="8409"/>
                    <a:pt x="32737" y="7809"/>
                  </a:cubicBezTo>
                  <a:lnTo>
                    <a:pt x="32737" y="1638"/>
                  </a:lnTo>
                  <a:cubicBezTo>
                    <a:pt x="32737" y="1204"/>
                    <a:pt x="32370" y="871"/>
                    <a:pt x="31969" y="871"/>
                  </a:cubicBezTo>
                  <a:lnTo>
                    <a:pt x="914" y="871"/>
                  </a:lnTo>
                  <a:cubicBezTo>
                    <a:pt x="906" y="872"/>
                    <a:pt x="898" y="872"/>
                    <a:pt x="890" y="872"/>
                  </a:cubicBezTo>
                  <a:cubicBezTo>
                    <a:pt x="655" y="872"/>
                    <a:pt x="655" y="402"/>
                    <a:pt x="890" y="402"/>
                  </a:cubicBezTo>
                  <a:close/>
                  <a:moveTo>
                    <a:pt x="850" y="1"/>
                  </a:moveTo>
                  <a:cubicBezTo>
                    <a:pt x="1" y="1"/>
                    <a:pt x="1" y="1273"/>
                    <a:pt x="850" y="1273"/>
                  </a:cubicBezTo>
                  <a:cubicBezTo>
                    <a:pt x="871" y="1273"/>
                    <a:pt x="892" y="1272"/>
                    <a:pt x="914" y="1271"/>
                  </a:cubicBezTo>
                  <a:lnTo>
                    <a:pt x="31936" y="1271"/>
                  </a:lnTo>
                  <a:cubicBezTo>
                    <a:pt x="32136" y="1271"/>
                    <a:pt x="32303" y="1438"/>
                    <a:pt x="32303" y="1638"/>
                  </a:cubicBezTo>
                  <a:lnTo>
                    <a:pt x="32303" y="7809"/>
                  </a:lnTo>
                  <a:cubicBezTo>
                    <a:pt x="32303" y="8176"/>
                    <a:pt x="31969" y="8509"/>
                    <a:pt x="31569" y="8509"/>
                  </a:cubicBezTo>
                  <a:lnTo>
                    <a:pt x="914" y="8509"/>
                  </a:lnTo>
                  <a:cubicBezTo>
                    <a:pt x="893" y="8508"/>
                    <a:pt x="872" y="8507"/>
                    <a:pt x="852" y="8507"/>
                  </a:cubicBezTo>
                  <a:cubicBezTo>
                    <a:pt x="1" y="8507"/>
                    <a:pt x="1" y="9813"/>
                    <a:pt x="852" y="9813"/>
                  </a:cubicBezTo>
                  <a:cubicBezTo>
                    <a:pt x="872" y="9813"/>
                    <a:pt x="893" y="9812"/>
                    <a:pt x="914" y="9810"/>
                  </a:cubicBezTo>
                  <a:lnTo>
                    <a:pt x="54385" y="9810"/>
                  </a:lnTo>
                  <a:cubicBezTo>
                    <a:pt x="55019" y="9777"/>
                    <a:pt x="55520" y="9277"/>
                    <a:pt x="55520" y="8676"/>
                  </a:cubicBezTo>
                  <a:lnTo>
                    <a:pt x="55520" y="771"/>
                  </a:lnTo>
                  <a:cubicBezTo>
                    <a:pt x="55520" y="337"/>
                    <a:pt x="55153" y="3"/>
                    <a:pt x="54719" y="3"/>
                  </a:cubicBezTo>
                  <a:lnTo>
                    <a:pt x="914" y="3"/>
                  </a:lnTo>
                  <a:cubicBezTo>
                    <a:pt x="892" y="2"/>
                    <a:pt x="871" y="1"/>
                    <a:pt x="85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34"/>
            <p:cNvSpPr/>
            <p:nvPr/>
          </p:nvSpPr>
          <p:spPr>
            <a:xfrm>
              <a:off x="3028175" y="2932475"/>
              <a:ext cx="1504425" cy="567300"/>
            </a:xfrm>
            <a:custGeom>
              <a:avLst/>
              <a:gdLst/>
              <a:ahLst/>
              <a:cxnLst/>
              <a:rect l="l" t="t" r="r" b="b"/>
              <a:pathLst>
                <a:path w="60177" h="22692" extrusionOk="0">
                  <a:moveTo>
                    <a:pt x="8768" y="0"/>
                  </a:moveTo>
                  <a:cubicBezTo>
                    <a:pt x="4720" y="0"/>
                    <a:pt x="1709" y="1751"/>
                    <a:pt x="968" y="6174"/>
                  </a:cubicBezTo>
                  <a:cubicBezTo>
                    <a:pt x="0" y="12145"/>
                    <a:pt x="15978" y="18250"/>
                    <a:pt x="27120" y="20484"/>
                  </a:cubicBezTo>
                  <a:cubicBezTo>
                    <a:pt x="33716" y="21812"/>
                    <a:pt x="40313" y="22692"/>
                    <a:pt x="45722" y="22692"/>
                  </a:cubicBezTo>
                  <a:cubicBezTo>
                    <a:pt x="49421" y="22692"/>
                    <a:pt x="52564" y="22280"/>
                    <a:pt x="54773" y="21318"/>
                  </a:cubicBezTo>
                  <a:cubicBezTo>
                    <a:pt x="60176" y="18950"/>
                    <a:pt x="60043" y="10477"/>
                    <a:pt x="57975" y="6575"/>
                  </a:cubicBezTo>
                  <a:cubicBezTo>
                    <a:pt x="56325" y="3537"/>
                    <a:pt x="51694" y="2534"/>
                    <a:pt x="48036" y="2534"/>
                  </a:cubicBezTo>
                  <a:cubicBezTo>
                    <a:pt x="47035" y="2534"/>
                    <a:pt x="46107" y="2609"/>
                    <a:pt x="45333" y="2738"/>
                  </a:cubicBezTo>
                  <a:cubicBezTo>
                    <a:pt x="44682" y="2840"/>
                    <a:pt x="43578" y="2882"/>
                    <a:pt x="42205" y="2882"/>
                  </a:cubicBezTo>
                  <a:cubicBezTo>
                    <a:pt x="35903" y="2882"/>
                    <a:pt x="23917" y="2005"/>
                    <a:pt x="23917" y="2005"/>
                  </a:cubicBezTo>
                  <a:cubicBezTo>
                    <a:pt x="23917" y="2005"/>
                    <a:pt x="23823" y="2008"/>
                    <a:pt x="23642" y="2008"/>
                  </a:cubicBezTo>
                  <a:cubicBezTo>
                    <a:pt x="22599" y="2008"/>
                    <a:pt x="18685" y="1911"/>
                    <a:pt x="13343" y="604"/>
                  </a:cubicBezTo>
                  <a:cubicBezTo>
                    <a:pt x="11726" y="215"/>
                    <a:pt x="10184" y="0"/>
                    <a:pt x="876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34"/>
            <p:cNvSpPr/>
            <p:nvPr/>
          </p:nvSpPr>
          <p:spPr>
            <a:xfrm>
              <a:off x="3022325" y="2927275"/>
              <a:ext cx="1507775" cy="577375"/>
            </a:xfrm>
            <a:custGeom>
              <a:avLst/>
              <a:gdLst/>
              <a:ahLst/>
              <a:cxnLst/>
              <a:rect l="l" t="t" r="r" b="b"/>
              <a:pathLst>
                <a:path w="60311" h="23095" extrusionOk="0">
                  <a:moveTo>
                    <a:pt x="8974" y="445"/>
                  </a:moveTo>
                  <a:cubicBezTo>
                    <a:pt x="10508" y="445"/>
                    <a:pt x="12043" y="645"/>
                    <a:pt x="13510" y="1012"/>
                  </a:cubicBezTo>
                  <a:cubicBezTo>
                    <a:pt x="18867" y="2336"/>
                    <a:pt x="22847" y="2414"/>
                    <a:pt x="23870" y="2414"/>
                  </a:cubicBezTo>
                  <a:cubicBezTo>
                    <a:pt x="24007" y="2414"/>
                    <a:pt x="24090" y="2413"/>
                    <a:pt x="24118" y="2413"/>
                  </a:cubicBezTo>
                  <a:cubicBezTo>
                    <a:pt x="24820" y="2467"/>
                    <a:pt x="36115" y="3265"/>
                    <a:pt x="42279" y="3265"/>
                  </a:cubicBezTo>
                  <a:cubicBezTo>
                    <a:pt x="43725" y="3265"/>
                    <a:pt x="44888" y="3221"/>
                    <a:pt x="45567" y="3113"/>
                  </a:cubicBezTo>
                  <a:cubicBezTo>
                    <a:pt x="46266" y="3002"/>
                    <a:pt x="47168" y="2930"/>
                    <a:pt x="48169" y="2930"/>
                  </a:cubicBezTo>
                  <a:cubicBezTo>
                    <a:pt x="51653" y="2930"/>
                    <a:pt x="56350" y="3799"/>
                    <a:pt x="58009" y="6883"/>
                  </a:cubicBezTo>
                  <a:cubicBezTo>
                    <a:pt x="59210" y="9184"/>
                    <a:pt x="59877" y="13521"/>
                    <a:pt x="58643" y="16990"/>
                  </a:cubicBezTo>
                  <a:cubicBezTo>
                    <a:pt x="57942" y="19091"/>
                    <a:pt x="56641" y="20592"/>
                    <a:pt x="54907" y="21326"/>
                  </a:cubicBezTo>
                  <a:cubicBezTo>
                    <a:pt x="52634" y="22326"/>
                    <a:pt x="49441" y="22701"/>
                    <a:pt x="45930" y="22701"/>
                  </a:cubicBezTo>
                  <a:cubicBezTo>
                    <a:pt x="39599" y="22701"/>
                    <a:pt x="32237" y="21479"/>
                    <a:pt x="27387" y="20492"/>
                  </a:cubicBezTo>
                  <a:cubicBezTo>
                    <a:pt x="15912" y="18224"/>
                    <a:pt x="501" y="12053"/>
                    <a:pt x="1435" y="6416"/>
                  </a:cubicBezTo>
                  <a:cubicBezTo>
                    <a:pt x="1769" y="4247"/>
                    <a:pt x="2703" y="2646"/>
                    <a:pt x="4204" y="1646"/>
                  </a:cubicBezTo>
                  <a:cubicBezTo>
                    <a:pt x="5438" y="845"/>
                    <a:pt x="7039" y="445"/>
                    <a:pt x="8974" y="445"/>
                  </a:cubicBezTo>
                  <a:close/>
                  <a:moveTo>
                    <a:pt x="9009" y="1"/>
                  </a:moveTo>
                  <a:cubicBezTo>
                    <a:pt x="6982" y="1"/>
                    <a:pt x="5288" y="429"/>
                    <a:pt x="4004" y="1279"/>
                  </a:cubicBezTo>
                  <a:cubicBezTo>
                    <a:pt x="2402" y="2346"/>
                    <a:pt x="1368" y="4047"/>
                    <a:pt x="1001" y="6349"/>
                  </a:cubicBezTo>
                  <a:cubicBezTo>
                    <a:pt x="1" y="12487"/>
                    <a:pt x="16112" y="18658"/>
                    <a:pt x="27320" y="20893"/>
                  </a:cubicBezTo>
                  <a:cubicBezTo>
                    <a:pt x="32190" y="21893"/>
                    <a:pt x="39596" y="23094"/>
                    <a:pt x="46000" y="23094"/>
                  </a:cubicBezTo>
                  <a:cubicBezTo>
                    <a:pt x="49536" y="23094"/>
                    <a:pt x="52772" y="22727"/>
                    <a:pt x="55073" y="21727"/>
                  </a:cubicBezTo>
                  <a:cubicBezTo>
                    <a:pt x="56908" y="20893"/>
                    <a:pt x="58276" y="19325"/>
                    <a:pt x="59043" y="17123"/>
                  </a:cubicBezTo>
                  <a:cubicBezTo>
                    <a:pt x="60310" y="13487"/>
                    <a:pt x="59677" y="9118"/>
                    <a:pt x="58376" y="6716"/>
                  </a:cubicBezTo>
                  <a:cubicBezTo>
                    <a:pt x="56631" y="3435"/>
                    <a:pt x="51735" y="2532"/>
                    <a:pt x="48132" y="2532"/>
                  </a:cubicBezTo>
                  <a:cubicBezTo>
                    <a:pt x="47120" y="2532"/>
                    <a:pt x="46209" y="2603"/>
                    <a:pt x="45500" y="2713"/>
                  </a:cubicBezTo>
                  <a:cubicBezTo>
                    <a:pt x="44871" y="2808"/>
                    <a:pt x="43797" y="2847"/>
                    <a:pt x="42454" y="2847"/>
                  </a:cubicBezTo>
                  <a:cubicBezTo>
                    <a:pt x="36242" y="2847"/>
                    <a:pt x="24288" y="2012"/>
                    <a:pt x="24151" y="2012"/>
                  </a:cubicBezTo>
                  <a:cubicBezTo>
                    <a:pt x="24143" y="2012"/>
                    <a:pt x="24077" y="2014"/>
                    <a:pt x="23956" y="2014"/>
                  </a:cubicBezTo>
                  <a:cubicBezTo>
                    <a:pt x="23047" y="2014"/>
                    <a:pt x="19059" y="1936"/>
                    <a:pt x="13644" y="611"/>
                  </a:cubicBezTo>
                  <a:cubicBezTo>
                    <a:pt x="11958" y="203"/>
                    <a:pt x="10404" y="1"/>
                    <a:pt x="900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34"/>
            <p:cNvSpPr/>
            <p:nvPr/>
          </p:nvSpPr>
          <p:spPr>
            <a:xfrm>
              <a:off x="3680750" y="1508400"/>
              <a:ext cx="647525" cy="821225"/>
            </a:xfrm>
            <a:custGeom>
              <a:avLst/>
              <a:gdLst/>
              <a:ahLst/>
              <a:cxnLst/>
              <a:rect l="l" t="t" r="r" b="b"/>
              <a:pathLst>
                <a:path w="25901" h="32849" extrusionOk="0">
                  <a:moveTo>
                    <a:pt x="12241" y="1"/>
                  </a:moveTo>
                  <a:cubicBezTo>
                    <a:pt x="7004" y="1"/>
                    <a:pt x="1717" y="5344"/>
                    <a:pt x="1717" y="7831"/>
                  </a:cubicBezTo>
                  <a:cubicBezTo>
                    <a:pt x="1717" y="10533"/>
                    <a:pt x="3652" y="16637"/>
                    <a:pt x="650" y="26278"/>
                  </a:cubicBezTo>
                  <a:cubicBezTo>
                    <a:pt x="0" y="28421"/>
                    <a:pt x="1430" y="29356"/>
                    <a:pt x="3809" y="29356"/>
                  </a:cubicBezTo>
                  <a:cubicBezTo>
                    <a:pt x="5096" y="29356"/>
                    <a:pt x="6659" y="29083"/>
                    <a:pt x="8322" y="28579"/>
                  </a:cubicBezTo>
                  <a:lnTo>
                    <a:pt x="25901" y="32849"/>
                  </a:lnTo>
                  <a:cubicBezTo>
                    <a:pt x="25301" y="28846"/>
                    <a:pt x="24700" y="24843"/>
                    <a:pt x="24100" y="20840"/>
                  </a:cubicBezTo>
                  <a:cubicBezTo>
                    <a:pt x="23533" y="17104"/>
                    <a:pt x="23299" y="13135"/>
                    <a:pt x="22332" y="9499"/>
                  </a:cubicBezTo>
                  <a:cubicBezTo>
                    <a:pt x="21098" y="4062"/>
                    <a:pt x="19230" y="1160"/>
                    <a:pt x="13592" y="125"/>
                  </a:cubicBezTo>
                  <a:cubicBezTo>
                    <a:pt x="13145" y="41"/>
                    <a:pt x="12693" y="1"/>
                    <a:pt x="1224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34"/>
            <p:cNvSpPr/>
            <p:nvPr/>
          </p:nvSpPr>
          <p:spPr>
            <a:xfrm>
              <a:off x="3682800" y="1503250"/>
              <a:ext cx="649650" cy="831400"/>
            </a:xfrm>
            <a:custGeom>
              <a:avLst/>
              <a:gdLst/>
              <a:ahLst/>
              <a:cxnLst/>
              <a:rect l="l" t="t" r="r" b="b"/>
              <a:pathLst>
                <a:path w="25986" h="33256" extrusionOk="0">
                  <a:moveTo>
                    <a:pt x="12243" y="424"/>
                  </a:moveTo>
                  <a:cubicBezTo>
                    <a:pt x="12666" y="424"/>
                    <a:pt x="13079" y="459"/>
                    <a:pt x="13477" y="532"/>
                  </a:cubicBezTo>
                  <a:cubicBezTo>
                    <a:pt x="19148" y="1599"/>
                    <a:pt x="20849" y="4601"/>
                    <a:pt x="22050" y="9772"/>
                  </a:cubicBezTo>
                  <a:cubicBezTo>
                    <a:pt x="22683" y="12307"/>
                    <a:pt x="23117" y="14909"/>
                    <a:pt x="23351" y="17544"/>
                  </a:cubicBezTo>
                  <a:cubicBezTo>
                    <a:pt x="23484" y="18711"/>
                    <a:pt x="23617" y="19912"/>
                    <a:pt x="23818" y="21080"/>
                  </a:cubicBezTo>
                  <a:cubicBezTo>
                    <a:pt x="24118" y="23248"/>
                    <a:pt x="24451" y="25416"/>
                    <a:pt x="24785" y="27584"/>
                  </a:cubicBezTo>
                  <a:lnTo>
                    <a:pt x="25552" y="32788"/>
                  </a:lnTo>
                  <a:lnTo>
                    <a:pt x="25552" y="32788"/>
                  </a:lnTo>
                  <a:lnTo>
                    <a:pt x="8306" y="28585"/>
                  </a:lnTo>
                  <a:lnTo>
                    <a:pt x="8240" y="28585"/>
                  </a:lnTo>
                  <a:cubicBezTo>
                    <a:pt x="8240" y="28585"/>
                    <a:pt x="8206" y="28585"/>
                    <a:pt x="8206" y="28618"/>
                  </a:cubicBezTo>
                  <a:cubicBezTo>
                    <a:pt x="6522" y="29119"/>
                    <a:pt x="4996" y="29369"/>
                    <a:pt x="3762" y="29369"/>
                  </a:cubicBezTo>
                  <a:cubicBezTo>
                    <a:pt x="2527" y="29369"/>
                    <a:pt x="1585" y="29119"/>
                    <a:pt x="1068" y="28618"/>
                  </a:cubicBezTo>
                  <a:cubicBezTo>
                    <a:pt x="601" y="28118"/>
                    <a:pt x="501" y="27451"/>
                    <a:pt x="768" y="26550"/>
                  </a:cubicBezTo>
                  <a:cubicBezTo>
                    <a:pt x="3103" y="19012"/>
                    <a:pt x="2436" y="13574"/>
                    <a:pt x="2035" y="10305"/>
                  </a:cubicBezTo>
                  <a:cubicBezTo>
                    <a:pt x="1935" y="9571"/>
                    <a:pt x="1869" y="8804"/>
                    <a:pt x="1835" y="8037"/>
                  </a:cubicBezTo>
                  <a:cubicBezTo>
                    <a:pt x="1835" y="6869"/>
                    <a:pt x="3136" y="4935"/>
                    <a:pt x="5037" y="3367"/>
                  </a:cubicBezTo>
                  <a:cubicBezTo>
                    <a:pt x="7320" y="1479"/>
                    <a:pt x="9937" y="424"/>
                    <a:pt x="12243" y="424"/>
                  </a:cubicBezTo>
                  <a:close/>
                  <a:moveTo>
                    <a:pt x="12099" y="0"/>
                  </a:moveTo>
                  <a:cubicBezTo>
                    <a:pt x="8803" y="0"/>
                    <a:pt x="5936" y="2068"/>
                    <a:pt x="4737" y="3033"/>
                  </a:cubicBezTo>
                  <a:cubicBezTo>
                    <a:pt x="2736" y="4701"/>
                    <a:pt x="1368" y="6736"/>
                    <a:pt x="1368" y="8037"/>
                  </a:cubicBezTo>
                  <a:cubicBezTo>
                    <a:pt x="1402" y="8804"/>
                    <a:pt x="1468" y="9571"/>
                    <a:pt x="1602" y="10372"/>
                  </a:cubicBezTo>
                  <a:cubicBezTo>
                    <a:pt x="1969" y="13574"/>
                    <a:pt x="2636" y="18978"/>
                    <a:pt x="334" y="26417"/>
                  </a:cubicBezTo>
                  <a:cubicBezTo>
                    <a:pt x="1" y="27484"/>
                    <a:pt x="134" y="28318"/>
                    <a:pt x="734" y="28885"/>
                  </a:cubicBezTo>
                  <a:cubicBezTo>
                    <a:pt x="1340" y="29491"/>
                    <a:pt x="2385" y="29791"/>
                    <a:pt x="3744" y="29791"/>
                  </a:cubicBezTo>
                  <a:cubicBezTo>
                    <a:pt x="5006" y="29791"/>
                    <a:pt x="6538" y="29532"/>
                    <a:pt x="8240" y="29019"/>
                  </a:cubicBezTo>
                  <a:lnTo>
                    <a:pt x="25752" y="33255"/>
                  </a:lnTo>
                  <a:lnTo>
                    <a:pt x="25819" y="33255"/>
                  </a:lnTo>
                  <a:cubicBezTo>
                    <a:pt x="25852" y="33255"/>
                    <a:pt x="25886" y="33222"/>
                    <a:pt x="25919" y="33222"/>
                  </a:cubicBezTo>
                  <a:cubicBezTo>
                    <a:pt x="25986" y="33155"/>
                    <a:pt x="25986" y="33088"/>
                    <a:pt x="25986" y="33022"/>
                  </a:cubicBezTo>
                  <a:lnTo>
                    <a:pt x="25152" y="27484"/>
                  </a:lnTo>
                  <a:cubicBezTo>
                    <a:pt x="24818" y="25316"/>
                    <a:pt x="24518" y="23181"/>
                    <a:pt x="24184" y="21013"/>
                  </a:cubicBezTo>
                  <a:cubicBezTo>
                    <a:pt x="24018" y="19845"/>
                    <a:pt x="23884" y="18645"/>
                    <a:pt x="23717" y="17477"/>
                  </a:cubicBezTo>
                  <a:cubicBezTo>
                    <a:pt x="23484" y="14842"/>
                    <a:pt x="23050" y="12207"/>
                    <a:pt x="22417" y="9638"/>
                  </a:cubicBezTo>
                  <a:cubicBezTo>
                    <a:pt x="21216" y="4434"/>
                    <a:pt x="19381" y="1199"/>
                    <a:pt x="13510" y="131"/>
                  </a:cubicBezTo>
                  <a:cubicBezTo>
                    <a:pt x="13034" y="41"/>
                    <a:pt x="12562" y="0"/>
                    <a:pt x="1209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34"/>
            <p:cNvSpPr/>
            <p:nvPr/>
          </p:nvSpPr>
          <p:spPr>
            <a:xfrm>
              <a:off x="3300850" y="2120625"/>
              <a:ext cx="1046625" cy="1067725"/>
            </a:xfrm>
            <a:custGeom>
              <a:avLst/>
              <a:gdLst/>
              <a:ahLst/>
              <a:cxnLst/>
              <a:rect l="l" t="t" r="r" b="b"/>
              <a:pathLst>
                <a:path w="41865" h="42709" extrusionOk="0">
                  <a:moveTo>
                    <a:pt x="26561" y="0"/>
                  </a:moveTo>
                  <a:cubicBezTo>
                    <a:pt x="26355" y="0"/>
                    <a:pt x="26152" y="7"/>
                    <a:pt x="25953" y="21"/>
                  </a:cubicBezTo>
                  <a:cubicBezTo>
                    <a:pt x="25953" y="21"/>
                    <a:pt x="19081" y="955"/>
                    <a:pt x="15846" y="1789"/>
                  </a:cubicBezTo>
                  <a:cubicBezTo>
                    <a:pt x="12610" y="2622"/>
                    <a:pt x="11476" y="3790"/>
                    <a:pt x="10308" y="6025"/>
                  </a:cubicBezTo>
                  <a:cubicBezTo>
                    <a:pt x="9141" y="8226"/>
                    <a:pt x="7406" y="16399"/>
                    <a:pt x="5738" y="19835"/>
                  </a:cubicBezTo>
                  <a:cubicBezTo>
                    <a:pt x="4071" y="23304"/>
                    <a:pt x="1068" y="24205"/>
                    <a:pt x="535" y="27841"/>
                  </a:cubicBezTo>
                  <a:cubicBezTo>
                    <a:pt x="1" y="31510"/>
                    <a:pt x="2936" y="32744"/>
                    <a:pt x="5105" y="33178"/>
                  </a:cubicBezTo>
                  <a:cubicBezTo>
                    <a:pt x="6739" y="33445"/>
                    <a:pt x="8374" y="33611"/>
                    <a:pt x="10008" y="33678"/>
                  </a:cubicBezTo>
                  <a:cubicBezTo>
                    <a:pt x="10008" y="33678"/>
                    <a:pt x="13577" y="42017"/>
                    <a:pt x="20449" y="42651"/>
                  </a:cubicBezTo>
                  <a:cubicBezTo>
                    <a:pt x="20869" y="42690"/>
                    <a:pt x="21283" y="42708"/>
                    <a:pt x="21691" y="42708"/>
                  </a:cubicBezTo>
                  <a:cubicBezTo>
                    <a:pt x="27938" y="42708"/>
                    <a:pt x="32616" y="38373"/>
                    <a:pt x="35560" y="36714"/>
                  </a:cubicBezTo>
                  <a:cubicBezTo>
                    <a:pt x="38695" y="34946"/>
                    <a:pt x="38895" y="30876"/>
                    <a:pt x="38995" y="26173"/>
                  </a:cubicBezTo>
                  <a:cubicBezTo>
                    <a:pt x="39096" y="21503"/>
                    <a:pt x="41864" y="10928"/>
                    <a:pt x="41130" y="8026"/>
                  </a:cubicBezTo>
                  <a:cubicBezTo>
                    <a:pt x="40396" y="5091"/>
                    <a:pt x="39329" y="4624"/>
                    <a:pt x="34592" y="2189"/>
                  </a:cubicBezTo>
                  <a:cubicBezTo>
                    <a:pt x="32696" y="1225"/>
                    <a:pt x="29380" y="0"/>
                    <a:pt x="2656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34"/>
            <p:cNvSpPr/>
            <p:nvPr/>
          </p:nvSpPr>
          <p:spPr>
            <a:xfrm>
              <a:off x="3295025" y="2114775"/>
              <a:ext cx="1049950" cy="1078800"/>
            </a:xfrm>
            <a:custGeom>
              <a:avLst/>
              <a:gdLst/>
              <a:ahLst/>
              <a:cxnLst/>
              <a:rect l="l" t="t" r="r" b="b"/>
              <a:pathLst>
                <a:path w="41998" h="43152" extrusionOk="0">
                  <a:moveTo>
                    <a:pt x="26841" y="433"/>
                  </a:moveTo>
                  <a:cubicBezTo>
                    <a:pt x="29528" y="433"/>
                    <a:pt x="32715" y="1569"/>
                    <a:pt x="34725" y="2590"/>
                  </a:cubicBezTo>
                  <a:lnTo>
                    <a:pt x="35126" y="2823"/>
                  </a:lnTo>
                  <a:cubicBezTo>
                    <a:pt x="39462" y="5025"/>
                    <a:pt x="40463" y="5558"/>
                    <a:pt x="41163" y="8294"/>
                  </a:cubicBezTo>
                  <a:cubicBezTo>
                    <a:pt x="41563" y="9895"/>
                    <a:pt x="40830" y="14064"/>
                    <a:pt x="40129" y="18101"/>
                  </a:cubicBezTo>
                  <a:cubicBezTo>
                    <a:pt x="39595" y="21170"/>
                    <a:pt x="39062" y="24372"/>
                    <a:pt x="38995" y="26407"/>
                  </a:cubicBezTo>
                  <a:cubicBezTo>
                    <a:pt x="38895" y="31410"/>
                    <a:pt x="38595" y="35080"/>
                    <a:pt x="35659" y="36747"/>
                  </a:cubicBezTo>
                  <a:cubicBezTo>
                    <a:pt x="35025" y="37114"/>
                    <a:pt x="34358" y="37581"/>
                    <a:pt x="33524" y="38148"/>
                  </a:cubicBezTo>
                  <a:cubicBezTo>
                    <a:pt x="30631" y="40088"/>
                    <a:pt x="26772" y="42709"/>
                    <a:pt x="21920" y="42709"/>
                  </a:cubicBezTo>
                  <a:cubicBezTo>
                    <a:pt x="21515" y="42709"/>
                    <a:pt x="21102" y="42690"/>
                    <a:pt x="20682" y="42652"/>
                  </a:cubicBezTo>
                  <a:cubicBezTo>
                    <a:pt x="14010" y="42051"/>
                    <a:pt x="10475" y="33912"/>
                    <a:pt x="10441" y="33812"/>
                  </a:cubicBezTo>
                  <a:cubicBezTo>
                    <a:pt x="10408" y="33745"/>
                    <a:pt x="10341" y="33712"/>
                    <a:pt x="10241" y="33712"/>
                  </a:cubicBezTo>
                  <a:cubicBezTo>
                    <a:pt x="8607" y="33612"/>
                    <a:pt x="7005" y="33445"/>
                    <a:pt x="5371" y="33178"/>
                  </a:cubicBezTo>
                  <a:cubicBezTo>
                    <a:pt x="3103" y="32745"/>
                    <a:pt x="467" y="31510"/>
                    <a:pt x="968" y="28108"/>
                  </a:cubicBezTo>
                  <a:cubicBezTo>
                    <a:pt x="1268" y="26073"/>
                    <a:pt x="2302" y="24939"/>
                    <a:pt x="3570" y="23605"/>
                  </a:cubicBezTo>
                  <a:cubicBezTo>
                    <a:pt x="4604" y="22604"/>
                    <a:pt x="5504" y="21436"/>
                    <a:pt x="6172" y="20135"/>
                  </a:cubicBezTo>
                  <a:cubicBezTo>
                    <a:pt x="7072" y="18301"/>
                    <a:pt x="7973" y="15032"/>
                    <a:pt x="8807" y="12163"/>
                  </a:cubicBezTo>
                  <a:cubicBezTo>
                    <a:pt x="9541" y="9695"/>
                    <a:pt x="10208" y="7326"/>
                    <a:pt x="10708" y="6326"/>
                  </a:cubicBezTo>
                  <a:cubicBezTo>
                    <a:pt x="11842" y="4191"/>
                    <a:pt x="12943" y="3057"/>
                    <a:pt x="16145" y="2223"/>
                  </a:cubicBezTo>
                  <a:cubicBezTo>
                    <a:pt x="19281" y="1422"/>
                    <a:pt x="25986" y="488"/>
                    <a:pt x="26219" y="455"/>
                  </a:cubicBezTo>
                  <a:cubicBezTo>
                    <a:pt x="26423" y="440"/>
                    <a:pt x="26630" y="433"/>
                    <a:pt x="26841" y="433"/>
                  </a:cubicBezTo>
                  <a:close/>
                  <a:moveTo>
                    <a:pt x="26807" y="0"/>
                  </a:moveTo>
                  <a:cubicBezTo>
                    <a:pt x="26596" y="0"/>
                    <a:pt x="26389" y="7"/>
                    <a:pt x="26186" y="21"/>
                  </a:cubicBezTo>
                  <a:cubicBezTo>
                    <a:pt x="26119" y="54"/>
                    <a:pt x="19248" y="988"/>
                    <a:pt x="16045" y="1822"/>
                  </a:cubicBezTo>
                  <a:cubicBezTo>
                    <a:pt x="12710" y="2656"/>
                    <a:pt x="11509" y="3924"/>
                    <a:pt x="10375" y="6125"/>
                  </a:cubicBezTo>
                  <a:cubicBezTo>
                    <a:pt x="9807" y="7160"/>
                    <a:pt x="9140" y="9561"/>
                    <a:pt x="8440" y="12063"/>
                  </a:cubicBezTo>
                  <a:cubicBezTo>
                    <a:pt x="7606" y="14932"/>
                    <a:pt x="6672" y="18167"/>
                    <a:pt x="5805" y="19969"/>
                  </a:cubicBezTo>
                  <a:cubicBezTo>
                    <a:pt x="5137" y="21236"/>
                    <a:pt x="4304" y="22370"/>
                    <a:pt x="3269" y="23338"/>
                  </a:cubicBezTo>
                  <a:cubicBezTo>
                    <a:pt x="2035" y="24639"/>
                    <a:pt x="868" y="25873"/>
                    <a:pt x="568" y="28041"/>
                  </a:cubicBezTo>
                  <a:cubicBezTo>
                    <a:pt x="0" y="31977"/>
                    <a:pt x="3303" y="33212"/>
                    <a:pt x="5304" y="33612"/>
                  </a:cubicBezTo>
                  <a:cubicBezTo>
                    <a:pt x="6905" y="33879"/>
                    <a:pt x="8507" y="34045"/>
                    <a:pt x="10108" y="34112"/>
                  </a:cubicBezTo>
                  <a:cubicBezTo>
                    <a:pt x="10608" y="35180"/>
                    <a:pt x="14211" y="42485"/>
                    <a:pt x="20649" y="43085"/>
                  </a:cubicBezTo>
                  <a:cubicBezTo>
                    <a:pt x="21082" y="43152"/>
                    <a:pt x="21482" y="43152"/>
                    <a:pt x="21916" y="43152"/>
                  </a:cubicBezTo>
                  <a:cubicBezTo>
                    <a:pt x="26886" y="43152"/>
                    <a:pt x="30822" y="40483"/>
                    <a:pt x="33758" y="38515"/>
                  </a:cubicBezTo>
                  <a:cubicBezTo>
                    <a:pt x="34558" y="37948"/>
                    <a:pt x="35259" y="37481"/>
                    <a:pt x="35893" y="37114"/>
                  </a:cubicBezTo>
                  <a:cubicBezTo>
                    <a:pt x="39228" y="35246"/>
                    <a:pt x="39329" y="30743"/>
                    <a:pt x="39429" y="26440"/>
                  </a:cubicBezTo>
                  <a:cubicBezTo>
                    <a:pt x="39495" y="24405"/>
                    <a:pt x="40029" y="21270"/>
                    <a:pt x="40563" y="18201"/>
                  </a:cubicBezTo>
                  <a:cubicBezTo>
                    <a:pt x="41297" y="13931"/>
                    <a:pt x="41997" y="9895"/>
                    <a:pt x="41563" y="8194"/>
                  </a:cubicBezTo>
                  <a:cubicBezTo>
                    <a:pt x="40830" y="5258"/>
                    <a:pt x="39662" y="4658"/>
                    <a:pt x="35326" y="2456"/>
                  </a:cubicBezTo>
                  <a:lnTo>
                    <a:pt x="34892" y="2223"/>
                  </a:lnTo>
                  <a:cubicBezTo>
                    <a:pt x="32816" y="1169"/>
                    <a:pt x="29559" y="0"/>
                    <a:pt x="2680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34"/>
            <p:cNvSpPr/>
            <p:nvPr/>
          </p:nvSpPr>
          <p:spPr>
            <a:xfrm>
              <a:off x="3311700" y="2669850"/>
              <a:ext cx="189325" cy="229225"/>
            </a:xfrm>
            <a:custGeom>
              <a:avLst/>
              <a:gdLst/>
              <a:ahLst/>
              <a:cxnLst/>
              <a:rect l="l" t="t" r="r" b="b"/>
              <a:pathLst>
                <a:path w="7573" h="9169" extrusionOk="0">
                  <a:moveTo>
                    <a:pt x="3903" y="1"/>
                  </a:moveTo>
                  <a:cubicBezTo>
                    <a:pt x="2302" y="1902"/>
                    <a:pt x="501" y="3136"/>
                    <a:pt x="101" y="5872"/>
                  </a:cubicBezTo>
                  <a:cubicBezTo>
                    <a:pt x="1" y="6439"/>
                    <a:pt x="1" y="7006"/>
                    <a:pt x="101" y="7539"/>
                  </a:cubicBezTo>
                  <a:cubicBezTo>
                    <a:pt x="427" y="8055"/>
                    <a:pt x="1371" y="9168"/>
                    <a:pt x="3079" y="9168"/>
                  </a:cubicBezTo>
                  <a:cubicBezTo>
                    <a:pt x="3469" y="9168"/>
                    <a:pt x="3899" y="9110"/>
                    <a:pt x="4370" y="8974"/>
                  </a:cubicBezTo>
                  <a:cubicBezTo>
                    <a:pt x="7573" y="8073"/>
                    <a:pt x="7206" y="3637"/>
                    <a:pt x="5271" y="901"/>
                  </a:cubicBezTo>
                  <a:cubicBezTo>
                    <a:pt x="4971" y="401"/>
                    <a:pt x="4470" y="101"/>
                    <a:pt x="390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34"/>
            <p:cNvSpPr/>
            <p:nvPr/>
          </p:nvSpPr>
          <p:spPr>
            <a:xfrm>
              <a:off x="3306700" y="2664850"/>
              <a:ext cx="188500" cy="239350"/>
            </a:xfrm>
            <a:custGeom>
              <a:avLst/>
              <a:gdLst/>
              <a:ahLst/>
              <a:cxnLst/>
              <a:rect l="l" t="t" r="r" b="b"/>
              <a:pathLst>
                <a:path w="7540" h="9574" extrusionOk="0">
                  <a:moveTo>
                    <a:pt x="4203" y="434"/>
                  </a:moveTo>
                  <a:cubicBezTo>
                    <a:pt x="4670" y="534"/>
                    <a:pt x="5071" y="801"/>
                    <a:pt x="5338" y="1201"/>
                  </a:cubicBezTo>
                  <a:cubicBezTo>
                    <a:pt x="6605" y="3003"/>
                    <a:pt x="7106" y="5404"/>
                    <a:pt x="6538" y="7072"/>
                  </a:cubicBezTo>
                  <a:cubicBezTo>
                    <a:pt x="6238" y="8006"/>
                    <a:pt x="5471" y="8707"/>
                    <a:pt x="4537" y="8974"/>
                  </a:cubicBezTo>
                  <a:cubicBezTo>
                    <a:pt x="4085" y="9101"/>
                    <a:pt x="3674" y="9155"/>
                    <a:pt x="3302" y="9155"/>
                  </a:cubicBezTo>
                  <a:cubicBezTo>
                    <a:pt x="1726" y="9155"/>
                    <a:pt x="852" y="8179"/>
                    <a:pt x="501" y="7639"/>
                  </a:cubicBezTo>
                  <a:cubicBezTo>
                    <a:pt x="434" y="7139"/>
                    <a:pt x="434" y="6605"/>
                    <a:pt x="501" y="6105"/>
                  </a:cubicBezTo>
                  <a:cubicBezTo>
                    <a:pt x="801" y="4070"/>
                    <a:pt x="1868" y="2936"/>
                    <a:pt x="3103" y="1635"/>
                  </a:cubicBezTo>
                  <a:cubicBezTo>
                    <a:pt x="3470" y="1235"/>
                    <a:pt x="3837" y="868"/>
                    <a:pt x="4203" y="434"/>
                  </a:cubicBezTo>
                  <a:close/>
                  <a:moveTo>
                    <a:pt x="4137" y="0"/>
                  </a:moveTo>
                  <a:cubicBezTo>
                    <a:pt x="4070" y="0"/>
                    <a:pt x="3970" y="34"/>
                    <a:pt x="3937" y="101"/>
                  </a:cubicBezTo>
                  <a:cubicBezTo>
                    <a:pt x="3570" y="534"/>
                    <a:pt x="3169" y="934"/>
                    <a:pt x="2802" y="1335"/>
                  </a:cubicBezTo>
                  <a:cubicBezTo>
                    <a:pt x="1568" y="2636"/>
                    <a:pt x="401" y="3870"/>
                    <a:pt x="101" y="6038"/>
                  </a:cubicBezTo>
                  <a:cubicBezTo>
                    <a:pt x="0" y="6605"/>
                    <a:pt x="0" y="7206"/>
                    <a:pt x="101" y="7773"/>
                  </a:cubicBezTo>
                  <a:cubicBezTo>
                    <a:pt x="101" y="7806"/>
                    <a:pt x="134" y="7806"/>
                    <a:pt x="134" y="7839"/>
                  </a:cubicBezTo>
                  <a:cubicBezTo>
                    <a:pt x="834" y="8907"/>
                    <a:pt x="2002" y="9574"/>
                    <a:pt x="3303" y="9574"/>
                  </a:cubicBezTo>
                  <a:cubicBezTo>
                    <a:pt x="3736" y="9574"/>
                    <a:pt x="4203" y="9507"/>
                    <a:pt x="4637" y="9374"/>
                  </a:cubicBezTo>
                  <a:cubicBezTo>
                    <a:pt x="5738" y="9074"/>
                    <a:pt x="6572" y="8273"/>
                    <a:pt x="6905" y="7239"/>
                  </a:cubicBezTo>
                  <a:cubicBezTo>
                    <a:pt x="7539" y="5438"/>
                    <a:pt x="7039" y="2869"/>
                    <a:pt x="5671" y="968"/>
                  </a:cubicBezTo>
                  <a:cubicBezTo>
                    <a:pt x="5338" y="434"/>
                    <a:pt x="4771" y="101"/>
                    <a:pt x="413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34"/>
            <p:cNvSpPr/>
            <p:nvPr/>
          </p:nvSpPr>
          <p:spPr>
            <a:xfrm>
              <a:off x="3781200" y="2120475"/>
              <a:ext cx="331925" cy="365100"/>
            </a:xfrm>
            <a:custGeom>
              <a:avLst/>
              <a:gdLst/>
              <a:ahLst/>
              <a:cxnLst/>
              <a:rect l="l" t="t" r="r" b="b"/>
              <a:pathLst>
                <a:path w="13277" h="14604" extrusionOk="0">
                  <a:moveTo>
                    <a:pt x="7436" y="1"/>
                  </a:moveTo>
                  <a:cubicBezTo>
                    <a:pt x="7211" y="1"/>
                    <a:pt x="6990" y="9"/>
                    <a:pt x="6772" y="27"/>
                  </a:cubicBezTo>
                  <a:cubicBezTo>
                    <a:pt x="6772" y="27"/>
                    <a:pt x="3803" y="427"/>
                    <a:pt x="835" y="927"/>
                  </a:cubicBezTo>
                  <a:cubicBezTo>
                    <a:pt x="601" y="2462"/>
                    <a:pt x="1" y="6831"/>
                    <a:pt x="701" y="10100"/>
                  </a:cubicBezTo>
                  <a:cubicBezTo>
                    <a:pt x="1327" y="13103"/>
                    <a:pt x="2496" y="14604"/>
                    <a:pt x="4280" y="14604"/>
                  </a:cubicBezTo>
                  <a:cubicBezTo>
                    <a:pt x="4875" y="14604"/>
                    <a:pt x="5538" y="14437"/>
                    <a:pt x="6272" y="14103"/>
                  </a:cubicBezTo>
                  <a:cubicBezTo>
                    <a:pt x="9174" y="12769"/>
                    <a:pt x="10742" y="10467"/>
                    <a:pt x="12109" y="6098"/>
                  </a:cubicBezTo>
                  <a:cubicBezTo>
                    <a:pt x="12576" y="4496"/>
                    <a:pt x="12977" y="2895"/>
                    <a:pt x="13277" y="1261"/>
                  </a:cubicBezTo>
                  <a:cubicBezTo>
                    <a:pt x="11516" y="604"/>
                    <a:pt x="9354" y="1"/>
                    <a:pt x="74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34"/>
            <p:cNvSpPr/>
            <p:nvPr/>
          </p:nvSpPr>
          <p:spPr>
            <a:xfrm>
              <a:off x="3775375" y="2115400"/>
              <a:ext cx="343600" cy="375175"/>
            </a:xfrm>
            <a:custGeom>
              <a:avLst/>
              <a:gdLst/>
              <a:ahLst/>
              <a:cxnLst/>
              <a:rect l="l" t="t" r="r" b="b"/>
              <a:pathLst>
                <a:path w="13744" h="15007" extrusionOk="0">
                  <a:moveTo>
                    <a:pt x="7635" y="441"/>
                  </a:moveTo>
                  <a:cubicBezTo>
                    <a:pt x="9734" y="441"/>
                    <a:pt x="11973" y="1146"/>
                    <a:pt x="13276" y="1631"/>
                  </a:cubicBezTo>
                  <a:cubicBezTo>
                    <a:pt x="12976" y="3198"/>
                    <a:pt x="12609" y="4733"/>
                    <a:pt x="12142" y="6234"/>
                  </a:cubicBezTo>
                  <a:cubicBezTo>
                    <a:pt x="10775" y="10637"/>
                    <a:pt x="9173" y="12872"/>
                    <a:pt x="6405" y="14106"/>
                  </a:cubicBezTo>
                  <a:cubicBezTo>
                    <a:pt x="5711" y="14434"/>
                    <a:pt x="5084" y="14594"/>
                    <a:pt x="4524" y="14594"/>
                  </a:cubicBezTo>
                  <a:cubicBezTo>
                    <a:pt x="4114" y="14594"/>
                    <a:pt x="3741" y="14509"/>
                    <a:pt x="3403" y="14340"/>
                  </a:cubicBezTo>
                  <a:cubicBezTo>
                    <a:pt x="2369" y="13806"/>
                    <a:pt x="1601" y="12438"/>
                    <a:pt x="1134" y="10237"/>
                  </a:cubicBezTo>
                  <a:cubicBezTo>
                    <a:pt x="467" y="7168"/>
                    <a:pt x="968" y="3098"/>
                    <a:pt x="1268" y="1330"/>
                  </a:cubicBezTo>
                  <a:cubicBezTo>
                    <a:pt x="3992" y="850"/>
                    <a:pt x="6748" y="461"/>
                    <a:pt x="6988" y="461"/>
                  </a:cubicBezTo>
                  <a:cubicBezTo>
                    <a:pt x="6998" y="461"/>
                    <a:pt x="7004" y="462"/>
                    <a:pt x="7005" y="463"/>
                  </a:cubicBezTo>
                  <a:cubicBezTo>
                    <a:pt x="7213" y="448"/>
                    <a:pt x="7423" y="441"/>
                    <a:pt x="7635" y="441"/>
                  </a:cubicBezTo>
                  <a:close/>
                  <a:moveTo>
                    <a:pt x="7657" y="1"/>
                  </a:moveTo>
                  <a:cubicBezTo>
                    <a:pt x="7415" y="1"/>
                    <a:pt x="7175" y="10"/>
                    <a:pt x="6938" y="29"/>
                  </a:cubicBezTo>
                  <a:cubicBezTo>
                    <a:pt x="6905" y="29"/>
                    <a:pt x="3936" y="430"/>
                    <a:pt x="1001" y="930"/>
                  </a:cubicBezTo>
                  <a:cubicBezTo>
                    <a:pt x="934" y="963"/>
                    <a:pt x="867" y="1030"/>
                    <a:pt x="834" y="1097"/>
                  </a:cubicBezTo>
                  <a:cubicBezTo>
                    <a:pt x="567" y="2798"/>
                    <a:pt x="0" y="7101"/>
                    <a:pt x="701" y="10337"/>
                  </a:cubicBezTo>
                  <a:cubicBezTo>
                    <a:pt x="1201" y="12672"/>
                    <a:pt x="2035" y="14106"/>
                    <a:pt x="3202" y="14707"/>
                  </a:cubicBezTo>
                  <a:cubicBezTo>
                    <a:pt x="3603" y="14907"/>
                    <a:pt x="4070" y="15007"/>
                    <a:pt x="4503" y="15007"/>
                  </a:cubicBezTo>
                  <a:cubicBezTo>
                    <a:pt x="5237" y="14973"/>
                    <a:pt x="5938" y="14807"/>
                    <a:pt x="6572" y="14506"/>
                  </a:cubicBezTo>
                  <a:cubicBezTo>
                    <a:pt x="9474" y="13172"/>
                    <a:pt x="11108" y="10871"/>
                    <a:pt x="12509" y="6334"/>
                  </a:cubicBezTo>
                  <a:cubicBezTo>
                    <a:pt x="13009" y="4766"/>
                    <a:pt x="13410" y="3132"/>
                    <a:pt x="13710" y="1497"/>
                  </a:cubicBezTo>
                  <a:cubicBezTo>
                    <a:pt x="13743" y="1397"/>
                    <a:pt x="13677" y="1297"/>
                    <a:pt x="13577" y="1264"/>
                  </a:cubicBezTo>
                  <a:cubicBezTo>
                    <a:pt x="12282" y="782"/>
                    <a:pt x="9899" y="1"/>
                    <a:pt x="765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34"/>
            <p:cNvSpPr/>
            <p:nvPr/>
          </p:nvSpPr>
          <p:spPr>
            <a:xfrm>
              <a:off x="3581050" y="2170300"/>
              <a:ext cx="114275" cy="688275"/>
            </a:xfrm>
            <a:custGeom>
              <a:avLst/>
              <a:gdLst/>
              <a:ahLst/>
              <a:cxnLst/>
              <a:rect l="l" t="t" r="r" b="b"/>
              <a:pathLst>
                <a:path w="4571" h="27531" extrusionOk="0">
                  <a:moveTo>
                    <a:pt x="4347" y="0"/>
                  </a:moveTo>
                  <a:cubicBezTo>
                    <a:pt x="4285" y="0"/>
                    <a:pt x="4214" y="37"/>
                    <a:pt x="4171" y="102"/>
                  </a:cubicBezTo>
                  <a:cubicBezTo>
                    <a:pt x="3070" y="1670"/>
                    <a:pt x="1969" y="10042"/>
                    <a:pt x="1869" y="10776"/>
                  </a:cubicBezTo>
                  <a:cubicBezTo>
                    <a:pt x="1635" y="11176"/>
                    <a:pt x="1" y="14078"/>
                    <a:pt x="701" y="15946"/>
                  </a:cubicBezTo>
                  <a:cubicBezTo>
                    <a:pt x="935" y="16513"/>
                    <a:pt x="1168" y="17014"/>
                    <a:pt x="1402" y="17514"/>
                  </a:cubicBezTo>
                  <a:cubicBezTo>
                    <a:pt x="1902" y="18682"/>
                    <a:pt x="2369" y="19682"/>
                    <a:pt x="2369" y="20650"/>
                  </a:cubicBezTo>
                  <a:cubicBezTo>
                    <a:pt x="2369" y="22051"/>
                    <a:pt x="301" y="27221"/>
                    <a:pt x="301" y="27255"/>
                  </a:cubicBezTo>
                  <a:cubicBezTo>
                    <a:pt x="234" y="27355"/>
                    <a:pt x="301" y="27488"/>
                    <a:pt x="401" y="27521"/>
                  </a:cubicBezTo>
                  <a:lnTo>
                    <a:pt x="468" y="27521"/>
                  </a:lnTo>
                  <a:cubicBezTo>
                    <a:pt x="486" y="27527"/>
                    <a:pt x="505" y="27530"/>
                    <a:pt x="523" y="27530"/>
                  </a:cubicBezTo>
                  <a:cubicBezTo>
                    <a:pt x="603" y="27530"/>
                    <a:pt x="674" y="27476"/>
                    <a:pt x="701" y="27421"/>
                  </a:cubicBezTo>
                  <a:cubicBezTo>
                    <a:pt x="768" y="27188"/>
                    <a:pt x="2803" y="22151"/>
                    <a:pt x="2803" y="20650"/>
                  </a:cubicBezTo>
                  <a:cubicBezTo>
                    <a:pt x="2803" y="19582"/>
                    <a:pt x="2336" y="18548"/>
                    <a:pt x="1769" y="17347"/>
                  </a:cubicBezTo>
                  <a:cubicBezTo>
                    <a:pt x="1569" y="16847"/>
                    <a:pt x="1335" y="16347"/>
                    <a:pt x="1102" y="15780"/>
                  </a:cubicBezTo>
                  <a:cubicBezTo>
                    <a:pt x="435" y="14045"/>
                    <a:pt x="2236" y="11010"/>
                    <a:pt x="2236" y="10976"/>
                  </a:cubicBezTo>
                  <a:cubicBezTo>
                    <a:pt x="2236" y="10943"/>
                    <a:pt x="2269" y="10909"/>
                    <a:pt x="2269" y="10876"/>
                  </a:cubicBezTo>
                  <a:cubicBezTo>
                    <a:pt x="2269" y="10809"/>
                    <a:pt x="3470" y="1870"/>
                    <a:pt x="4504" y="335"/>
                  </a:cubicBezTo>
                  <a:cubicBezTo>
                    <a:pt x="4571" y="235"/>
                    <a:pt x="4538" y="102"/>
                    <a:pt x="4437" y="35"/>
                  </a:cubicBezTo>
                  <a:cubicBezTo>
                    <a:pt x="4414" y="11"/>
                    <a:pt x="4382" y="0"/>
                    <a:pt x="434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34"/>
            <p:cNvSpPr/>
            <p:nvPr/>
          </p:nvSpPr>
          <p:spPr>
            <a:xfrm>
              <a:off x="3345050" y="2556450"/>
              <a:ext cx="599625" cy="401125"/>
            </a:xfrm>
            <a:custGeom>
              <a:avLst/>
              <a:gdLst/>
              <a:ahLst/>
              <a:cxnLst/>
              <a:rect l="l" t="t" r="r" b="b"/>
              <a:pathLst>
                <a:path w="23985" h="16045" extrusionOk="0">
                  <a:moveTo>
                    <a:pt x="1569" y="0"/>
                  </a:moveTo>
                  <a:lnTo>
                    <a:pt x="1" y="1668"/>
                  </a:lnTo>
                  <a:lnTo>
                    <a:pt x="1902" y="7505"/>
                  </a:lnTo>
                  <a:lnTo>
                    <a:pt x="10242" y="14777"/>
                  </a:lnTo>
                  <a:lnTo>
                    <a:pt x="22417" y="16045"/>
                  </a:lnTo>
                  <a:lnTo>
                    <a:pt x="23985" y="7806"/>
                  </a:lnTo>
                  <a:lnTo>
                    <a:pt x="23785" y="6338"/>
                  </a:lnTo>
                  <a:lnTo>
                    <a:pt x="22951" y="6238"/>
                  </a:lnTo>
                  <a:cubicBezTo>
                    <a:pt x="22117" y="6138"/>
                    <a:pt x="19615" y="5004"/>
                    <a:pt x="16813" y="4670"/>
                  </a:cubicBezTo>
                  <a:cubicBezTo>
                    <a:pt x="16591" y="4647"/>
                    <a:pt x="16369" y="4636"/>
                    <a:pt x="16149" y="4636"/>
                  </a:cubicBezTo>
                  <a:cubicBezTo>
                    <a:pt x="13556" y="4636"/>
                    <a:pt x="11176" y="6138"/>
                    <a:pt x="11176" y="6138"/>
                  </a:cubicBezTo>
                  <a:cubicBezTo>
                    <a:pt x="10975" y="3636"/>
                    <a:pt x="9041" y="2735"/>
                    <a:pt x="4804" y="1334"/>
                  </a:cubicBezTo>
                  <a:cubicBezTo>
                    <a:pt x="3704" y="1001"/>
                    <a:pt x="2603" y="534"/>
                    <a:pt x="15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34"/>
            <p:cNvSpPr/>
            <p:nvPr/>
          </p:nvSpPr>
          <p:spPr>
            <a:xfrm>
              <a:off x="3340050" y="2550875"/>
              <a:ext cx="609625" cy="411725"/>
            </a:xfrm>
            <a:custGeom>
              <a:avLst/>
              <a:gdLst/>
              <a:ahLst/>
              <a:cxnLst/>
              <a:rect l="l" t="t" r="r" b="b"/>
              <a:pathLst>
                <a:path w="24385" h="16469" extrusionOk="0">
                  <a:moveTo>
                    <a:pt x="1835" y="457"/>
                  </a:moveTo>
                  <a:cubicBezTo>
                    <a:pt x="2836" y="990"/>
                    <a:pt x="3870" y="1424"/>
                    <a:pt x="4971" y="1757"/>
                  </a:cubicBezTo>
                  <a:cubicBezTo>
                    <a:pt x="9141" y="3125"/>
                    <a:pt x="10975" y="3992"/>
                    <a:pt x="11175" y="6361"/>
                  </a:cubicBezTo>
                  <a:cubicBezTo>
                    <a:pt x="11175" y="6427"/>
                    <a:pt x="11242" y="6494"/>
                    <a:pt x="11309" y="6528"/>
                  </a:cubicBezTo>
                  <a:cubicBezTo>
                    <a:pt x="11326" y="6544"/>
                    <a:pt x="11359" y="6553"/>
                    <a:pt x="11396" y="6553"/>
                  </a:cubicBezTo>
                  <a:cubicBezTo>
                    <a:pt x="11434" y="6553"/>
                    <a:pt x="11476" y="6544"/>
                    <a:pt x="11509" y="6528"/>
                  </a:cubicBezTo>
                  <a:cubicBezTo>
                    <a:pt x="11509" y="6528"/>
                    <a:pt x="13854" y="5058"/>
                    <a:pt x="16334" y="5058"/>
                  </a:cubicBezTo>
                  <a:cubicBezTo>
                    <a:pt x="16549" y="5058"/>
                    <a:pt x="16764" y="5069"/>
                    <a:pt x="16980" y="5093"/>
                  </a:cubicBezTo>
                  <a:cubicBezTo>
                    <a:pt x="18581" y="5327"/>
                    <a:pt x="20182" y="5694"/>
                    <a:pt x="21683" y="6261"/>
                  </a:cubicBezTo>
                  <a:cubicBezTo>
                    <a:pt x="22150" y="6427"/>
                    <a:pt x="22650" y="6561"/>
                    <a:pt x="23151" y="6661"/>
                  </a:cubicBezTo>
                  <a:lnTo>
                    <a:pt x="23818" y="6761"/>
                  </a:lnTo>
                  <a:lnTo>
                    <a:pt x="23985" y="8029"/>
                  </a:lnTo>
                  <a:lnTo>
                    <a:pt x="22483" y="16034"/>
                  </a:lnTo>
                  <a:lnTo>
                    <a:pt x="10542" y="14800"/>
                  </a:lnTo>
                  <a:lnTo>
                    <a:pt x="2302" y="7595"/>
                  </a:lnTo>
                  <a:lnTo>
                    <a:pt x="468" y="1924"/>
                  </a:lnTo>
                  <a:lnTo>
                    <a:pt x="1835" y="457"/>
                  </a:lnTo>
                  <a:close/>
                  <a:moveTo>
                    <a:pt x="1780" y="1"/>
                  </a:moveTo>
                  <a:cubicBezTo>
                    <a:pt x="1725" y="1"/>
                    <a:pt x="1674" y="17"/>
                    <a:pt x="1635" y="56"/>
                  </a:cubicBezTo>
                  <a:lnTo>
                    <a:pt x="67" y="1724"/>
                  </a:lnTo>
                  <a:cubicBezTo>
                    <a:pt x="1" y="1791"/>
                    <a:pt x="1" y="1858"/>
                    <a:pt x="1" y="1958"/>
                  </a:cubicBezTo>
                  <a:lnTo>
                    <a:pt x="1902" y="7795"/>
                  </a:lnTo>
                  <a:cubicBezTo>
                    <a:pt x="1902" y="7828"/>
                    <a:pt x="1935" y="7862"/>
                    <a:pt x="1969" y="7862"/>
                  </a:cubicBezTo>
                  <a:lnTo>
                    <a:pt x="10308" y="15167"/>
                  </a:lnTo>
                  <a:cubicBezTo>
                    <a:pt x="10308" y="15200"/>
                    <a:pt x="10375" y="15234"/>
                    <a:pt x="10408" y="15234"/>
                  </a:cubicBezTo>
                  <a:lnTo>
                    <a:pt x="22617" y="16468"/>
                  </a:lnTo>
                  <a:cubicBezTo>
                    <a:pt x="22717" y="16468"/>
                    <a:pt x="22817" y="16401"/>
                    <a:pt x="22850" y="16335"/>
                  </a:cubicBezTo>
                  <a:lnTo>
                    <a:pt x="24385" y="8062"/>
                  </a:lnTo>
                  <a:cubicBezTo>
                    <a:pt x="24385" y="8062"/>
                    <a:pt x="24385" y="8029"/>
                    <a:pt x="24385" y="7995"/>
                  </a:cubicBezTo>
                  <a:lnTo>
                    <a:pt x="24185" y="6528"/>
                  </a:lnTo>
                  <a:cubicBezTo>
                    <a:pt x="24185" y="6461"/>
                    <a:pt x="24085" y="6361"/>
                    <a:pt x="24018" y="6361"/>
                  </a:cubicBezTo>
                  <a:lnTo>
                    <a:pt x="23184" y="6261"/>
                  </a:lnTo>
                  <a:cubicBezTo>
                    <a:pt x="22717" y="6161"/>
                    <a:pt x="22250" y="6027"/>
                    <a:pt x="21816" y="5860"/>
                  </a:cubicBezTo>
                  <a:cubicBezTo>
                    <a:pt x="20249" y="5327"/>
                    <a:pt x="18647" y="4926"/>
                    <a:pt x="17013" y="4693"/>
                  </a:cubicBezTo>
                  <a:cubicBezTo>
                    <a:pt x="16774" y="4666"/>
                    <a:pt x="16537" y="4654"/>
                    <a:pt x="16301" y="4654"/>
                  </a:cubicBezTo>
                  <a:cubicBezTo>
                    <a:pt x="14196" y="4654"/>
                    <a:pt x="12262" y="5637"/>
                    <a:pt x="11542" y="6027"/>
                  </a:cubicBezTo>
                  <a:cubicBezTo>
                    <a:pt x="11175" y="3659"/>
                    <a:pt x="9241" y="2758"/>
                    <a:pt x="5071" y="1357"/>
                  </a:cubicBezTo>
                  <a:cubicBezTo>
                    <a:pt x="3970" y="1024"/>
                    <a:pt x="2903" y="590"/>
                    <a:pt x="1902" y="23"/>
                  </a:cubicBezTo>
                  <a:cubicBezTo>
                    <a:pt x="1861" y="9"/>
                    <a:pt x="1819" y="1"/>
                    <a:pt x="178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34"/>
            <p:cNvSpPr/>
            <p:nvPr/>
          </p:nvSpPr>
          <p:spPr>
            <a:xfrm>
              <a:off x="3332550" y="2589800"/>
              <a:ext cx="627975" cy="391125"/>
            </a:xfrm>
            <a:custGeom>
              <a:avLst/>
              <a:gdLst/>
              <a:ahLst/>
              <a:cxnLst/>
              <a:rect l="l" t="t" r="r" b="b"/>
              <a:pathLst>
                <a:path w="25119" h="15645" extrusionOk="0">
                  <a:moveTo>
                    <a:pt x="1" y="0"/>
                  </a:moveTo>
                  <a:lnTo>
                    <a:pt x="2602" y="10241"/>
                  </a:lnTo>
                  <a:lnTo>
                    <a:pt x="9908" y="15645"/>
                  </a:lnTo>
                  <a:lnTo>
                    <a:pt x="10842" y="15011"/>
                  </a:lnTo>
                  <a:lnTo>
                    <a:pt x="24285" y="15645"/>
                  </a:lnTo>
                  <a:lnTo>
                    <a:pt x="25118" y="6472"/>
                  </a:lnTo>
                  <a:lnTo>
                    <a:pt x="10942" y="6772"/>
                  </a:lnTo>
                  <a:lnTo>
                    <a:pt x="9908" y="8440"/>
                  </a:lnTo>
                  <a:lnTo>
                    <a:pt x="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34"/>
            <p:cNvSpPr/>
            <p:nvPr/>
          </p:nvSpPr>
          <p:spPr>
            <a:xfrm>
              <a:off x="3326725" y="2584725"/>
              <a:ext cx="638800" cy="401625"/>
            </a:xfrm>
            <a:custGeom>
              <a:avLst/>
              <a:gdLst/>
              <a:ahLst/>
              <a:cxnLst/>
              <a:rect l="l" t="t" r="r" b="b"/>
              <a:pathLst>
                <a:path w="25552" h="16065" extrusionOk="0">
                  <a:moveTo>
                    <a:pt x="600" y="804"/>
                  </a:moveTo>
                  <a:lnTo>
                    <a:pt x="9974" y="8809"/>
                  </a:lnTo>
                  <a:cubicBezTo>
                    <a:pt x="10041" y="8843"/>
                    <a:pt x="10107" y="8843"/>
                    <a:pt x="10141" y="8843"/>
                  </a:cubicBezTo>
                  <a:cubicBezTo>
                    <a:pt x="10207" y="8843"/>
                    <a:pt x="10274" y="8809"/>
                    <a:pt x="10307" y="8743"/>
                  </a:cubicBezTo>
                  <a:lnTo>
                    <a:pt x="11275" y="7175"/>
                  </a:lnTo>
                  <a:lnTo>
                    <a:pt x="25118" y="6875"/>
                  </a:lnTo>
                  <a:lnTo>
                    <a:pt x="24317" y="15648"/>
                  </a:lnTo>
                  <a:lnTo>
                    <a:pt x="11075" y="15014"/>
                  </a:lnTo>
                  <a:cubicBezTo>
                    <a:pt x="11041" y="15014"/>
                    <a:pt x="10975" y="15014"/>
                    <a:pt x="10941" y="15047"/>
                  </a:cubicBezTo>
                  <a:lnTo>
                    <a:pt x="10141" y="15581"/>
                  </a:lnTo>
                  <a:lnTo>
                    <a:pt x="3002" y="10311"/>
                  </a:lnTo>
                  <a:lnTo>
                    <a:pt x="600" y="804"/>
                  </a:lnTo>
                  <a:close/>
                  <a:moveTo>
                    <a:pt x="204" y="0"/>
                  </a:moveTo>
                  <a:cubicBezTo>
                    <a:pt x="172" y="0"/>
                    <a:pt x="138" y="11"/>
                    <a:pt x="100" y="37"/>
                  </a:cubicBezTo>
                  <a:cubicBezTo>
                    <a:pt x="33" y="70"/>
                    <a:pt x="0" y="170"/>
                    <a:pt x="33" y="270"/>
                  </a:cubicBezTo>
                  <a:lnTo>
                    <a:pt x="2635" y="10477"/>
                  </a:lnTo>
                  <a:cubicBezTo>
                    <a:pt x="2635" y="10544"/>
                    <a:pt x="2669" y="10577"/>
                    <a:pt x="2702" y="10611"/>
                  </a:cubicBezTo>
                  <a:lnTo>
                    <a:pt x="10007" y="16015"/>
                  </a:lnTo>
                  <a:cubicBezTo>
                    <a:pt x="10041" y="16048"/>
                    <a:pt x="10082" y="16065"/>
                    <a:pt x="10124" y="16065"/>
                  </a:cubicBezTo>
                  <a:cubicBezTo>
                    <a:pt x="10166" y="16065"/>
                    <a:pt x="10207" y="16048"/>
                    <a:pt x="10241" y="16015"/>
                  </a:cubicBezTo>
                  <a:lnTo>
                    <a:pt x="11141" y="15448"/>
                  </a:lnTo>
                  <a:lnTo>
                    <a:pt x="24518" y="16048"/>
                  </a:lnTo>
                  <a:cubicBezTo>
                    <a:pt x="24618" y="16048"/>
                    <a:pt x="24718" y="15981"/>
                    <a:pt x="24718" y="15881"/>
                  </a:cubicBezTo>
                  <a:lnTo>
                    <a:pt x="25552" y="6708"/>
                  </a:lnTo>
                  <a:cubicBezTo>
                    <a:pt x="25552" y="6641"/>
                    <a:pt x="25518" y="6575"/>
                    <a:pt x="25485" y="6541"/>
                  </a:cubicBezTo>
                  <a:cubicBezTo>
                    <a:pt x="25452" y="6474"/>
                    <a:pt x="25385" y="6474"/>
                    <a:pt x="25351" y="6474"/>
                  </a:cubicBezTo>
                  <a:lnTo>
                    <a:pt x="11175" y="6775"/>
                  </a:lnTo>
                  <a:cubicBezTo>
                    <a:pt x="11075" y="6775"/>
                    <a:pt x="11008" y="6808"/>
                    <a:pt x="10975" y="6875"/>
                  </a:cubicBezTo>
                  <a:lnTo>
                    <a:pt x="10074" y="8342"/>
                  </a:lnTo>
                  <a:lnTo>
                    <a:pt x="367" y="70"/>
                  </a:lnTo>
                  <a:cubicBezTo>
                    <a:pt x="305" y="29"/>
                    <a:pt x="256" y="0"/>
                    <a:pt x="20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34"/>
            <p:cNvSpPr/>
            <p:nvPr/>
          </p:nvSpPr>
          <p:spPr>
            <a:xfrm>
              <a:off x="3498575" y="2225225"/>
              <a:ext cx="913100" cy="823475"/>
            </a:xfrm>
            <a:custGeom>
              <a:avLst/>
              <a:gdLst/>
              <a:ahLst/>
              <a:cxnLst/>
              <a:rect l="l" t="t" r="r" b="b"/>
              <a:pathLst>
                <a:path w="36524" h="32939" extrusionOk="0">
                  <a:moveTo>
                    <a:pt x="30625" y="0"/>
                  </a:moveTo>
                  <a:cubicBezTo>
                    <a:pt x="29562" y="0"/>
                    <a:pt x="28029" y="2585"/>
                    <a:pt x="27851" y="11781"/>
                  </a:cubicBezTo>
                  <a:lnTo>
                    <a:pt x="27651" y="23657"/>
                  </a:lnTo>
                  <a:cubicBezTo>
                    <a:pt x="27651" y="23657"/>
                    <a:pt x="21513" y="27092"/>
                    <a:pt x="18044" y="28026"/>
                  </a:cubicBezTo>
                  <a:cubicBezTo>
                    <a:pt x="16176" y="28593"/>
                    <a:pt x="14208" y="28927"/>
                    <a:pt x="12206" y="28994"/>
                  </a:cubicBezTo>
                  <a:cubicBezTo>
                    <a:pt x="11906" y="28994"/>
                    <a:pt x="10538" y="26792"/>
                    <a:pt x="9838" y="26058"/>
                  </a:cubicBezTo>
                  <a:cubicBezTo>
                    <a:pt x="9104" y="25324"/>
                    <a:pt x="8504" y="25324"/>
                    <a:pt x="7169" y="24657"/>
                  </a:cubicBezTo>
                  <a:cubicBezTo>
                    <a:pt x="5945" y="24045"/>
                    <a:pt x="5179" y="23762"/>
                    <a:pt x="4825" y="23762"/>
                  </a:cubicBezTo>
                  <a:cubicBezTo>
                    <a:pt x="4639" y="23762"/>
                    <a:pt x="4566" y="23841"/>
                    <a:pt x="4601" y="23990"/>
                  </a:cubicBezTo>
                  <a:cubicBezTo>
                    <a:pt x="4701" y="24390"/>
                    <a:pt x="4834" y="24824"/>
                    <a:pt x="5768" y="25324"/>
                  </a:cubicBezTo>
                  <a:cubicBezTo>
                    <a:pt x="6702" y="25858"/>
                    <a:pt x="7336" y="26258"/>
                    <a:pt x="7336" y="26258"/>
                  </a:cubicBezTo>
                  <a:lnTo>
                    <a:pt x="7536" y="26692"/>
                  </a:lnTo>
                  <a:cubicBezTo>
                    <a:pt x="7536" y="26692"/>
                    <a:pt x="5235" y="26358"/>
                    <a:pt x="4301" y="26158"/>
                  </a:cubicBezTo>
                  <a:cubicBezTo>
                    <a:pt x="3367" y="25958"/>
                    <a:pt x="965" y="24290"/>
                    <a:pt x="965" y="24290"/>
                  </a:cubicBezTo>
                  <a:cubicBezTo>
                    <a:pt x="965" y="24290"/>
                    <a:pt x="956" y="24290"/>
                    <a:pt x="939" y="24290"/>
                  </a:cubicBezTo>
                  <a:cubicBezTo>
                    <a:pt x="784" y="24290"/>
                    <a:pt x="1" y="24344"/>
                    <a:pt x="665" y="25491"/>
                  </a:cubicBezTo>
                  <a:cubicBezTo>
                    <a:pt x="1399" y="26725"/>
                    <a:pt x="2099" y="26792"/>
                    <a:pt x="2099" y="26792"/>
                  </a:cubicBezTo>
                  <a:cubicBezTo>
                    <a:pt x="2233" y="27526"/>
                    <a:pt x="2599" y="28226"/>
                    <a:pt x="3167" y="28760"/>
                  </a:cubicBezTo>
                  <a:cubicBezTo>
                    <a:pt x="3600" y="29194"/>
                    <a:pt x="4101" y="29561"/>
                    <a:pt x="4601" y="29928"/>
                  </a:cubicBezTo>
                  <a:cubicBezTo>
                    <a:pt x="4601" y="29928"/>
                    <a:pt x="3726" y="29690"/>
                    <a:pt x="3202" y="29690"/>
                  </a:cubicBezTo>
                  <a:cubicBezTo>
                    <a:pt x="2940" y="29690"/>
                    <a:pt x="2766" y="29750"/>
                    <a:pt x="2833" y="29928"/>
                  </a:cubicBezTo>
                  <a:cubicBezTo>
                    <a:pt x="3033" y="30428"/>
                    <a:pt x="4301" y="30662"/>
                    <a:pt x="5868" y="31362"/>
                  </a:cubicBezTo>
                  <a:cubicBezTo>
                    <a:pt x="7436" y="32096"/>
                    <a:pt x="10972" y="32196"/>
                    <a:pt x="12940" y="32530"/>
                  </a:cubicBezTo>
                  <a:cubicBezTo>
                    <a:pt x="15042" y="32802"/>
                    <a:pt x="17155" y="32938"/>
                    <a:pt x="19265" y="32938"/>
                  </a:cubicBezTo>
                  <a:cubicBezTo>
                    <a:pt x="20773" y="32938"/>
                    <a:pt x="22280" y="32869"/>
                    <a:pt x="23781" y="32730"/>
                  </a:cubicBezTo>
                  <a:cubicBezTo>
                    <a:pt x="27951" y="32329"/>
                    <a:pt x="34222" y="29494"/>
                    <a:pt x="35356" y="28560"/>
                  </a:cubicBezTo>
                  <a:cubicBezTo>
                    <a:pt x="36524" y="27626"/>
                    <a:pt x="35790" y="17085"/>
                    <a:pt x="35456" y="14683"/>
                  </a:cubicBezTo>
                  <a:cubicBezTo>
                    <a:pt x="35156" y="12315"/>
                    <a:pt x="34522" y="7812"/>
                    <a:pt x="34122" y="5744"/>
                  </a:cubicBezTo>
                  <a:cubicBezTo>
                    <a:pt x="33688" y="3642"/>
                    <a:pt x="32020" y="740"/>
                    <a:pt x="30986" y="106"/>
                  </a:cubicBezTo>
                  <a:cubicBezTo>
                    <a:pt x="30875" y="38"/>
                    <a:pt x="30753" y="0"/>
                    <a:pt x="30625" y="0"/>
                  </a:cubicBezTo>
                  <a:close/>
                </a:path>
              </a:pathLst>
            </a:custGeom>
            <a:solidFill>
              <a:srgbClr val="FFF2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34"/>
            <p:cNvSpPr/>
            <p:nvPr/>
          </p:nvSpPr>
          <p:spPr>
            <a:xfrm>
              <a:off x="3501000" y="2220575"/>
              <a:ext cx="919025" cy="833025"/>
            </a:xfrm>
            <a:custGeom>
              <a:avLst/>
              <a:gdLst/>
              <a:ahLst/>
              <a:cxnLst/>
              <a:rect l="l" t="t" r="r" b="b"/>
              <a:pathLst>
                <a:path w="36761" h="33321" extrusionOk="0">
                  <a:moveTo>
                    <a:pt x="30522" y="384"/>
                  </a:moveTo>
                  <a:cubicBezTo>
                    <a:pt x="30614" y="384"/>
                    <a:pt x="30706" y="409"/>
                    <a:pt x="30789" y="459"/>
                  </a:cubicBezTo>
                  <a:cubicBezTo>
                    <a:pt x="31723" y="1026"/>
                    <a:pt x="33391" y="3862"/>
                    <a:pt x="33825" y="5963"/>
                  </a:cubicBezTo>
                  <a:cubicBezTo>
                    <a:pt x="34225" y="8065"/>
                    <a:pt x="34859" y="12568"/>
                    <a:pt x="35159" y="14903"/>
                  </a:cubicBezTo>
                  <a:cubicBezTo>
                    <a:pt x="35559" y="17972"/>
                    <a:pt x="36126" y="27779"/>
                    <a:pt x="35126" y="28579"/>
                  </a:cubicBezTo>
                  <a:cubicBezTo>
                    <a:pt x="33958" y="29547"/>
                    <a:pt x="27754" y="32282"/>
                    <a:pt x="23684" y="32716"/>
                  </a:cubicBezTo>
                  <a:cubicBezTo>
                    <a:pt x="22231" y="32850"/>
                    <a:pt x="20778" y="32914"/>
                    <a:pt x="19325" y="32914"/>
                  </a:cubicBezTo>
                  <a:cubicBezTo>
                    <a:pt x="17175" y="32914"/>
                    <a:pt x="15026" y="32774"/>
                    <a:pt x="12877" y="32515"/>
                  </a:cubicBezTo>
                  <a:cubicBezTo>
                    <a:pt x="12276" y="32415"/>
                    <a:pt x="11509" y="32315"/>
                    <a:pt x="10708" y="32249"/>
                  </a:cubicBezTo>
                  <a:cubicBezTo>
                    <a:pt x="8940" y="32082"/>
                    <a:pt x="6906" y="31848"/>
                    <a:pt x="5872" y="31381"/>
                  </a:cubicBezTo>
                  <a:cubicBezTo>
                    <a:pt x="5271" y="31114"/>
                    <a:pt x="4737" y="30914"/>
                    <a:pt x="4270" y="30747"/>
                  </a:cubicBezTo>
                  <a:cubicBezTo>
                    <a:pt x="3637" y="30514"/>
                    <a:pt x="3136" y="30314"/>
                    <a:pt x="2969" y="30080"/>
                  </a:cubicBezTo>
                  <a:cubicBezTo>
                    <a:pt x="3503" y="30080"/>
                    <a:pt x="4004" y="30147"/>
                    <a:pt x="4504" y="30314"/>
                  </a:cubicBezTo>
                  <a:cubicBezTo>
                    <a:pt x="4527" y="30320"/>
                    <a:pt x="4549" y="30323"/>
                    <a:pt x="4569" y="30323"/>
                  </a:cubicBezTo>
                  <a:cubicBezTo>
                    <a:pt x="4760" y="30323"/>
                    <a:pt x="4851" y="30067"/>
                    <a:pt x="4671" y="29947"/>
                  </a:cubicBezTo>
                  <a:cubicBezTo>
                    <a:pt x="4170" y="29580"/>
                    <a:pt x="3670" y="29213"/>
                    <a:pt x="3236" y="28813"/>
                  </a:cubicBezTo>
                  <a:cubicBezTo>
                    <a:pt x="2736" y="28312"/>
                    <a:pt x="2402" y="27645"/>
                    <a:pt x="2236" y="26945"/>
                  </a:cubicBezTo>
                  <a:cubicBezTo>
                    <a:pt x="2236" y="26845"/>
                    <a:pt x="2169" y="26778"/>
                    <a:pt x="2069" y="26778"/>
                  </a:cubicBezTo>
                  <a:cubicBezTo>
                    <a:pt x="2069" y="26778"/>
                    <a:pt x="1435" y="26678"/>
                    <a:pt x="801" y="25577"/>
                  </a:cubicBezTo>
                  <a:cubicBezTo>
                    <a:pt x="501" y="25077"/>
                    <a:pt x="534" y="24877"/>
                    <a:pt x="568" y="24810"/>
                  </a:cubicBezTo>
                  <a:cubicBezTo>
                    <a:pt x="634" y="24743"/>
                    <a:pt x="735" y="24676"/>
                    <a:pt x="835" y="24676"/>
                  </a:cubicBezTo>
                  <a:cubicBezTo>
                    <a:pt x="1202" y="24943"/>
                    <a:pt x="3236" y="26344"/>
                    <a:pt x="4170" y="26578"/>
                  </a:cubicBezTo>
                  <a:cubicBezTo>
                    <a:pt x="5104" y="26778"/>
                    <a:pt x="7339" y="27078"/>
                    <a:pt x="7406" y="27078"/>
                  </a:cubicBezTo>
                  <a:cubicBezTo>
                    <a:pt x="7433" y="27087"/>
                    <a:pt x="7457" y="27091"/>
                    <a:pt x="7479" y="27091"/>
                  </a:cubicBezTo>
                  <a:cubicBezTo>
                    <a:pt x="7539" y="27091"/>
                    <a:pt x="7582" y="27060"/>
                    <a:pt x="7606" y="27011"/>
                  </a:cubicBezTo>
                  <a:cubicBezTo>
                    <a:pt x="7673" y="26945"/>
                    <a:pt x="7673" y="26845"/>
                    <a:pt x="7606" y="26778"/>
                  </a:cubicBezTo>
                  <a:lnTo>
                    <a:pt x="7406" y="26378"/>
                  </a:lnTo>
                  <a:cubicBezTo>
                    <a:pt x="7406" y="26344"/>
                    <a:pt x="7373" y="26311"/>
                    <a:pt x="7339" y="26278"/>
                  </a:cubicBezTo>
                  <a:cubicBezTo>
                    <a:pt x="7339" y="26278"/>
                    <a:pt x="6705" y="25877"/>
                    <a:pt x="5771" y="25344"/>
                  </a:cubicBezTo>
                  <a:cubicBezTo>
                    <a:pt x="4938" y="24877"/>
                    <a:pt x="4837" y="24543"/>
                    <a:pt x="4737" y="24143"/>
                  </a:cubicBezTo>
                  <a:lnTo>
                    <a:pt x="4737" y="24143"/>
                  </a:lnTo>
                  <a:cubicBezTo>
                    <a:pt x="4904" y="24176"/>
                    <a:pt x="5405" y="24243"/>
                    <a:pt x="6972" y="25043"/>
                  </a:cubicBezTo>
                  <a:cubicBezTo>
                    <a:pt x="7439" y="25277"/>
                    <a:pt x="7806" y="25410"/>
                    <a:pt x="8140" y="25544"/>
                  </a:cubicBezTo>
                  <a:cubicBezTo>
                    <a:pt x="8674" y="25711"/>
                    <a:pt x="9174" y="26011"/>
                    <a:pt x="9574" y="26378"/>
                  </a:cubicBezTo>
                  <a:cubicBezTo>
                    <a:pt x="10008" y="26845"/>
                    <a:pt x="10375" y="27345"/>
                    <a:pt x="10742" y="27879"/>
                  </a:cubicBezTo>
                  <a:cubicBezTo>
                    <a:pt x="11642" y="29080"/>
                    <a:pt x="11876" y="29380"/>
                    <a:pt x="12143" y="29380"/>
                  </a:cubicBezTo>
                  <a:cubicBezTo>
                    <a:pt x="14111" y="29313"/>
                    <a:pt x="16112" y="28980"/>
                    <a:pt x="18014" y="28412"/>
                  </a:cubicBezTo>
                  <a:cubicBezTo>
                    <a:pt x="21449" y="27478"/>
                    <a:pt x="27587" y="24076"/>
                    <a:pt x="27654" y="24043"/>
                  </a:cubicBezTo>
                  <a:cubicBezTo>
                    <a:pt x="27720" y="23976"/>
                    <a:pt x="27754" y="23909"/>
                    <a:pt x="27754" y="23843"/>
                  </a:cubicBezTo>
                  <a:lnTo>
                    <a:pt x="27987" y="11967"/>
                  </a:lnTo>
                  <a:cubicBezTo>
                    <a:pt x="28154" y="2360"/>
                    <a:pt x="29755" y="726"/>
                    <a:pt x="30256" y="459"/>
                  </a:cubicBezTo>
                  <a:cubicBezTo>
                    <a:pt x="30339" y="409"/>
                    <a:pt x="30431" y="384"/>
                    <a:pt x="30522" y="384"/>
                  </a:cubicBezTo>
                  <a:close/>
                  <a:moveTo>
                    <a:pt x="30510" y="0"/>
                  </a:moveTo>
                  <a:cubicBezTo>
                    <a:pt x="30347" y="0"/>
                    <a:pt x="30189" y="42"/>
                    <a:pt x="30055" y="126"/>
                  </a:cubicBezTo>
                  <a:cubicBezTo>
                    <a:pt x="28588" y="926"/>
                    <a:pt x="27687" y="5229"/>
                    <a:pt x="27554" y="11967"/>
                  </a:cubicBezTo>
                  <a:lnTo>
                    <a:pt x="27320" y="23742"/>
                  </a:lnTo>
                  <a:cubicBezTo>
                    <a:pt x="26520" y="24176"/>
                    <a:pt x="21016" y="27212"/>
                    <a:pt x="17913" y="28046"/>
                  </a:cubicBezTo>
                  <a:cubicBezTo>
                    <a:pt x="16045" y="28579"/>
                    <a:pt x="14111" y="28913"/>
                    <a:pt x="12143" y="28980"/>
                  </a:cubicBezTo>
                  <a:cubicBezTo>
                    <a:pt x="11742" y="28579"/>
                    <a:pt x="11375" y="28112"/>
                    <a:pt x="11075" y="27645"/>
                  </a:cubicBezTo>
                  <a:cubicBezTo>
                    <a:pt x="10708" y="27112"/>
                    <a:pt x="10308" y="26611"/>
                    <a:pt x="9874" y="26111"/>
                  </a:cubicBezTo>
                  <a:cubicBezTo>
                    <a:pt x="9407" y="25677"/>
                    <a:pt x="8874" y="25377"/>
                    <a:pt x="8307" y="25177"/>
                  </a:cubicBezTo>
                  <a:cubicBezTo>
                    <a:pt x="8006" y="25043"/>
                    <a:pt x="7606" y="24910"/>
                    <a:pt x="7172" y="24676"/>
                  </a:cubicBezTo>
                  <a:cubicBezTo>
                    <a:pt x="5666" y="23923"/>
                    <a:pt x="5007" y="23739"/>
                    <a:pt x="4693" y="23739"/>
                  </a:cubicBezTo>
                  <a:cubicBezTo>
                    <a:pt x="4520" y="23739"/>
                    <a:pt x="4451" y="23795"/>
                    <a:pt x="4404" y="23843"/>
                  </a:cubicBezTo>
                  <a:cubicBezTo>
                    <a:pt x="4304" y="23909"/>
                    <a:pt x="4270" y="24076"/>
                    <a:pt x="4304" y="24209"/>
                  </a:cubicBezTo>
                  <a:cubicBezTo>
                    <a:pt x="4404" y="24643"/>
                    <a:pt x="4537" y="25143"/>
                    <a:pt x="5571" y="25711"/>
                  </a:cubicBezTo>
                  <a:cubicBezTo>
                    <a:pt x="6339" y="26144"/>
                    <a:pt x="6906" y="26511"/>
                    <a:pt x="7072" y="26611"/>
                  </a:cubicBezTo>
                  <a:cubicBezTo>
                    <a:pt x="6372" y="26511"/>
                    <a:pt x="4904" y="26278"/>
                    <a:pt x="4237" y="26144"/>
                  </a:cubicBezTo>
                  <a:cubicBezTo>
                    <a:pt x="3336" y="25944"/>
                    <a:pt x="1001" y="24310"/>
                    <a:pt x="968" y="24310"/>
                  </a:cubicBezTo>
                  <a:cubicBezTo>
                    <a:pt x="935" y="24276"/>
                    <a:pt x="901" y="24276"/>
                    <a:pt x="868" y="24276"/>
                  </a:cubicBezTo>
                  <a:cubicBezTo>
                    <a:pt x="835" y="24272"/>
                    <a:pt x="801" y="24270"/>
                    <a:pt x="768" y="24270"/>
                  </a:cubicBezTo>
                  <a:cubicBezTo>
                    <a:pt x="536" y="24270"/>
                    <a:pt x="313" y="24372"/>
                    <a:pt x="167" y="24576"/>
                  </a:cubicBezTo>
                  <a:cubicBezTo>
                    <a:pt x="1" y="24843"/>
                    <a:pt x="67" y="25244"/>
                    <a:pt x="368" y="25777"/>
                  </a:cubicBezTo>
                  <a:cubicBezTo>
                    <a:pt x="968" y="26745"/>
                    <a:pt x="1535" y="27045"/>
                    <a:pt x="1835" y="27145"/>
                  </a:cubicBezTo>
                  <a:cubicBezTo>
                    <a:pt x="1969" y="27879"/>
                    <a:pt x="2369" y="28579"/>
                    <a:pt x="2903" y="29113"/>
                  </a:cubicBezTo>
                  <a:cubicBezTo>
                    <a:pt x="3170" y="29346"/>
                    <a:pt x="3403" y="29547"/>
                    <a:pt x="3603" y="29713"/>
                  </a:cubicBezTo>
                  <a:cubicBezTo>
                    <a:pt x="3422" y="29688"/>
                    <a:pt x="3251" y="29672"/>
                    <a:pt x="3102" y="29672"/>
                  </a:cubicBezTo>
                  <a:cubicBezTo>
                    <a:pt x="2866" y="29672"/>
                    <a:pt x="2684" y="29711"/>
                    <a:pt x="2603" y="29813"/>
                  </a:cubicBezTo>
                  <a:cubicBezTo>
                    <a:pt x="2502" y="29914"/>
                    <a:pt x="2469" y="30047"/>
                    <a:pt x="2536" y="30180"/>
                  </a:cubicBezTo>
                  <a:cubicBezTo>
                    <a:pt x="2703" y="30581"/>
                    <a:pt x="3270" y="30814"/>
                    <a:pt x="4137" y="31114"/>
                  </a:cubicBezTo>
                  <a:cubicBezTo>
                    <a:pt x="4571" y="31281"/>
                    <a:pt x="5104" y="31481"/>
                    <a:pt x="5671" y="31748"/>
                  </a:cubicBezTo>
                  <a:cubicBezTo>
                    <a:pt x="6806" y="32282"/>
                    <a:pt x="8840" y="32482"/>
                    <a:pt x="10675" y="32649"/>
                  </a:cubicBezTo>
                  <a:cubicBezTo>
                    <a:pt x="11476" y="32749"/>
                    <a:pt x="12209" y="32816"/>
                    <a:pt x="12810" y="32916"/>
                  </a:cubicBezTo>
                  <a:cubicBezTo>
                    <a:pt x="14793" y="33160"/>
                    <a:pt x="16777" y="33320"/>
                    <a:pt x="18761" y="33320"/>
                  </a:cubicBezTo>
                  <a:cubicBezTo>
                    <a:pt x="18945" y="33320"/>
                    <a:pt x="19130" y="33319"/>
                    <a:pt x="19314" y="33316"/>
                  </a:cubicBezTo>
                  <a:cubicBezTo>
                    <a:pt x="20749" y="33316"/>
                    <a:pt x="22250" y="33283"/>
                    <a:pt x="23718" y="33149"/>
                  </a:cubicBezTo>
                  <a:cubicBezTo>
                    <a:pt x="27854" y="32716"/>
                    <a:pt x="34192" y="29914"/>
                    <a:pt x="35393" y="28913"/>
                  </a:cubicBezTo>
                  <a:cubicBezTo>
                    <a:pt x="36760" y="27779"/>
                    <a:pt x="35726" y="15937"/>
                    <a:pt x="35559" y="14869"/>
                  </a:cubicBezTo>
                  <a:cubicBezTo>
                    <a:pt x="35259" y="12534"/>
                    <a:pt x="34625" y="7964"/>
                    <a:pt x="34225" y="5896"/>
                  </a:cubicBezTo>
                  <a:cubicBezTo>
                    <a:pt x="33791" y="3795"/>
                    <a:pt x="32124" y="793"/>
                    <a:pt x="30989" y="126"/>
                  </a:cubicBezTo>
                  <a:cubicBezTo>
                    <a:pt x="30839" y="42"/>
                    <a:pt x="30673" y="0"/>
                    <a:pt x="3051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34"/>
            <p:cNvSpPr/>
            <p:nvPr/>
          </p:nvSpPr>
          <p:spPr>
            <a:xfrm>
              <a:off x="3551050" y="2895025"/>
              <a:ext cx="108425" cy="46725"/>
            </a:xfrm>
            <a:custGeom>
              <a:avLst/>
              <a:gdLst/>
              <a:ahLst/>
              <a:cxnLst/>
              <a:rect l="l" t="t" r="r" b="b"/>
              <a:pathLst>
                <a:path w="4337" h="1869" extrusionOk="0">
                  <a:moveTo>
                    <a:pt x="0" y="0"/>
                  </a:moveTo>
                  <a:cubicBezTo>
                    <a:pt x="0" y="0"/>
                    <a:pt x="2502" y="1468"/>
                    <a:pt x="4337" y="1868"/>
                  </a:cubicBezTo>
                  <a:lnTo>
                    <a:pt x="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34"/>
            <p:cNvSpPr/>
            <p:nvPr/>
          </p:nvSpPr>
          <p:spPr>
            <a:xfrm>
              <a:off x="3545200" y="2889975"/>
              <a:ext cx="122375" cy="57650"/>
            </a:xfrm>
            <a:custGeom>
              <a:avLst/>
              <a:gdLst/>
              <a:ahLst/>
              <a:cxnLst/>
              <a:rect l="l" t="t" r="r" b="b"/>
              <a:pathLst>
                <a:path w="4895" h="2306" extrusionOk="0">
                  <a:moveTo>
                    <a:pt x="229" y="1"/>
                  </a:moveTo>
                  <a:cubicBezTo>
                    <a:pt x="167" y="1"/>
                    <a:pt x="110" y="37"/>
                    <a:pt x="67" y="102"/>
                  </a:cubicBezTo>
                  <a:cubicBezTo>
                    <a:pt x="1" y="202"/>
                    <a:pt x="34" y="336"/>
                    <a:pt x="134" y="369"/>
                  </a:cubicBezTo>
                  <a:cubicBezTo>
                    <a:pt x="234" y="436"/>
                    <a:pt x="2669" y="1870"/>
                    <a:pt x="4537" y="2304"/>
                  </a:cubicBezTo>
                  <a:lnTo>
                    <a:pt x="4571" y="2304"/>
                  </a:lnTo>
                  <a:cubicBezTo>
                    <a:pt x="4582" y="2305"/>
                    <a:pt x="4592" y="2305"/>
                    <a:pt x="4603" y="2305"/>
                  </a:cubicBezTo>
                  <a:cubicBezTo>
                    <a:pt x="4873" y="2305"/>
                    <a:pt x="4894" y="1902"/>
                    <a:pt x="4637" y="1870"/>
                  </a:cubicBezTo>
                  <a:cubicBezTo>
                    <a:pt x="2836" y="1470"/>
                    <a:pt x="368" y="35"/>
                    <a:pt x="334" y="35"/>
                  </a:cubicBezTo>
                  <a:cubicBezTo>
                    <a:pt x="299" y="12"/>
                    <a:pt x="263" y="1"/>
                    <a:pt x="22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34"/>
            <p:cNvSpPr/>
            <p:nvPr/>
          </p:nvSpPr>
          <p:spPr>
            <a:xfrm>
              <a:off x="3613575" y="2973400"/>
              <a:ext cx="61750" cy="12550"/>
            </a:xfrm>
            <a:custGeom>
              <a:avLst/>
              <a:gdLst/>
              <a:ahLst/>
              <a:cxnLst/>
              <a:rect l="l" t="t" r="r" b="b"/>
              <a:pathLst>
                <a:path w="2470" h="502" extrusionOk="0">
                  <a:moveTo>
                    <a:pt x="1" y="1"/>
                  </a:moveTo>
                  <a:lnTo>
                    <a:pt x="1" y="1"/>
                  </a:lnTo>
                  <a:cubicBezTo>
                    <a:pt x="801" y="268"/>
                    <a:pt x="1635" y="468"/>
                    <a:pt x="2469" y="501"/>
                  </a:cubicBezTo>
                  <a:lnTo>
                    <a:pt x="1"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34"/>
            <p:cNvSpPr/>
            <p:nvPr/>
          </p:nvSpPr>
          <p:spPr>
            <a:xfrm>
              <a:off x="3607750" y="2967725"/>
              <a:ext cx="74250" cy="23225"/>
            </a:xfrm>
            <a:custGeom>
              <a:avLst/>
              <a:gdLst/>
              <a:ahLst/>
              <a:cxnLst/>
              <a:rect l="l" t="t" r="r" b="b"/>
              <a:pathLst>
                <a:path w="2970" h="929" extrusionOk="0">
                  <a:moveTo>
                    <a:pt x="230" y="1"/>
                  </a:moveTo>
                  <a:cubicBezTo>
                    <a:pt x="147" y="1"/>
                    <a:pt x="82" y="55"/>
                    <a:pt x="34" y="128"/>
                  </a:cubicBezTo>
                  <a:cubicBezTo>
                    <a:pt x="0" y="261"/>
                    <a:pt x="67" y="361"/>
                    <a:pt x="167" y="394"/>
                  </a:cubicBezTo>
                  <a:cubicBezTo>
                    <a:pt x="968" y="728"/>
                    <a:pt x="1835" y="895"/>
                    <a:pt x="2702" y="928"/>
                  </a:cubicBezTo>
                  <a:cubicBezTo>
                    <a:pt x="2969" y="928"/>
                    <a:pt x="2969" y="528"/>
                    <a:pt x="2702" y="528"/>
                  </a:cubicBezTo>
                  <a:cubicBezTo>
                    <a:pt x="1868" y="461"/>
                    <a:pt x="1068" y="294"/>
                    <a:pt x="334" y="28"/>
                  </a:cubicBezTo>
                  <a:cubicBezTo>
                    <a:pt x="297" y="9"/>
                    <a:pt x="262" y="1"/>
                    <a:pt x="23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34"/>
            <p:cNvSpPr/>
            <p:nvPr/>
          </p:nvSpPr>
          <p:spPr>
            <a:xfrm>
              <a:off x="3559375" y="2921700"/>
              <a:ext cx="108450" cy="48400"/>
            </a:xfrm>
            <a:custGeom>
              <a:avLst/>
              <a:gdLst/>
              <a:ahLst/>
              <a:cxnLst/>
              <a:rect l="l" t="t" r="r" b="b"/>
              <a:pathLst>
                <a:path w="4338" h="1936" extrusionOk="0">
                  <a:moveTo>
                    <a:pt x="1" y="1"/>
                  </a:moveTo>
                  <a:cubicBezTo>
                    <a:pt x="1302" y="901"/>
                    <a:pt x="2769" y="1568"/>
                    <a:pt x="4337" y="1935"/>
                  </a:cubicBezTo>
                  <a:lnTo>
                    <a:pt x="1"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34"/>
            <p:cNvSpPr/>
            <p:nvPr/>
          </p:nvSpPr>
          <p:spPr>
            <a:xfrm>
              <a:off x="3553550" y="2916375"/>
              <a:ext cx="120100" cy="59550"/>
            </a:xfrm>
            <a:custGeom>
              <a:avLst/>
              <a:gdLst/>
              <a:ahLst/>
              <a:cxnLst/>
              <a:rect l="l" t="t" r="r" b="b"/>
              <a:pathLst>
                <a:path w="4804" h="2382" extrusionOk="0">
                  <a:moveTo>
                    <a:pt x="221" y="0"/>
                  </a:moveTo>
                  <a:cubicBezTo>
                    <a:pt x="161" y="0"/>
                    <a:pt x="104" y="25"/>
                    <a:pt x="67" y="80"/>
                  </a:cubicBezTo>
                  <a:cubicBezTo>
                    <a:pt x="0" y="147"/>
                    <a:pt x="34" y="280"/>
                    <a:pt x="134" y="380"/>
                  </a:cubicBezTo>
                  <a:cubicBezTo>
                    <a:pt x="1435" y="1314"/>
                    <a:pt x="2936" y="1981"/>
                    <a:pt x="4503" y="2382"/>
                  </a:cubicBezTo>
                  <a:lnTo>
                    <a:pt x="4570" y="2382"/>
                  </a:lnTo>
                  <a:cubicBezTo>
                    <a:pt x="4670" y="2382"/>
                    <a:pt x="4770" y="2315"/>
                    <a:pt x="4770" y="2215"/>
                  </a:cubicBezTo>
                  <a:cubicBezTo>
                    <a:pt x="4804" y="2082"/>
                    <a:pt x="4737" y="1981"/>
                    <a:pt x="4637" y="1948"/>
                  </a:cubicBezTo>
                  <a:cubicBezTo>
                    <a:pt x="3102" y="1581"/>
                    <a:pt x="1668" y="947"/>
                    <a:pt x="367" y="47"/>
                  </a:cubicBezTo>
                  <a:cubicBezTo>
                    <a:pt x="322" y="17"/>
                    <a:pt x="270" y="0"/>
                    <a:pt x="22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34"/>
            <p:cNvSpPr/>
            <p:nvPr/>
          </p:nvSpPr>
          <p:spPr>
            <a:xfrm>
              <a:off x="4063900" y="2225225"/>
              <a:ext cx="347775" cy="814075"/>
            </a:xfrm>
            <a:custGeom>
              <a:avLst/>
              <a:gdLst/>
              <a:ahLst/>
              <a:cxnLst/>
              <a:rect l="l" t="t" r="r" b="b"/>
              <a:pathLst>
                <a:path w="13911" h="32563" extrusionOk="0">
                  <a:moveTo>
                    <a:pt x="8012" y="0"/>
                  </a:moveTo>
                  <a:cubicBezTo>
                    <a:pt x="6949" y="0"/>
                    <a:pt x="5416" y="2585"/>
                    <a:pt x="5238" y="11781"/>
                  </a:cubicBezTo>
                  <a:lnTo>
                    <a:pt x="5038" y="23657"/>
                  </a:lnTo>
                  <a:cubicBezTo>
                    <a:pt x="5038" y="23657"/>
                    <a:pt x="2636" y="24991"/>
                    <a:pt x="1" y="26225"/>
                  </a:cubicBezTo>
                  <a:cubicBezTo>
                    <a:pt x="1035" y="27326"/>
                    <a:pt x="2736" y="29661"/>
                    <a:pt x="2436" y="32563"/>
                  </a:cubicBezTo>
                  <a:cubicBezTo>
                    <a:pt x="6505" y="31796"/>
                    <a:pt x="11709" y="29394"/>
                    <a:pt x="12743" y="28560"/>
                  </a:cubicBezTo>
                  <a:cubicBezTo>
                    <a:pt x="13911" y="27626"/>
                    <a:pt x="13177" y="17085"/>
                    <a:pt x="12843" y="14683"/>
                  </a:cubicBezTo>
                  <a:cubicBezTo>
                    <a:pt x="12543" y="12315"/>
                    <a:pt x="11909" y="7812"/>
                    <a:pt x="11509" y="5744"/>
                  </a:cubicBezTo>
                  <a:cubicBezTo>
                    <a:pt x="11075" y="3642"/>
                    <a:pt x="9407" y="740"/>
                    <a:pt x="8373" y="106"/>
                  </a:cubicBezTo>
                  <a:cubicBezTo>
                    <a:pt x="8262" y="38"/>
                    <a:pt x="8140" y="0"/>
                    <a:pt x="801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34"/>
            <p:cNvSpPr/>
            <p:nvPr/>
          </p:nvSpPr>
          <p:spPr>
            <a:xfrm>
              <a:off x="4058900" y="2219750"/>
              <a:ext cx="361950" cy="824575"/>
            </a:xfrm>
            <a:custGeom>
              <a:avLst/>
              <a:gdLst/>
              <a:ahLst/>
              <a:cxnLst/>
              <a:rect l="l" t="t" r="r" b="b"/>
              <a:pathLst>
                <a:path w="14478" h="32983" extrusionOk="0">
                  <a:moveTo>
                    <a:pt x="8173" y="417"/>
                  </a:moveTo>
                  <a:cubicBezTo>
                    <a:pt x="8265" y="417"/>
                    <a:pt x="8357" y="442"/>
                    <a:pt x="8440" y="492"/>
                  </a:cubicBezTo>
                  <a:cubicBezTo>
                    <a:pt x="9374" y="1059"/>
                    <a:pt x="11042" y="3895"/>
                    <a:pt x="11475" y="5996"/>
                  </a:cubicBezTo>
                  <a:cubicBezTo>
                    <a:pt x="11909" y="8098"/>
                    <a:pt x="12510" y="12601"/>
                    <a:pt x="12810" y="14936"/>
                  </a:cubicBezTo>
                  <a:cubicBezTo>
                    <a:pt x="13210" y="18005"/>
                    <a:pt x="13777" y="27812"/>
                    <a:pt x="12810" y="28612"/>
                  </a:cubicBezTo>
                  <a:cubicBezTo>
                    <a:pt x="11876" y="29379"/>
                    <a:pt x="7006" y="31681"/>
                    <a:pt x="2836" y="32515"/>
                  </a:cubicBezTo>
                  <a:cubicBezTo>
                    <a:pt x="3036" y="29846"/>
                    <a:pt x="1568" y="27712"/>
                    <a:pt x="534" y="26511"/>
                  </a:cubicBezTo>
                  <a:lnTo>
                    <a:pt x="568" y="26511"/>
                  </a:lnTo>
                  <a:cubicBezTo>
                    <a:pt x="3069" y="25343"/>
                    <a:pt x="5304" y="24076"/>
                    <a:pt x="5304" y="24076"/>
                  </a:cubicBezTo>
                  <a:cubicBezTo>
                    <a:pt x="5371" y="24009"/>
                    <a:pt x="5438" y="23942"/>
                    <a:pt x="5438" y="23876"/>
                  </a:cubicBezTo>
                  <a:lnTo>
                    <a:pt x="5638" y="12000"/>
                  </a:lnTo>
                  <a:cubicBezTo>
                    <a:pt x="5838" y="2393"/>
                    <a:pt x="7439" y="759"/>
                    <a:pt x="7906" y="492"/>
                  </a:cubicBezTo>
                  <a:cubicBezTo>
                    <a:pt x="7990" y="442"/>
                    <a:pt x="8081" y="417"/>
                    <a:pt x="8173" y="417"/>
                  </a:cubicBezTo>
                  <a:close/>
                  <a:moveTo>
                    <a:pt x="8219" y="0"/>
                  </a:moveTo>
                  <a:cubicBezTo>
                    <a:pt x="8056" y="0"/>
                    <a:pt x="7890" y="42"/>
                    <a:pt x="7739" y="125"/>
                  </a:cubicBezTo>
                  <a:cubicBezTo>
                    <a:pt x="6272" y="959"/>
                    <a:pt x="5371" y="5262"/>
                    <a:pt x="5238" y="12000"/>
                  </a:cubicBezTo>
                  <a:lnTo>
                    <a:pt x="5038" y="23775"/>
                  </a:lnTo>
                  <a:cubicBezTo>
                    <a:pt x="4537" y="24009"/>
                    <a:pt x="2402" y="25176"/>
                    <a:pt x="134" y="26277"/>
                  </a:cubicBezTo>
                  <a:cubicBezTo>
                    <a:pt x="67" y="26277"/>
                    <a:pt x="1" y="26344"/>
                    <a:pt x="1" y="26411"/>
                  </a:cubicBezTo>
                  <a:cubicBezTo>
                    <a:pt x="1" y="26477"/>
                    <a:pt x="1" y="26544"/>
                    <a:pt x="67" y="26577"/>
                  </a:cubicBezTo>
                  <a:cubicBezTo>
                    <a:pt x="1068" y="27678"/>
                    <a:pt x="2736" y="29947"/>
                    <a:pt x="2402" y="32749"/>
                  </a:cubicBezTo>
                  <a:cubicBezTo>
                    <a:pt x="2402" y="32815"/>
                    <a:pt x="2436" y="32882"/>
                    <a:pt x="2469" y="32915"/>
                  </a:cubicBezTo>
                  <a:cubicBezTo>
                    <a:pt x="2502" y="32949"/>
                    <a:pt x="2569" y="32982"/>
                    <a:pt x="2636" y="32982"/>
                  </a:cubicBezTo>
                  <a:lnTo>
                    <a:pt x="2669" y="32982"/>
                  </a:lnTo>
                  <a:cubicBezTo>
                    <a:pt x="6705" y="32215"/>
                    <a:pt x="11976" y="29846"/>
                    <a:pt x="13077" y="28946"/>
                  </a:cubicBezTo>
                  <a:cubicBezTo>
                    <a:pt x="14478" y="27812"/>
                    <a:pt x="13410" y="15936"/>
                    <a:pt x="13277" y="14902"/>
                  </a:cubicBezTo>
                  <a:cubicBezTo>
                    <a:pt x="12943" y="12534"/>
                    <a:pt x="12309" y="7997"/>
                    <a:pt x="11909" y="5896"/>
                  </a:cubicBezTo>
                  <a:cubicBezTo>
                    <a:pt x="11509" y="3828"/>
                    <a:pt x="9808" y="826"/>
                    <a:pt x="8673" y="125"/>
                  </a:cubicBezTo>
                  <a:cubicBezTo>
                    <a:pt x="8540" y="42"/>
                    <a:pt x="8382" y="0"/>
                    <a:pt x="821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34"/>
            <p:cNvSpPr/>
            <p:nvPr/>
          </p:nvSpPr>
          <p:spPr>
            <a:xfrm>
              <a:off x="3830425" y="2085275"/>
              <a:ext cx="239350" cy="334575"/>
            </a:xfrm>
            <a:custGeom>
              <a:avLst/>
              <a:gdLst/>
              <a:ahLst/>
              <a:cxnLst/>
              <a:rect l="l" t="t" r="r" b="b"/>
              <a:pathLst>
                <a:path w="9574" h="13383" extrusionOk="0">
                  <a:moveTo>
                    <a:pt x="9006" y="0"/>
                  </a:moveTo>
                  <a:lnTo>
                    <a:pt x="9006" y="0"/>
                  </a:lnTo>
                  <a:cubicBezTo>
                    <a:pt x="7679" y="619"/>
                    <a:pt x="6250" y="929"/>
                    <a:pt x="4821" y="929"/>
                  </a:cubicBezTo>
                  <a:cubicBezTo>
                    <a:pt x="3556" y="929"/>
                    <a:pt x="2291" y="686"/>
                    <a:pt x="1101" y="200"/>
                  </a:cubicBezTo>
                  <a:cubicBezTo>
                    <a:pt x="1101" y="200"/>
                    <a:pt x="167" y="5604"/>
                    <a:pt x="66" y="8940"/>
                  </a:cubicBezTo>
                  <a:cubicBezTo>
                    <a:pt x="0" y="11154"/>
                    <a:pt x="1080" y="13383"/>
                    <a:pt x="2848" y="13383"/>
                  </a:cubicBezTo>
                  <a:cubicBezTo>
                    <a:pt x="3743" y="13383"/>
                    <a:pt x="4815" y="12811"/>
                    <a:pt x="6004" y="11375"/>
                  </a:cubicBezTo>
                  <a:cubicBezTo>
                    <a:pt x="9573" y="7072"/>
                    <a:pt x="9006" y="0"/>
                    <a:pt x="9006" y="0"/>
                  </a:cubicBezTo>
                  <a:close/>
                </a:path>
              </a:pathLst>
            </a:custGeom>
            <a:solidFill>
              <a:srgbClr val="FFF2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34"/>
            <p:cNvSpPr/>
            <p:nvPr/>
          </p:nvSpPr>
          <p:spPr>
            <a:xfrm>
              <a:off x="3825400" y="2080450"/>
              <a:ext cx="248550" cy="345075"/>
            </a:xfrm>
            <a:custGeom>
              <a:avLst/>
              <a:gdLst/>
              <a:ahLst/>
              <a:cxnLst/>
              <a:rect l="l" t="t" r="r" b="b"/>
              <a:pathLst>
                <a:path w="9942" h="13803" extrusionOk="0">
                  <a:moveTo>
                    <a:pt x="9007" y="527"/>
                  </a:moveTo>
                  <a:lnTo>
                    <a:pt x="9007" y="527"/>
                  </a:lnTo>
                  <a:cubicBezTo>
                    <a:pt x="9074" y="1928"/>
                    <a:pt x="9107" y="7765"/>
                    <a:pt x="6072" y="11435"/>
                  </a:cubicBezTo>
                  <a:cubicBezTo>
                    <a:pt x="4997" y="12724"/>
                    <a:pt x="3966" y="13386"/>
                    <a:pt x="3048" y="13386"/>
                  </a:cubicBezTo>
                  <a:cubicBezTo>
                    <a:pt x="2826" y="13386"/>
                    <a:pt x="2610" y="13347"/>
                    <a:pt x="2402" y="13269"/>
                  </a:cubicBezTo>
                  <a:cubicBezTo>
                    <a:pt x="1235" y="12836"/>
                    <a:pt x="401" y="11101"/>
                    <a:pt x="468" y="9133"/>
                  </a:cubicBezTo>
                  <a:cubicBezTo>
                    <a:pt x="534" y="6264"/>
                    <a:pt x="1268" y="1794"/>
                    <a:pt x="1435" y="660"/>
                  </a:cubicBezTo>
                  <a:cubicBezTo>
                    <a:pt x="2617" y="1107"/>
                    <a:pt x="3852" y="1333"/>
                    <a:pt x="5083" y="1333"/>
                  </a:cubicBezTo>
                  <a:cubicBezTo>
                    <a:pt x="6422" y="1333"/>
                    <a:pt x="7755" y="1066"/>
                    <a:pt x="9007" y="527"/>
                  </a:cubicBezTo>
                  <a:close/>
                  <a:moveTo>
                    <a:pt x="9214" y="1"/>
                  </a:moveTo>
                  <a:cubicBezTo>
                    <a:pt x="9178" y="1"/>
                    <a:pt x="9142" y="9"/>
                    <a:pt x="9107" y="26"/>
                  </a:cubicBezTo>
                  <a:cubicBezTo>
                    <a:pt x="7824" y="624"/>
                    <a:pt x="6439" y="925"/>
                    <a:pt x="5050" y="925"/>
                  </a:cubicBezTo>
                  <a:cubicBezTo>
                    <a:pt x="3803" y="925"/>
                    <a:pt x="2552" y="682"/>
                    <a:pt x="1368" y="193"/>
                  </a:cubicBezTo>
                  <a:cubicBezTo>
                    <a:pt x="1335" y="177"/>
                    <a:pt x="1302" y="168"/>
                    <a:pt x="1268" y="168"/>
                  </a:cubicBezTo>
                  <a:cubicBezTo>
                    <a:pt x="1235" y="168"/>
                    <a:pt x="1201" y="177"/>
                    <a:pt x="1168" y="193"/>
                  </a:cubicBezTo>
                  <a:cubicBezTo>
                    <a:pt x="1135" y="227"/>
                    <a:pt x="1101" y="293"/>
                    <a:pt x="1068" y="360"/>
                  </a:cubicBezTo>
                  <a:cubicBezTo>
                    <a:pt x="1068" y="393"/>
                    <a:pt x="134" y="5797"/>
                    <a:pt x="67" y="9133"/>
                  </a:cubicBezTo>
                  <a:cubicBezTo>
                    <a:pt x="1" y="11268"/>
                    <a:pt x="935" y="13169"/>
                    <a:pt x="2269" y="13670"/>
                  </a:cubicBezTo>
                  <a:cubicBezTo>
                    <a:pt x="2502" y="13736"/>
                    <a:pt x="2803" y="13803"/>
                    <a:pt x="3069" y="13803"/>
                  </a:cubicBezTo>
                  <a:cubicBezTo>
                    <a:pt x="3903" y="13803"/>
                    <a:pt x="5038" y="13336"/>
                    <a:pt x="6372" y="11701"/>
                  </a:cubicBezTo>
                  <a:cubicBezTo>
                    <a:pt x="9941" y="7398"/>
                    <a:pt x="9441" y="493"/>
                    <a:pt x="9407" y="193"/>
                  </a:cubicBezTo>
                  <a:cubicBezTo>
                    <a:pt x="9407" y="70"/>
                    <a:pt x="9316" y="1"/>
                    <a:pt x="921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34"/>
            <p:cNvSpPr/>
            <p:nvPr/>
          </p:nvSpPr>
          <p:spPr>
            <a:xfrm>
              <a:off x="3856250" y="2142800"/>
              <a:ext cx="18375" cy="122625"/>
            </a:xfrm>
            <a:custGeom>
              <a:avLst/>
              <a:gdLst/>
              <a:ahLst/>
              <a:cxnLst/>
              <a:rect l="l" t="t" r="r" b="b"/>
              <a:pathLst>
                <a:path w="735" h="4905" extrusionOk="0">
                  <a:moveTo>
                    <a:pt x="301" y="1"/>
                  </a:moveTo>
                  <a:cubicBezTo>
                    <a:pt x="201" y="34"/>
                    <a:pt x="101" y="134"/>
                    <a:pt x="134" y="234"/>
                  </a:cubicBezTo>
                  <a:cubicBezTo>
                    <a:pt x="134" y="268"/>
                    <a:pt x="301" y="3103"/>
                    <a:pt x="34" y="4671"/>
                  </a:cubicBezTo>
                  <a:cubicBezTo>
                    <a:pt x="1" y="4771"/>
                    <a:pt x="101" y="4871"/>
                    <a:pt x="201" y="4904"/>
                  </a:cubicBezTo>
                  <a:lnTo>
                    <a:pt x="234" y="4904"/>
                  </a:lnTo>
                  <a:cubicBezTo>
                    <a:pt x="334" y="4904"/>
                    <a:pt x="434" y="4838"/>
                    <a:pt x="434" y="4738"/>
                  </a:cubicBezTo>
                  <a:cubicBezTo>
                    <a:pt x="735" y="3136"/>
                    <a:pt x="535" y="334"/>
                    <a:pt x="535" y="201"/>
                  </a:cubicBezTo>
                  <a:cubicBezTo>
                    <a:pt x="535" y="101"/>
                    <a:pt x="434" y="1"/>
                    <a:pt x="30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34"/>
            <p:cNvSpPr/>
            <p:nvPr/>
          </p:nvSpPr>
          <p:spPr>
            <a:xfrm>
              <a:off x="3335875" y="2783850"/>
              <a:ext cx="73425" cy="80900"/>
            </a:xfrm>
            <a:custGeom>
              <a:avLst/>
              <a:gdLst/>
              <a:ahLst/>
              <a:cxnLst/>
              <a:rect l="l" t="t" r="r" b="b"/>
              <a:pathLst>
                <a:path w="2937" h="3236" extrusionOk="0">
                  <a:moveTo>
                    <a:pt x="513" y="0"/>
                  </a:moveTo>
                  <a:cubicBezTo>
                    <a:pt x="378" y="0"/>
                    <a:pt x="247" y="58"/>
                    <a:pt x="134" y="211"/>
                  </a:cubicBezTo>
                  <a:cubicBezTo>
                    <a:pt x="1" y="678"/>
                    <a:pt x="34" y="1211"/>
                    <a:pt x="301" y="1645"/>
                  </a:cubicBezTo>
                  <a:cubicBezTo>
                    <a:pt x="637" y="2205"/>
                    <a:pt x="2267" y="3236"/>
                    <a:pt x="2781" y="3236"/>
                  </a:cubicBezTo>
                  <a:cubicBezTo>
                    <a:pt x="2879" y="3236"/>
                    <a:pt x="2936" y="3198"/>
                    <a:pt x="2936" y="3113"/>
                  </a:cubicBezTo>
                  <a:cubicBezTo>
                    <a:pt x="2936" y="2579"/>
                    <a:pt x="1836" y="1879"/>
                    <a:pt x="1769" y="1478"/>
                  </a:cubicBezTo>
                  <a:cubicBezTo>
                    <a:pt x="1702" y="1145"/>
                    <a:pt x="1569" y="844"/>
                    <a:pt x="1402" y="578"/>
                  </a:cubicBezTo>
                  <a:cubicBezTo>
                    <a:pt x="1402" y="578"/>
                    <a:pt x="940" y="0"/>
                    <a:pt x="513" y="0"/>
                  </a:cubicBezTo>
                  <a:close/>
                </a:path>
              </a:pathLst>
            </a:custGeom>
            <a:solidFill>
              <a:srgbClr val="FFF2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34"/>
            <p:cNvSpPr/>
            <p:nvPr/>
          </p:nvSpPr>
          <p:spPr>
            <a:xfrm>
              <a:off x="3330050" y="2778275"/>
              <a:ext cx="84250" cy="91750"/>
            </a:xfrm>
            <a:custGeom>
              <a:avLst/>
              <a:gdLst/>
              <a:ahLst/>
              <a:cxnLst/>
              <a:rect l="l" t="t" r="r" b="b"/>
              <a:pathLst>
                <a:path w="3370" h="3670" extrusionOk="0">
                  <a:moveTo>
                    <a:pt x="768" y="434"/>
                  </a:moveTo>
                  <a:cubicBezTo>
                    <a:pt x="1035" y="500"/>
                    <a:pt x="1301" y="667"/>
                    <a:pt x="1468" y="934"/>
                  </a:cubicBezTo>
                  <a:cubicBezTo>
                    <a:pt x="1635" y="1168"/>
                    <a:pt x="1735" y="1468"/>
                    <a:pt x="1802" y="1768"/>
                  </a:cubicBezTo>
                  <a:cubicBezTo>
                    <a:pt x="1902" y="2035"/>
                    <a:pt x="2102" y="2302"/>
                    <a:pt x="2369" y="2502"/>
                  </a:cubicBezTo>
                  <a:cubicBezTo>
                    <a:pt x="2602" y="2735"/>
                    <a:pt x="2802" y="3002"/>
                    <a:pt x="2936" y="3269"/>
                  </a:cubicBezTo>
                  <a:cubicBezTo>
                    <a:pt x="2502" y="3202"/>
                    <a:pt x="1035" y="2335"/>
                    <a:pt x="701" y="1768"/>
                  </a:cubicBezTo>
                  <a:cubicBezTo>
                    <a:pt x="501" y="1401"/>
                    <a:pt x="434" y="967"/>
                    <a:pt x="568" y="567"/>
                  </a:cubicBezTo>
                  <a:cubicBezTo>
                    <a:pt x="601" y="500"/>
                    <a:pt x="668" y="434"/>
                    <a:pt x="768" y="434"/>
                  </a:cubicBezTo>
                  <a:close/>
                  <a:moveTo>
                    <a:pt x="734" y="0"/>
                  </a:moveTo>
                  <a:cubicBezTo>
                    <a:pt x="534" y="0"/>
                    <a:pt x="334" y="133"/>
                    <a:pt x="201" y="300"/>
                  </a:cubicBezTo>
                  <a:cubicBezTo>
                    <a:pt x="201" y="334"/>
                    <a:pt x="167" y="334"/>
                    <a:pt x="167" y="367"/>
                  </a:cubicBezTo>
                  <a:cubicBezTo>
                    <a:pt x="0" y="901"/>
                    <a:pt x="67" y="1468"/>
                    <a:pt x="367" y="1968"/>
                  </a:cubicBezTo>
                  <a:cubicBezTo>
                    <a:pt x="734" y="2602"/>
                    <a:pt x="2402" y="3669"/>
                    <a:pt x="3036" y="3669"/>
                  </a:cubicBezTo>
                  <a:lnTo>
                    <a:pt x="3136" y="3669"/>
                  </a:lnTo>
                  <a:cubicBezTo>
                    <a:pt x="3269" y="3636"/>
                    <a:pt x="3370" y="3503"/>
                    <a:pt x="3370" y="3336"/>
                  </a:cubicBezTo>
                  <a:cubicBezTo>
                    <a:pt x="3370" y="2969"/>
                    <a:pt x="3003" y="2569"/>
                    <a:pt x="2636" y="2202"/>
                  </a:cubicBezTo>
                  <a:cubicBezTo>
                    <a:pt x="2469" y="2035"/>
                    <a:pt x="2335" y="1868"/>
                    <a:pt x="2202" y="1668"/>
                  </a:cubicBezTo>
                  <a:cubicBezTo>
                    <a:pt x="2135" y="1334"/>
                    <a:pt x="2002" y="967"/>
                    <a:pt x="1802" y="667"/>
                  </a:cubicBezTo>
                  <a:cubicBezTo>
                    <a:pt x="1735" y="600"/>
                    <a:pt x="1268" y="0"/>
                    <a:pt x="7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34"/>
            <p:cNvSpPr/>
            <p:nvPr/>
          </p:nvSpPr>
          <p:spPr>
            <a:xfrm>
              <a:off x="3310025" y="2711550"/>
              <a:ext cx="118450" cy="115425"/>
            </a:xfrm>
            <a:custGeom>
              <a:avLst/>
              <a:gdLst/>
              <a:ahLst/>
              <a:cxnLst/>
              <a:rect l="l" t="t" r="r" b="b"/>
              <a:pathLst>
                <a:path w="4738" h="4617" extrusionOk="0">
                  <a:moveTo>
                    <a:pt x="101" y="0"/>
                  </a:moveTo>
                  <a:lnTo>
                    <a:pt x="101" y="0"/>
                  </a:lnTo>
                  <a:cubicBezTo>
                    <a:pt x="101" y="1"/>
                    <a:pt x="1" y="1568"/>
                    <a:pt x="268" y="2269"/>
                  </a:cubicBezTo>
                  <a:cubicBezTo>
                    <a:pt x="512" y="2940"/>
                    <a:pt x="2877" y="4616"/>
                    <a:pt x="3815" y="4616"/>
                  </a:cubicBezTo>
                  <a:cubicBezTo>
                    <a:pt x="3902" y="4616"/>
                    <a:pt x="3977" y="4602"/>
                    <a:pt x="4037" y="4570"/>
                  </a:cubicBezTo>
                  <a:cubicBezTo>
                    <a:pt x="4738" y="4204"/>
                    <a:pt x="2536" y="2269"/>
                    <a:pt x="2002" y="1668"/>
                  </a:cubicBezTo>
                  <a:cubicBezTo>
                    <a:pt x="1402" y="1068"/>
                    <a:pt x="768" y="534"/>
                    <a:pt x="101" y="0"/>
                  </a:cubicBezTo>
                  <a:close/>
                </a:path>
              </a:pathLst>
            </a:custGeom>
            <a:solidFill>
              <a:srgbClr val="FFF2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34"/>
            <p:cNvSpPr/>
            <p:nvPr/>
          </p:nvSpPr>
          <p:spPr>
            <a:xfrm>
              <a:off x="3305025" y="2706750"/>
              <a:ext cx="116775" cy="124900"/>
            </a:xfrm>
            <a:custGeom>
              <a:avLst/>
              <a:gdLst/>
              <a:ahLst/>
              <a:cxnLst/>
              <a:rect l="l" t="t" r="r" b="b"/>
              <a:pathLst>
                <a:path w="4671" h="4996" extrusionOk="0">
                  <a:moveTo>
                    <a:pt x="501" y="626"/>
                  </a:moveTo>
                  <a:lnTo>
                    <a:pt x="501" y="626"/>
                  </a:lnTo>
                  <a:cubicBezTo>
                    <a:pt x="1068" y="1026"/>
                    <a:pt x="1569" y="1493"/>
                    <a:pt x="2069" y="1994"/>
                  </a:cubicBezTo>
                  <a:cubicBezTo>
                    <a:pt x="2169" y="2127"/>
                    <a:pt x="2369" y="2327"/>
                    <a:pt x="2603" y="2561"/>
                  </a:cubicBezTo>
                  <a:cubicBezTo>
                    <a:pt x="3136" y="3095"/>
                    <a:pt x="4237" y="4195"/>
                    <a:pt x="4137" y="4562"/>
                  </a:cubicBezTo>
                  <a:cubicBezTo>
                    <a:pt x="4123" y="4576"/>
                    <a:pt x="4088" y="4590"/>
                    <a:pt x="4016" y="4590"/>
                  </a:cubicBezTo>
                  <a:cubicBezTo>
                    <a:pt x="3912" y="4590"/>
                    <a:pt x="3733" y="4561"/>
                    <a:pt x="3437" y="4462"/>
                  </a:cubicBezTo>
                  <a:cubicBezTo>
                    <a:pt x="2336" y="4029"/>
                    <a:pt x="835" y="2828"/>
                    <a:pt x="668" y="2394"/>
                  </a:cubicBezTo>
                  <a:cubicBezTo>
                    <a:pt x="534" y="1827"/>
                    <a:pt x="468" y="1227"/>
                    <a:pt x="501" y="626"/>
                  </a:cubicBezTo>
                  <a:close/>
                  <a:moveTo>
                    <a:pt x="334" y="1"/>
                  </a:moveTo>
                  <a:cubicBezTo>
                    <a:pt x="301" y="1"/>
                    <a:pt x="268" y="9"/>
                    <a:pt x="234" y="26"/>
                  </a:cubicBezTo>
                  <a:cubicBezTo>
                    <a:pt x="168" y="26"/>
                    <a:pt x="101" y="126"/>
                    <a:pt x="101" y="192"/>
                  </a:cubicBezTo>
                  <a:cubicBezTo>
                    <a:pt x="101" y="259"/>
                    <a:pt x="1" y="1794"/>
                    <a:pt x="268" y="2527"/>
                  </a:cubicBezTo>
                  <a:cubicBezTo>
                    <a:pt x="501" y="3195"/>
                    <a:pt x="2236" y="4429"/>
                    <a:pt x="3270" y="4829"/>
                  </a:cubicBezTo>
                  <a:cubicBezTo>
                    <a:pt x="3503" y="4929"/>
                    <a:pt x="3770" y="4996"/>
                    <a:pt x="4004" y="4996"/>
                  </a:cubicBezTo>
                  <a:cubicBezTo>
                    <a:pt x="4104" y="4996"/>
                    <a:pt x="4237" y="4996"/>
                    <a:pt x="4337" y="4963"/>
                  </a:cubicBezTo>
                  <a:cubicBezTo>
                    <a:pt x="4471" y="4896"/>
                    <a:pt x="4571" y="4762"/>
                    <a:pt x="4571" y="4596"/>
                  </a:cubicBezTo>
                  <a:cubicBezTo>
                    <a:pt x="4671" y="4095"/>
                    <a:pt x="3904" y="3261"/>
                    <a:pt x="2903" y="2261"/>
                  </a:cubicBezTo>
                  <a:cubicBezTo>
                    <a:pt x="2669" y="2060"/>
                    <a:pt x="2503" y="1860"/>
                    <a:pt x="2402" y="1760"/>
                  </a:cubicBezTo>
                  <a:cubicBezTo>
                    <a:pt x="1769" y="1126"/>
                    <a:pt x="1135" y="559"/>
                    <a:pt x="434" y="26"/>
                  </a:cubicBezTo>
                  <a:cubicBezTo>
                    <a:pt x="401" y="9"/>
                    <a:pt x="368" y="1"/>
                    <a:pt x="33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34"/>
            <p:cNvSpPr/>
            <p:nvPr/>
          </p:nvSpPr>
          <p:spPr>
            <a:xfrm>
              <a:off x="3307525" y="2664850"/>
              <a:ext cx="114275" cy="121000"/>
            </a:xfrm>
            <a:custGeom>
              <a:avLst/>
              <a:gdLst/>
              <a:ahLst/>
              <a:cxnLst/>
              <a:rect l="l" t="t" r="r" b="b"/>
              <a:pathLst>
                <a:path w="4571" h="4840" extrusionOk="0">
                  <a:moveTo>
                    <a:pt x="201" y="0"/>
                  </a:moveTo>
                  <a:cubicBezTo>
                    <a:pt x="201" y="0"/>
                    <a:pt x="1" y="1535"/>
                    <a:pt x="201" y="2269"/>
                  </a:cubicBezTo>
                  <a:cubicBezTo>
                    <a:pt x="418" y="2950"/>
                    <a:pt x="2705" y="4839"/>
                    <a:pt x="3618" y="4839"/>
                  </a:cubicBezTo>
                  <a:cubicBezTo>
                    <a:pt x="3689" y="4839"/>
                    <a:pt x="3751" y="4828"/>
                    <a:pt x="3804" y="4804"/>
                  </a:cubicBezTo>
                  <a:cubicBezTo>
                    <a:pt x="4571" y="4504"/>
                    <a:pt x="2503" y="2436"/>
                    <a:pt x="2002" y="1802"/>
                  </a:cubicBezTo>
                  <a:cubicBezTo>
                    <a:pt x="1469" y="1168"/>
                    <a:pt x="868" y="568"/>
                    <a:pt x="201" y="0"/>
                  </a:cubicBezTo>
                  <a:close/>
                </a:path>
              </a:pathLst>
            </a:custGeom>
            <a:solidFill>
              <a:srgbClr val="FFF2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34"/>
            <p:cNvSpPr/>
            <p:nvPr/>
          </p:nvSpPr>
          <p:spPr>
            <a:xfrm>
              <a:off x="3302525" y="2659500"/>
              <a:ext cx="111775" cy="131300"/>
            </a:xfrm>
            <a:custGeom>
              <a:avLst/>
              <a:gdLst/>
              <a:ahLst/>
              <a:cxnLst/>
              <a:rect l="l" t="t" r="r" b="b"/>
              <a:pathLst>
                <a:path w="4471" h="5252" extrusionOk="0">
                  <a:moveTo>
                    <a:pt x="568" y="648"/>
                  </a:moveTo>
                  <a:lnTo>
                    <a:pt x="568" y="648"/>
                  </a:lnTo>
                  <a:cubicBezTo>
                    <a:pt x="1101" y="1115"/>
                    <a:pt x="1602" y="1615"/>
                    <a:pt x="2035" y="2149"/>
                  </a:cubicBezTo>
                  <a:cubicBezTo>
                    <a:pt x="2136" y="2283"/>
                    <a:pt x="2336" y="2483"/>
                    <a:pt x="2536" y="2716"/>
                  </a:cubicBezTo>
                  <a:cubicBezTo>
                    <a:pt x="3003" y="3283"/>
                    <a:pt x="4037" y="4451"/>
                    <a:pt x="3937" y="4818"/>
                  </a:cubicBezTo>
                  <a:cubicBezTo>
                    <a:pt x="3913" y="4830"/>
                    <a:pt x="3877" y="4841"/>
                    <a:pt x="3820" y="4841"/>
                  </a:cubicBezTo>
                  <a:cubicBezTo>
                    <a:pt x="3715" y="4841"/>
                    <a:pt x="3538" y="4802"/>
                    <a:pt x="3236" y="4651"/>
                  </a:cubicBezTo>
                  <a:cubicBezTo>
                    <a:pt x="2169" y="4151"/>
                    <a:pt x="735" y="2883"/>
                    <a:pt x="601" y="2416"/>
                  </a:cubicBezTo>
                  <a:cubicBezTo>
                    <a:pt x="501" y="1849"/>
                    <a:pt x="501" y="1215"/>
                    <a:pt x="568" y="648"/>
                  </a:cubicBezTo>
                  <a:close/>
                  <a:moveTo>
                    <a:pt x="414" y="1"/>
                  </a:moveTo>
                  <a:cubicBezTo>
                    <a:pt x="390" y="1"/>
                    <a:pt x="364" y="5"/>
                    <a:pt x="334" y="14"/>
                  </a:cubicBezTo>
                  <a:cubicBezTo>
                    <a:pt x="268" y="48"/>
                    <a:pt x="234" y="114"/>
                    <a:pt x="201" y="181"/>
                  </a:cubicBezTo>
                  <a:cubicBezTo>
                    <a:pt x="201" y="248"/>
                    <a:pt x="1" y="1782"/>
                    <a:pt x="201" y="2549"/>
                  </a:cubicBezTo>
                  <a:cubicBezTo>
                    <a:pt x="401" y="3217"/>
                    <a:pt x="2035" y="4551"/>
                    <a:pt x="3036" y="5051"/>
                  </a:cubicBezTo>
                  <a:cubicBezTo>
                    <a:pt x="3303" y="5185"/>
                    <a:pt x="3570" y="5251"/>
                    <a:pt x="3837" y="5251"/>
                  </a:cubicBezTo>
                  <a:cubicBezTo>
                    <a:pt x="3937" y="5251"/>
                    <a:pt x="4004" y="5251"/>
                    <a:pt x="4104" y="5218"/>
                  </a:cubicBezTo>
                  <a:cubicBezTo>
                    <a:pt x="4237" y="5151"/>
                    <a:pt x="4337" y="5051"/>
                    <a:pt x="4370" y="4884"/>
                  </a:cubicBezTo>
                  <a:cubicBezTo>
                    <a:pt x="4471" y="4384"/>
                    <a:pt x="3803" y="3517"/>
                    <a:pt x="2869" y="2449"/>
                  </a:cubicBezTo>
                  <a:cubicBezTo>
                    <a:pt x="2636" y="2216"/>
                    <a:pt x="2469" y="2016"/>
                    <a:pt x="2402" y="1882"/>
                  </a:cubicBezTo>
                  <a:cubicBezTo>
                    <a:pt x="1835" y="1215"/>
                    <a:pt x="1202" y="615"/>
                    <a:pt x="568" y="48"/>
                  </a:cubicBezTo>
                  <a:cubicBezTo>
                    <a:pt x="521" y="24"/>
                    <a:pt x="473" y="1"/>
                    <a:pt x="41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34"/>
            <p:cNvSpPr/>
            <p:nvPr/>
          </p:nvSpPr>
          <p:spPr>
            <a:xfrm>
              <a:off x="3291700" y="2613550"/>
              <a:ext cx="97575" cy="104800"/>
            </a:xfrm>
            <a:custGeom>
              <a:avLst/>
              <a:gdLst/>
              <a:ahLst/>
              <a:cxnLst/>
              <a:rect l="l" t="t" r="r" b="b"/>
              <a:pathLst>
                <a:path w="3903" h="4192" extrusionOk="0">
                  <a:moveTo>
                    <a:pt x="995" y="0"/>
                  </a:moveTo>
                  <a:cubicBezTo>
                    <a:pt x="667" y="0"/>
                    <a:pt x="369" y="122"/>
                    <a:pt x="267" y="518"/>
                  </a:cubicBezTo>
                  <a:cubicBezTo>
                    <a:pt x="0" y="1552"/>
                    <a:pt x="1234" y="2686"/>
                    <a:pt x="2335" y="3587"/>
                  </a:cubicBezTo>
                  <a:cubicBezTo>
                    <a:pt x="2843" y="4003"/>
                    <a:pt x="3217" y="4191"/>
                    <a:pt x="3471" y="4191"/>
                  </a:cubicBezTo>
                  <a:cubicBezTo>
                    <a:pt x="3768" y="4191"/>
                    <a:pt x="3903" y="3936"/>
                    <a:pt x="3903" y="3487"/>
                  </a:cubicBezTo>
                  <a:cubicBezTo>
                    <a:pt x="3903" y="2620"/>
                    <a:pt x="2135" y="318"/>
                    <a:pt x="2135" y="318"/>
                  </a:cubicBezTo>
                  <a:cubicBezTo>
                    <a:pt x="2135" y="318"/>
                    <a:pt x="1525" y="0"/>
                    <a:pt x="995" y="0"/>
                  </a:cubicBezTo>
                  <a:close/>
                </a:path>
              </a:pathLst>
            </a:custGeom>
            <a:solidFill>
              <a:srgbClr val="FFF2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34"/>
            <p:cNvSpPr/>
            <p:nvPr/>
          </p:nvSpPr>
          <p:spPr>
            <a:xfrm>
              <a:off x="3285850" y="2607775"/>
              <a:ext cx="109275" cy="115475"/>
            </a:xfrm>
            <a:custGeom>
              <a:avLst/>
              <a:gdLst/>
              <a:ahLst/>
              <a:cxnLst/>
              <a:rect l="l" t="t" r="r" b="b"/>
              <a:pathLst>
                <a:path w="4371" h="4619" extrusionOk="0">
                  <a:moveTo>
                    <a:pt x="1235" y="415"/>
                  </a:moveTo>
                  <a:cubicBezTo>
                    <a:pt x="1568" y="449"/>
                    <a:pt x="1902" y="549"/>
                    <a:pt x="2202" y="716"/>
                  </a:cubicBezTo>
                  <a:cubicBezTo>
                    <a:pt x="2702" y="1349"/>
                    <a:pt x="3937" y="3084"/>
                    <a:pt x="3937" y="3718"/>
                  </a:cubicBezTo>
                  <a:cubicBezTo>
                    <a:pt x="3937" y="3985"/>
                    <a:pt x="3837" y="4151"/>
                    <a:pt x="3770" y="4185"/>
                  </a:cubicBezTo>
                  <a:cubicBezTo>
                    <a:pt x="3752" y="4194"/>
                    <a:pt x="3721" y="4205"/>
                    <a:pt x="3670" y="4205"/>
                  </a:cubicBezTo>
                  <a:cubicBezTo>
                    <a:pt x="3528" y="4205"/>
                    <a:pt x="3234" y="4118"/>
                    <a:pt x="2669" y="3651"/>
                  </a:cubicBezTo>
                  <a:cubicBezTo>
                    <a:pt x="1568" y="2750"/>
                    <a:pt x="468" y="1716"/>
                    <a:pt x="701" y="782"/>
                  </a:cubicBezTo>
                  <a:cubicBezTo>
                    <a:pt x="701" y="649"/>
                    <a:pt x="801" y="516"/>
                    <a:pt x="935" y="482"/>
                  </a:cubicBezTo>
                  <a:cubicBezTo>
                    <a:pt x="1035" y="449"/>
                    <a:pt x="1101" y="415"/>
                    <a:pt x="1201" y="415"/>
                  </a:cubicBezTo>
                  <a:close/>
                  <a:moveTo>
                    <a:pt x="1215" y="0"/>
                  </a:moveTo>
                  <a:cubicBezTo>
                    <a:pt x="1059" y="0"/>
                    <a:pt x="906" y="24"/>
                    <a:pt x="768" y="82"/>
                  </a:cubicBezTo>
                  <a:cubicBezTo>
                    <a:pt x="534" y="215"/>
                    <a:pt x="334" y="415"/>
                    <a:pt x="301" y="682"/>
                  </a:cubicBezTo>
                  <a:cubicBezTo>
                    <a:pt x="1" y="1816"/>
                    <a:pt x="1168" y="2951"/>
                    <a:pt x="2436" y="3985"/>
                  </a:cubicBezTo>
                  <a:cubicBezTo>
                    <a:pt x="2769" y="4318"/>
                    <a:pt x="3236" y="4552"/>
                    <a:pt x="3703" y="4618"/>
                  </a:cubicBezTo>
                  <a:cubicBezTo>
                    <a:pt x="3803" y="4618"/>
                    <a:pt x="3903" y="4618"/>
                    <a:pt x="3970" y="4552"/>
                  </a:cubicBezTo>
                  <a:cubicBezTo>
                    <a:pt x="4237" y="4452"/>
                    <a:pt x="4370" y="4151"/>
                    <a:pt x="4370" y="3718"/>
                  </a:cubicBezTo>
                  <a:cubicBezTo>
                    <a:pt x="4370" y="2817"/>
                    <a:pt x="2702" y="649"/>
                    <a:pt x="2502" y="415"/>
                  </a:cubicBezTo>
                  <a:cubicBezTo>
                    <a:pt x="2502" y="382"/>
                    <a:pt x="2469" y="349"/>
                    <a:pt x="2436" y="349"/>
                  </a:cubicBezTo>
                  <a:cubicBezTo>
                    <a:pt x="2357" y="297"/>
                    <a:pt x="1770" y="0"/>
                    <a:pt x="121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34"/>
            <p:cNvSpPr/>
            <p:nvPr/>
          </p:nvSpPr>
          <p:spPr>
            <a:xfrm>
              <a:off x="3016200" y="3332375"/>
              <a:ext cx="377250" cy="148225"/>
            </a:xfrm>
            <a:custGeom>
              <a:avLst/>
              <a:gdLst/>
              <a:ahLst/>
              <a:cxnLst/>
              <a:rect l="l" t="t" r="r" b="b"/>
              <a:pathLst>
                <a:path w="15090" h="5929" extrusionOk="0">
                  <a:moveTo>
                    <a:pt x="7618" y="0"/>
                  </a:moveTo>
                  <a:cubicBezTo>
                    <a:pt x="5456" y="0"/>
                    <a:pt x="3352" y="823"/>
                    <a:pt x="1747" y="2287"/>
                  </a:cubicBezTo>
                  <a:cubicBezTo>
                    <a:pt x="0" y="3904"/>
                    <a:pt x="2926" y="5929"/>
                    <a:pt x="6663" y="5929"/>
                  </a:cubicBezTo>
                  <a:cubicBezTo>
                    <a:pt x="6781" y="5929"/>
                    <a:pt x="6899" y="5927"/>
                    <a:pt x="7017" y="5923"/>
                  </a:cubicBezTo>
                  <a:cubicBezTo>
                    <a:pt x="10920" y="5756"/>
                    <a:pt x="12988" y="4655"/>
                    <a:pt x="12988" y="4655"/>
                  </a:cubicBezTo>
                  <a:lnTo>
                    <a:pt x="15090" y="1453"/>
                  </a:lnTo>
                  <a:cubicBezTo>
                    <a:pt x="15090" y="1453"/>
                    <a:pt x="11320" y="486"/>
                    <a:pt x="8818" y="85"/>
                  </a:cubicBezTo>
                  <a:cubicBezTo>
                    <a:pt x="8418" y="28"/>
                    <a:pt x="8017" y="0"/>
                    <a:pt x="761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34"/>
            <p:cNvSpPr/>
            <p:nvPr/>
          </p:nvSpPr>
          <p:spPr>
            <a:xfrm>
              <a:off x="3038175" y="3326525"/>
              <a:ext cx="360275" cy="158100"/>
            </a:xfrm>
            <a:custGeom>
              <a:avLst/>
              <a:gdLst/>
              <a:ahLst/>
              <a:cxnLst/>
              <a:rect l="l" t="t" r="r" b="b"/>
              <a:pathLst>
                <a:path w="14411" h="6324" extrusionOk="0">
                  <a:moveTo>
                    <a:pt x="6739" y="386"/>
                  </a:moveTo>
                  <a:cubicBezTo>
                    <a:pt x="7139" y="386"/>
                    <a:pt x="7539" y="419"/>
                    <a:pt x="7906" y="486"/>
                  </a:cubicBezTo>
                  <a:cubicBezTo>
                    <a:pt x="9974" y="853"/>
                    <a:pt x="12943" y="1587"/>
                    <a:pt x="13877" y="1820"/>
                  </a:cubicBezTo>
                  <a:lnTo>
                    <a:pt x="11976" y="4722"/>
                  </a:lnTo>
                  <a:cubicBezTo>
                    <a:pt x="11642" y="4889"/>
                    <a:pt x="9607" y="5790"/>
                    <a:pt x="6138" y="5923"/>
                  </a:cubicBezTo>
                  <a:cubicBezTo>
                    <a:pt x="6014" y="5928"/>
                    <a:pt x="5891" y="5930"/>
                    <a:pt x="5769" y="5930"/>
                  </a:cubicBezTo>
                  <a:cubicBezTo>
                    <a:pt x="3107" y="5930"/>
                    <a:pt x="1017" y="4911"/>
                    <a:pt x="634" y="3922"/>
                  </a:cubicBezTo>
                  <a:cubicBezTo>
                    <a:pt x="434" y="3455"/>
                    <a:pt x="601" y="2955"/>
                    <a:pt x="1001" y="2654"/>
                  </a:cubicBezTo>
                  <a:cubicBezTo>
                    <a:pt x="2569" y="1220"/>
                    <a:pt x="4637" y="419"/>
                    <a:pt x="6739" y="386"/>
                  </a:cubicBezTo>
                  <a:close/>
                  <a:moveTo>
                    <a:pt x="6747" y="1"/>
                  </a:moveTo>
                  <a:cubicBezTo>
                    <a:pt x="4527" y="1"/>
                    <a:pt x="2364" y="832"/>
                    <a:pt x="701" y="2354"/>
                  </a:cubicBezTo>
                  <a:cubicBezTo>
                    <a:pt x="201" y="2754"/>
                    <a:pt x="0" y="3455"/>
                    <a:pt x="234" y="4055"/>
                  </a:cubicBezTo>
                  <a:cubicBezTo>
                    <a:pt x="768" y="5356"/>
                    <a:pt x="3169" y="6324"/>
                    <a:pt x="5771" y="6324"/>
                  </a:cubicBezTo>
                  <a:lnTo>
                    <a:pt x="6138" y="6324"/>
                  </a:lnTo>
                  <a:cubicBezTo>
                    <a:pt x="10008" y="6190"/>
                    <a:pt x="12109" y="5089"/>
                    <a:pt x="12209" y="5056"/>
                  </a:cubicBezTo>
                  <a:cubicBezTo>
                    <a:pt x="12243" y="5023"/>
                    <a:pt x="12243" y="5023"/>
                    <a:pt x="12276" y="4989"/>
                  </a:cubicBezTo>
                  <a:lnTo>
                    <a:pt x="14344" y="1787"/>
                  </a:lnTo>
                  <a:cubicBezTo>
                    <a:pt x="14411" y="1720"/>
                    <a:pt x="14411" y="1654"/>
                    <a:pt x="14377" y="1587"/>
                  </a:cubicBezTo>
                  <a:cubicBezTo>
                    <a:pt x="14344" y="1520"/>
                    <a:pt x="14311" y="1487"/>
                    <a:pt x="14244" y="1487"/>
                  </a:cubicBezTo>
                  <a:cubicBezTo>
                    <a:pt x="14244" y="1453"/>
                    <a:pt x="10475" y="486"/>
                    <a:pt x="7973" y="86"/>
                  </a:cubicBezTo>
                  <a:cubicBezTo>
                    <a:pt x="7564" y="29"/>
                    <a:pt x="7154" y="1"/>
                    <a:pt x="674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34"/>
            <p:cNvSpPr/>
            <p:nvPr/>
          </p:nvSpPr>
          <p:spPr>
            <a:xfrm>
              <a:off x="3036500" y="3331800"/>
              <a:ext cx="333600" cy="120300"/>
            </a:xfrm>
            <a:custGeom>
              <a:avLst/>
              <a:gdLst/>
              <a:ahLst/>
              <a:cxnLst/>
              <a:rect l="l" t="t" r="r" b="b"/>
              <a:pathLst>
                <a:path w="13344" h="4812" extrusionOk="0">
                  <a:moveTo>
                    <a:pt x="6861" y="1"/>
                  </a:moveTo>
                  <a:cubicBezTo>
                    <a:pt x="4680" y="1"/>
                    <a:pt x="2553" y="805"/>
                    <a:pt x="935" y="2310"/>
                  </a:cubicBezTo>
                  <a:cubicBezTo>
                    <a:pt x="1" y="3144"/>
                    <a:pt x="401" y="4111"/>
                    <a:pt x="1502" y="4812"/>
                  </a:cubicBezTo>
                  <a:cubicBezTo>
                    <a:pt x="1335" y="3611"/>
                    <a:pt x="2036" y="2477"/>
                    <a:pt x="3170" y="2010"/>
                  </a:cubicBezTo>
                  <a:cubicBezTo>
                    <a:pt x="4761" y="1282"/>
                    <a:pt x="7528" y="1051"/>
                    <a:pt x="9880" y="1051"/>
                  </a:cubicBezTo>
                  <a:cubicBezTo>
                    <a:pt x="10980" y="1051"/>
                    <a:pt x="11988" y="1101"/>
                    <a:pt x="12743" y="1176"/>
                  </a:cubicBezTo>
                  <a:cubicBezTo>
                    <a:pt x="12910" y="1209"/>
                    <a:pt x="13143" y="1209"/>
                    <a:pt x="13344" y="1242"/>
                  </a:cubicBezTo>
                  <a:cubicBezTo>
                    <a:pt x="12043" y="909"/>
                    <a:pt x="9741" y="375"/>
                    <a:pt x="8006" y="75"/>
                  </a:cubicBezTo>
                  <a:cubicBezTo>
                    <a:pt x="7625" y="25"/>
                    <a:pt x="7242" y="1"/>
                    <a:pt x="686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34"/>
            <p:cNvSpPr/>
            <p:nvPr/>
          </p:nvSpPr>
          <p:spPr>
            <a:xfrm>
              <a:off x="3040675" y="3326525"/>
              <a:ext cx="334425" cy="130950"/>
            </a:xfrm>
            <a:custGeom>
              <a:avLst/>
              <a:gdLst/>
              <a:ahLst/>
              <a:cxnLst/>
              <a:rect l="l" t="t" r="r" b="b"/>
              <a:pathLst>
                <a:path w="13377" h="5238" extrusionOk="0">
                  <a:moveTo>
                    <a:pt x="6639" y="386"/>
                  </a:moveTo>
                  <a:cubicBezTo>
                    <a:pt x="7039" y="386"/>
                    <a:pt x="7439" y="419"/>
                    <a:pt x="7806" y="486"/>
                  </a:cubicBezTo>
                  <a:cubicBezTo>
                    <a:pt x="8673" y="620"/>
                    <a:pt x="9674" y="820"/>
                    <a:pt x="10608" y="1053"/>
                  </a:cubicBezTo>
                  <a:cubicBezTo>
                    <a:pt x="10217" y="1037"/>
                    <a:pt x="9801" y="1028"/>
                    <a:pt x="9369" y="1028"/>
                  </a:cubicBezTo>
                  <a:cubicBezTo>
                    <a:pt x="7148" y="1028"/>
                    <a:pt x="4523" y="1272"/>
                    <a:pt x="2903" y="2054"/>
                  </a:cubicBezTo>
                  <a:cubicBezTo>
                    <a:pt x="1835" y="2454"/>
                    <a:pt x="1135" y="3488"/>
                    <a:pt x="1101" y="4622"/>
                  </a:cubicBezTo>
                  <a:cubicBezTo>
                    <a:pt x="768" y="4389"/>
                    <a:pt x="534" y="4022"/>
                    <a:pt x="468" y="3588"/>
                  </a:cubicBezTo>
                  <a:cubicBezTo>
                    <a:pt x="434" y="3221"/>
                    <a:pt x="601" y="2888"/>
                    <a:pt x="901" y="2654"/>
                  </a:cubicBezTo>
                  <a:cubicBezTo>
                    <a:pt x="2469" y="1220"/>
                    <a:pt x="4537" y="419"/>
                    <a:pt x="6639" y="386"/>
                  </a:cubicBezTo>
                  <a:close/>
                  <a:moveTo>
                    <a:pt x="6647" y="1"/>
                  </a:moveTo>
                  <a:cubicBezTo>
                    <a:pt x="4427" y="1"/>
                    <a:pt x="2264" y="832"/>
                    <a:pt x="601" y="2354"/>
                  </a:cubicBezTo>
                  <a:cubicBezTo>
                    <a:pt x="234" y="2654"/>
                    <a:pt x="1" y="3121"/>
                    <a:pt x="34" y="3622"/>
                  </a:cubicBezTo>
                  <a:cubicBezTo>
                    <a:pt x="101" y="4189"/>
                    <a:pt x="501" y="4756"/>
                    <a:pt x="1201" y="5223"/>
                  </a:cubicBezTo>
                  <a:lnTo>
                    <a:pt x="1335" y="5223"/>
                  </a:lnTo>
                  <a:cubicBezTo>
                    <a:pt x="1346" y="5234"/>
                    <a:pt x="1357" y="5238"/>
                    <a:pt x="1368" y="5238"/>
                  </a:cubicBezTo>
                  <a:cubicBezTo>
                    <a:pt x="1390" y="5238"/>
                    <a:pt x="1413" y="5223"/>
                    <a:pt x="1435" y="5223"/>
                  </a:cubicBezTo>
                  <a:cubicBezTo>
                    <a:pt x="1502" y="5189"/>
                    <a:pt x="1535" y="5123"/>
                    <a:pt x="1535" y="5023"/>
                  </a:cubicBezTo>
                  <a:cubicBezTo>
                    <a:pt x="1402" y="3922"/>
                    <a:pt x="2035" y="2854"/>
                    <a:pt x="3069" y="2421"/>
                  </a:cubicBezTo>
                  <a:cubicBezTo>
                    <a:pt x="4590" y="1695"/>
                    <a:pt x="7269" y="1447"/>
                    <a:pt x="9614" y="1447"/>
                  </a:cubicBezTo>
                  <a:cubicBezTo>
                    <a:pt x="10715" y="1447"/>
                    <a:pt x="11743" y="1502"/>
                    <a:pt x="12543" y="1587"/>
                  </a:cubicBezTo>
                  <a:cubicBezTo>
                    <a:pt x="12743" y="1620"/>
                    <a:pt x="12943" y="1654"/>
                    <a:pt x="13143" y="1654"/>
                  </a:cubicBezTo>
                  <a:cubicBezTo>
                    <a:pt x="13243" y="1654"/>
                    <a:pt x="13343" y="1554"/>
                    <a:pt x="13377" y="1453"/>
                  </a:cubicBezTo>
                  <a:cubicBezTo>
                    <a:pt x="13377" y="1353"/>
                    <a:pt x="13310" y="1253"/>
                    <a:pt x="13210" y="1220"/>
                  </a:cubicBezTo>
                  <a:cubicBezTo>
                    <a:pt x="11976" y="920"/>
                    <a:pt x="9607" y="353"/>
                    <a:pt x="7873" y="86"/>
                  </a:cubicBezTo>
                  <a:cubicBezTo>
                    <a:pt x="7464" y="29"/>
                    <a:pt x="7054" y="1"/>
                    <a:pt x="664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34"/>
            <p:cNvSpPr/>
            <p:nvPr/>
          </p:nvSpPr>
          <p:spPr>
            <a:xfrm>
              <a:off x="3340900" y="2960000"/>
              <a:ext cx="1166900" cy="488775"/>
            </a:xfrm>
            <a:custGeom>
              <a:avLst/>
              <a:gdLst/>
              <a:ahLst/>
              <a:cxnLst/>
              <a:rect l="l" t="t" r="r" b="b"/>
              <a:pathLst>
                <a:path w="46676" h="19551" extrusionOk="0">
                  <a:moveTo>
                    <a:pt x="39293" y="1"/>
                  </a:moveTo>
                  <a:cubicBezTo>
                    <a:pt x="38335" y="1"/>
                    <a:pt x="37325" y="167"/>
                    <a:pt x="36293" y="503"/>
                  </a:cubicBezTo>
                  <a:cubicBezTo>
                    <a:pt x="30722" y="2305"/>
                    <a:pt x="26986" y="6774"/>
                    <a:pt x="19881" y="10811"/>
                  </a:cubicBezTo>
                  <a:cubicBezTo>
                    <a:pt x="12809" y="14814"/>
                    <a:pt x="0" y="16648"/>
                    <a:pt x="0" y="16648"/>
                  </a:cubicBezTo>
                  <a:lnTo>
                    <a:pt x="0" y="19550"/>
                  </a:lnTo>
                  <a:lnTo>
                    <a:pt x="8073" y="19550"/>
                  </a:lnTo>
                  <a:cubicBezTo>
                    <a:pt x="11975" y="19550"/>
                    <a:pt x="30989" y="19250"/>
                    <a:pt x="35159" y="16748"/>
                  </a:cubicBezTo>
                  <a:cubicBezTo>
                    <a:pt x="39328" y="14246"/>
                    <a:pt x="43498" y="7975"/>
                    <a:pt x="43498" y="7975"/>
                  </a:cubicBezTo>
                  <a:lnTo>
                    <a:pt x="46567" y="9276"/>
                  </a:lnTo>
                  <a:cubicBezTo>
                    <a:pt x="46675" y="3170"/>
                    <a:pt x="43472" y="1"/>
                    <a:pt x="3929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34"/>
            <p:cNvSpPr/>
            <p:nvPr/>
          </p:nvSpPr>
          <p:spPr>
            <a:xfrm>
              <a:off x="3335875" y="2954225"/>
              <a:ext cx="1175875" cy="499550"/>
            </a:xfrm>
            <a:custGeom>
              <a:avLst/>
              <a:gdLst/>
              <a:ahLst/>
              <a:cxnLst/>
              <a:rect l="l" t="t" r="r" b="b"/>
              <a:pathLst>
                <a:path w="47035" h="19982" extrusionOk="0">
                  <a:moveTo>
                    <a:pt x="39527" y="0"/>
                  </a:moveTo>
                  <a:cubicBezTo>
                    <a:pt x="38540" y="0"/>
                    <a:pt x="37498" y="177"/>
                    <a:pt x="36427" y="534"/>
                  </a:cubicBezTo>
                  <a:cubicBezTo>
                    <a:pt x="33158" y="1602"/>
                    <a:pt x="30556" y="3503"/>
                    <a:pt x="27521" y="5771"/>
                  </a:cubicBezTo>
                  <a:cubicBezTo>
                    <a:pt x="25119" y="7606"/>
                    <a:pt x="22584" y="9307"/>
                    <a:pt x="19982" y="10842"/>
                  </a:cubicBezTo>
                  <a:cubicBezTo>
                    <a:pt x="13010" y="14778"/>
                    <a:pt x="301" y="16646"/>
                    <a:pt x="168" y="16646"/>
                  </a:cubicBezTo>
                  <a:cubicBezTo>
                    <a:pt x="68" y="16646"/>
                    <a:pt x="1" y="16746"/>
                    <a:pt x="1" y="16846"/>
                  </a:cubicBezTo>
                  <a:lnTo>
                    <a:pt x="1" y="19748"/>
                  </a:lnTo>
                  <a:cubicBezTo>
                    <a:pt x="1" y="19881"/>
                    <a:pt x="101" y="19981"/>
                    <a:pt x="201" y="19981"/>
                  </a:cubicBezTo>
                  <a:lnTo>
                    <a:pt x="8274" y="19981"/>
                  </a:lnTo>
                  <a:cubicBezTo>
                    <a:pt x="8507" y="19981"/>
                    <a:pt x="30856" y="19948"/>
                    <a:pt x="35493" y="17179"/>
                  </a:cubicBezTo>
                  <a:cubicBezTo>
                    <a:pt x="39629" y="14678"/>
                    <a:pt x="43832" y="8406"/>
                    <a:pt x="43899" y="8340"/>
                  </a:cubicBezTo>
                  <a:cubicBezTo>
                    <a:pt x="43932" y="8273"/>
                    <a:pt x="43932" y="8140"/>
                    <a:pt x="43832" y="8073"/>
                  </a:cubicBezTo>
                  <a:cubicBezTo>
                    <a:pt x="43797" y="8049"/>
                    <a:pt x="43757" y="8038"/>
                    <a:pt x="43718" y="8038"/>
                  </a:cubicBezTo>
                  <a:cubicBezTo>
                    <a:pt x="43646" y="8038"/>
                    <a:pt x="43575" y="8075"/>
                    <a:pt x="43532" y="8140"/>
                  </a:cubicBezTo>
                  <a:cubicBezTo>
                    <a:pt x="43499" y="8173"/>
                    <a:pt x="39362" y="14377"/>
                    <a:pt x="35259" y="16812"/>
                  </a:cubicBezTo>
                  <a:cubicBezTo>
                    <a:pt x="30723" y="19548"/>
                    <a:pt x="8507" y="19581"/>
                    <a:pt x="8274" y="19581"/>
                  </a:cubicBezTo>
                  <a:lnTo>
                    <a:pt x="401" y="19581"/>
                  </a:lnTo>
                  <a:lnTo>
                    <a:pt x="401" y="17046"/>
                  </a:lnTo>
                  <a:cubicBezTo>
                    <a:pt x="2002" y="16812"/>
                    <a:pt x="13611" y="14944"/>
                    <a:pt x="20182" y="11208"/>
                  </a:cubicBezTo>
                  <a:cubicBezTo>
                    <a:pt x="22817" y="9674"/>
                    <a:pt x="25352" y="7973"/>
                    <a:pt x="27754" y="6105"/>
                  </a:cubicBezTo>
                  <a:cubicBezTo>
                    <a:pt x="30756" y="3903"/>
                    <a:pt x="33358" y="1969"/>
                    <a:pt x="36560" y="934"/>
                  </a:cubicBezTo>
                  <a:cubicBezTo>
                    <a:pt x="37574" y="601"/>
                    <a:pt x="38567" y="435"/>
                    <a:pt x="39509" y="435"/>
                  </a:cubicBezTo>
                  <a:cubicBezTo>
                    <a:pt x="41016" y="435"/>
                    <a:pt x="42390" y="860"/>
                    <a:pt x="43499" y="1702"/>
                  </a:cubicBezTo>
                  <a:cubicBezTo>
                    <a:pt x="45533" y="3203"/>
                    <a:pt x="46634" y="5971"/>
                    <a:pt x="46568" y="9474"/>
                  </a:cubicBezTo>
                  <a:cubicBezTo>
                    <a:pt x="46568" y="9607"/>
                    <a:pt x="46634" y="9707"/>
                    <a:pt x="46768" y="9707"/>
                  </a:cubicBezTo>
                  <a:cubicBezTo>
                    <a:pt x="46868" y="9707"/>
                    <a:pt x="46968" y="9607"/>
                    <a:pt x="46968" y="9507"/>
                  </a:cubicBezTo>
                  <a:cubicBezTo>
                    <a:pt x="47035" y="5838"/>
                    <a:pt x="45900" y="2936"/>
                    <a:pt x="43766" y="1368"/>
                  </a:cubicBezTo>
                  <a:cubicBezTo>
                    <a:pt x="42571" y="462"/>
                    <a:pt x="41121" y="0"/>
                    <a:pt x="3952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34"/>
            <p:cNvSpPr/>
            <p:nvPr/>
          </p:nvSpPr>
          <p:spPr>
            <a:xfrm>
              <a:off x="4046400" y="3274025"/>
              <a:ext cx="317750" cy="161400"/>
            </a:xfrm>
            <a:custGeom>
              <a:avLst/>
              <a:gdLst/>
              <a:ahLst/>
              <a:cxnLst/>
              <a:rect l="l" t="t" r="r" b="b"/>
              <a:pathLst>
                <a:path w="12710" h="6456" extrusionOk="0">
                  <a:moveTo>
                    <a:pt x="12480" y="1"/>
                  </a:moveTo>
                  <a:cubicBezTo>
                    <a:pt x="12426" y="1"/>
                    <a:pt x="12376" y="18"/>
                    <a:pt x="12342" y="51"/>
                  </a:cubicBezTo>
                  <a:cubicBezTo>
                    <a:pt x="8973" y="3187"/>
                    <a:pt x="4804" y="5255"/>
                    <a:pt x="300" y="6022"/>
                  </a:cubicBezTo>
                  <a:cubicBezTo>
                    <a:pt x="0" y="6055"/>
                    <a:pt x="67" y="6456"/>
                    <a:pt x="334" y="6456"/>
                  </a:cubicBezTo>
                  <a:lnTo>
                    <a:pt x="367" y="6422"/>
                  </a:lnTo>
                  <a:cubicBezTo>
                    <a:pt x="4970" y="5622"/>
                    <a:pt x="9240" y="3520"/>
                    <a:pt x="12643" y="351"/>
                  </a:cubicBezTo>
                  <a:cubicBezTo>
                    <a:pt x="12709" y="284"/>
                    <a:pt x="12709" y="151"/>
                    <a:pt x="12643" y="51"/>
                  </a:cubicBezTo>
                  <a:cubicBezTo>
                    <a:pt x="12593" y="18"/>
                    <a:pt x="12534" y="1"/>
                    <a:pt x="1248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34"/>
            <p:cNvSpPr/>
            <p:nvPr/>
          </p:nvSpPr>
          <p:spPr>
            <a:xfrm>
              <a:off x="4391650" y="3189925"/>
              <a:ext cx="40875" cy="52875"/>
            </a:xfrm>
            <a:custGeom>
              <a:avLst/>
              <a:gdLst/>
              <a:ahLst/>
              <a:cxnLst/>
              <a:rect l="l" t="t" r="r" b="b"/>
              <a:pathLst>
                <a:path w="1635" h="2115" extrusionOk="0">
                  <a:moveTo>
                    <a:pt x="1422" y="0"/>
                  </a:moveTo>
                  <a:cubicBezTo>
                    <a:pt x="1341" y="0"/>
                    <a:pt x="1259" y="38"/>
                    <a:pt x="1234" y="113"/>
                  </a:cubicBezTo>
                  <a:cubicBezTo>
                    <a:pt x="901" y="680"/>
                    <a:pt x="500" y="1247"/>
                    <a:pt x="67" y="1780"/>
                  </a:cubicBezTo>
                  <a:cubicBezTo>
                    <a:pt x="0" y="1847"/>
                    <a:pt x="33" y="1981"/>
                    <a:pt x="100" y="2081"/>
                  </a:cubicBezTo>
                  <a:cubicBezTo>
                    <a:pt x="134" y="2081"/>
                    <a:pt x="200" y="2114"/>
                    <a:pt x="234" y="2114"/>
                  </a:cubicBezTo>
                  <a:cubicBezTo>
                    <a:pt x="300" y="2114"/>
                    <a:pt x="367" y="2081"/>
                    <a:pt x="400" y="2047"/>
                  </a:cubicBezTo>
                  <a:cubicBezTo>
                    <a:pt x="867" y="1514"/>
                    <a:pt x="1268" y="913"/>
                    <a:pt x="1601" y="279"/>
                  </a:cubicBezTo>
                  <a:cubicBezTo>
                    <a:pt x="1635" y="179"/>
                    <a:pt x="1601" y="79"/>
                    <a:pt x="1501" y="13"/>
                  </a:cubicBezTo>
                  <a:cubicBezTo>
                    <a:pt x="1476" y="4"/>
                    <a:pt x="1449" y="0"/>
                    <a:pt x="142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34"/>
            <p:cNvSpPr/>
            <p:nvPr/>
          </p:nvSpPr>
          <p:spPr>
            <a:xfrm>
              <a:off x="3727000" y="3204900"/>
              <a:ext cx="179325" cy="72925"/>
            </a:xfrm>
            <a:custGeom>
              <a:avLst/>
              <a:gdLst/>
              <a:ahLst/>
              <a:cxnLst/>
              <a:rect l="l" t="t" r="r" b="b"/>
              <a:pathLst>
                <a:path w="7173" h="2917" extrusionOk="0">
                  <a:moveTo>
                    <a:pt x="6951" y="1"/>
                  </a:moveTo>
                  <a:cubicBezTo>
                    <a:pt x="6902" y="1"/>
                    <a:pt x="6850" y="17"/>
                    <a:pt x="6805" y="47"/>
                  </a:cubicBezTo>
                  <a:cubicBezTo>
                    <a:pt x="4937" y="1482"/>
                    <a:pt x="2636" y="2349"/>
                    <a:pt x="267" y="2516"/>
                  </a:cubicBezTo>
                  <a:cubicBezTo>
                    <a:pt x="0" y="2516"/>
                    <a:pt x="0" y="2916"/>
                    <a:pt x="267" y="2916"/>
                  </a:cubicBezTo>
                  <a:cubicBezTo>
                    <a:pt x="2736" y="2783"/>
                    <a:pt x="5137" y="1882"/>
                    <a:pt x="7072" y="381"/>
                  </a:cubicBezTo>
                  <a:cubicBezTo>
                    <a:pt x="7172" y="281"/>
                    <a:pt x="7172" y="181"/>
                    <a:pt x="7106" y="81"/>
                  </a:cubicBezTo>
                  <a:cubicBezTo>
                    <a:pt x="7069" y="26"/>
                    <a:pt x="7012" y="1"/>
                    <a:pt x="695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34"/>
            <p:cNvSpPr/>
            <p:nvPr/>
          </p:nvSpPr>
          <p:spPr>
            <a:xfrm>
              <a:off x="3268350" y="3010100"/>
              <a:ext cx="10850" cy="1700"/>
            </a:xfrm>
            <a:custGeom>
              <a:avLst/>
              <a:gdLst/>
              <a:ahLst/>
              <a:cxnLst/>
              <a:rect l="l" t="t" r="r" b="b"/>
              <a:pathLst>
                <a:path w="434" h="68" extrusionOk="0">
                  <a:moveTo>
                    <a:pt x="434" y="67"/>
                  </a:moveTo>
                  <a:lnTo>
                    <a:pt x="0" y="0"/>
                  </a:lnTo>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34"/>
            <p:cNvSpPr/>
            <p:nvPr/>
          </p:nvSpPr>
          <p:spPr>
            <a:xfrm>
              <a:off x="3262500" y="3005100"/>
              <a:ext cx="24200" cy="11750"/>
            </a:xfrm>
            <a:custGeom>
              <a:avLst/>
              <a:gdLst/>
              <a:ahLst/>
              <a:cxnLst/>
              <a:rect l="l" t="t" r="r" b="b"/>
              <a:pathLst>
                <a:path w="968" h="470" extrusionOk="0">
                  <a:moveTo>
                    <a:pt x="234" y="0"/>
                  </a:moveTo>
                  <a:cubicBezTo>
                    <a:pt x="134" y="0"/>
                    <a:pt x="34" y="100"/>
                    <a:pt x="1" y="200"/>
                  </a:cubicBezTo>
                  <a:cubicBezTo>
                    <a:pt x="1" y="300"/>
                    <a:pt x="101" y="401"/>
                    <a:pt x="201" y="434"/>
                  </a:cubicBezTo>
                  <a:lnTo>
                    <a:pt x="668" y="467"/>
                  </a:lnTo>
                  <a:cubicBezTo>
                    <a:pt x="679" y="468"/>
                    <a:pt x="690" y="469"/>
                    <a:pt x="700" y="469"/>
                  </a:cubicBezTo>
                  <a:cubicBezTo>
                    <a:pt x="968" y="469"/>
                    <a:pt x="958" y="67"/>
                    <a:pt x="701" y="67"/>
                  </a:cubicBezTo>
                  <a:lnTo>
                    <a:pt x="234"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34"/>
            <p:cNvSpPr/>
            <p:nvPr/>
          </p:nvSpPr>
          <p:spPr>
            <a:xfrm>
              <a:off x="4251550" y="3416500"/>
              <a:ext cx="340250" cy="167675"/>
            </a:xfrm>
            <a:custGeom>
              <a:avLst/>
              <a:gdLst/>
              <a:ahLst/>
              <a:cxnLst/>
              <a:rect l="l" t="t" r="r" b="b"/>
              <a:pathLst>
                <a:path w="13610" h="6707" extrusionOk="0">
                  <a:moveTo>
                    <a:pt x="8610" y="1"/>
                  </a:moveTo>
                  <a:cubicBezTo>
                    <a:pt x="8002" y="1"/>
                    <a:pt x="7351" y="55"/>
                    <a:pt x="6672" y="156"/>
                  </a:cubicBezTo>
                  <a:cubicBezTo>
                    <a:pt x="4503" y="523"/>
                    <a:pt x="2368" y="1090"/>
                    <a:pt x="267" y="1824"/>
                  </a:cubicBezTo>
                  <a:lnTo>
                    <a:pt x="0" y="5560"/>
                  </a:lnTo>
                  <a:cubicBezTo>
                    <a:pt x="434" y="5793"/>
                    <a:pt x="901" y="5927"/>
                    <a:pt x="1401" y="5994"/>
                  </a:cubicBezTo>
                  <a:cubicBezTo>
                    <a:pt x="1831" y="5994"/>
                    <a:pt x="5350" y="6707"/>
                    <a:pt x="8221" y="6707"/>
                  </a:cubicBezTo>
                  <a:cubicBezTo>
                    <a:pt x="8917" y="6707"/>
                    <a:pt x="9574" y="6665"/>
                    <a:pt x="10141" y="6561"/>
                  </a:cubicBezTo>
                  <a:cubicBezTo>
                    <a:pt x="13076" y="5994"/>
                    <a:pt x="13610" y="3759"/>
                    <a:pt x="12776" y="1957"/>
                  </a:cubicBezTo>
                  <a:cubicBezTo>
                    <a:pt x="12137" y="578"/>
                    <a:pt x="10599" y="1"/>
                    <a:pt x="861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34"/>
            <p:cNvSpPr/>
            <p:nvPr/>
          </p:nvSpPr>
          <p:spPr>
            <a:xfrm>
              <a:off x="4245700" y="3412175"/>
              <a:ext cx="342775" cy="177525"/>
            </a:xfrm>
            <a:custGeom>
              <a:avLst/>
              <a:gdLst/>
              <a:ahLst/>
              <a:cxnLst/>
              <a:rect l="l" t="t" r="r" b="b"/>
              <a:pathLst>
                <a:path w="13711" h="7101" extrusionOk="0">
                  <a:moveTo>
                    <a:pt x="8799" y="391"/>
                  </a:moveTo>
                  <a:cubicBezTo>
                    <a:pt x="10492" y="391"/>
                    <a:pt x="12154" y="798"/>
                    <a:pt x="12810" y="2230"/>
                  </a:cubicBezTo>
                  <a:cubicBezTo>
                    <a:pt x="13243" y="3064"/>
                    <a:pt x="13277" y="4032"/>
                    <a:pt x="12876" y="4899"/>
                  </a:cubicBezTo>
                  <a:cubicBezTo>
                    <a:pt x="12443" y="5733"/>
                    <a:pt x="11576" y="6300"/>
                    <a:pt x="10341" y="6534"/>
                  </a:cubicBezTo>
                  <a:cubicBezTo>
                    <a:pt x="9772" y="6636"/>
                    <a:pt x="9109" y="6677"/>
                    <a:pt x="8408" y="6677"/>
                  </a:cubicBezTo>
                  <a:cubicBezTo>
                    <a:pt x="6359" y="6677"/>
                    <a:pt x="3986" y="6324"/>
                    <a:pt x="2669" y="6100"/>
                  </a:cubicBezTo>
                  <a:cubicBezTo>
                    <a:pt x="2336" y="6033"/>
                    <a:pt x="1969" y="6000"/>
                    <a:pt x="1635" y="5966"/>
                  </a:cubicBezTo>
                  <a:cubicBezTo>
                    <a:pt x="1201" y="5933"/>
                    <a:pt x="801" y="5800"/>
                    <a:pt x="434" y="5633"/>
                  </a:cubicBezTo>
                  <a:lnTo>
                    <a:pt x="701" y="2164"/>
                  </a:lnTo>
                  <a:cubicBezTo>
                    <a:pt x="2736" y="1430"/>
                    <a:pt x="4804" y="896"/>
                    <a:pt x="6939" y="529"/>
                  </a:cubicBezTo>
                  <a:cubicBezTo>
                    <a:pt x="7529" y="448"/>
                    <a:pt x="8166" y="391"/>
                    <a:pt x="8799" y="391"/>
                  </a:cubicBezTo>
                  <a:close/>
                  <a:moveTo>
                    <a:pt x="8869" y="1"/>
                  </a:moveTo>
                  <a:cubicBezTo>
                    <a:pt x="8258" y="1"/>
                    <a:pt x="7591" y="54"/>
                    <a:pt x="6872" y="162"/>
                  </a:cubicBezTo>
                  <a:cubicBezTo>
                    <a:pt x="4671" y="529"/>
                    <a:pt x="2536" y="1096"/>
                    <a:pt x="434" y="1830"/>
                  </a:cubicBezTo>
                  <a:cubicBezTo>
                    <a:pt x="368" y="1864"/>
                    <a:pt x="301" y="1930"/>
                    <a:pt x="301" y="1997"/>
                  </a:cubicBezTo>
                  <a:lnTo>
                    <a:pt x="34" y="5766"/>
                  </a:lnTo>
                  <a:cubicBezTo>
                    <a:pt x="1" y="5833"/>
                    <a:pt x="67" y="5933"/>
                    <a:pt x="134" y="5966"/>
                  </a:cubicBezTo>
                  <a:cubicBezTo>
                    <a:pt x="601" y="6200"/>
                    <a:pt x="1101" y="6333"/>
                    <a:pt x="1635" y="6367"/>
                  </a:cubicBezTo>
                  <a:cubicBezTo>
                    <a:pt x="1735" y="6367"/>
                    <a:pt x="2102" y="6433"/>
                    <a:pt x="2602" y="6500"/>
                  </a:cubicBezTo>
                  <a:cubicBezTo>
                    <a:pt x="4537" y="6834"/>
                    <a:pt x="6472" y="7034"/>
                    <a:pt x="8407" y="7101"/>
                  </a:cubicBezTo>
                  <a:cubicBezTo>
                    <a:pt x="9074" y="7101"/>
                    <a:pt x="9741" y="7067"/>
                    <a:pt x="10408" y="6967"/>
                  </a:cubicBezTo>
                  <a:cubicBezTo>
                    <a:pt x="12143" y="6634"/>
                    <a:pt x="12910" y="5766"/>
                    <a:pt x="13243" y="5099"/>
                  </a:cubicBezTo>
                  <a:cubicBezTo>
                    <a:pt x="13710" y="4165"/>
                    <a:pt x="13677" y="3031"/>
                    <a:pt x="13210" y="2097"/>
                  </a:cubicBezTo>
                  <a:cubicBezTo>
                    <a:pt x="12582" y="710"/>
                    <a:pt x="11092" y="1"/>
                    <a:pt x="886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34"/>
            <p:cNvSpPr/>
            <p:nvPr/>
          </p:nvSpPr>
          <p:spPr>
            <a:xfrm>
              <a:off x="4374125" y="3417900"/>
              <a:ext cx="217675" cy="166375"/>
            </a:xfrm>
            <a:custGeom>
              <a:avLst/>
              <a:gdLst/>
              <a:ahLst/>
              <a:cxnLst/>
              <a:rect l="l" t="t" r="r" b="b"/>
              <a:pathLst>
                <a:path w="8707" h="6655" extrusionOk="0">
                  <a:moveTo>
                    <a:pt x="4504" y="0"/>
                  </a:moveTo>
                  <a:lnTo>
                    <a:pt x="4504" y="0"/>
                  </a:lnTo>
                  <a:cubicBezTo>
                    <a:pt x="5404" y="334"/>
                    <a:pt x="7072" y="1268"/>
                    <a:pt x="6772" y="3436"/>
                  </a:cubicBezTo>
                  <a:cubicBezTo>
                    <a:pt x="6338" y="6338"/>
                    <a:pt x="2869" y="6338"/>
                    <a:pt x="501" y="6338"/>
                  </a:cubicBezTo>
                  <a:cubicBezTo>
                    <a:pt x="334" y="6338"/>
                    <a:pt x="167" y="6371"/>
                    <a:pt x="1" y="6438"/>
                  </a:cubicBezTo>
                  <a:cubicBezTo>
                    <a:pt x="1041" y="6558"/>
                    <a:pt x="2202" y="6654"/>
                    <a:pt x="3274" y="6654"/>
                  </a:cubicBezTo>
                  <a:cubicBezTo>
                    <a:pt x="3989" y="6654"/>
                    <a:pt x="4664" y="6611"/>
                    <a:pt x="5238" y="6505"/>
                  </a:cubicBezTo>
                  <a:cubicBezTo>
                    <a:pt x="8173" y="5938"/>
                    <a:pt x="8707" y="3703"/>
                    <a:pt x="7873" y="1901"/>
                  </a:cubicBezTo>
                  <a:cubicBezTo>
                    <a:pt x="7339" y="734"/>
                    <a:pt x="6105" y="133"/>
                    <a:pt x="450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34"/>
            <p:cNvSpPr/>
            <p:nvPr/>
          </p:nvSpPr>
          <p:spPr>
            <a:xfrm>
              <a:off x="4368300" y="3412675"/>
              <a:ext cx="220175" cy="177025"/>
            </a:xfrm>
            <a:custGeom>
              <a:avLst/>
              <a:gdLst/>
              <a:ahLst/>
              <a:cxnLst/>
              <a:rect l="l" t="t" r="r" b="b"/>
              <a:pathLst>
                <a:path w="8807" h="7081" extrusionOk="0">
                  <a:moveTo>
                    <a:pt x="5971" y="643"/>
                  </a:moveTo>
                  <a:lnTo>
                    <a:pt x="5971" y="643"/>
                  </a:lnTo>
                  <a:cubicBezTo>
                    <a:pt x="6805" y="843"/>
                    <a:pt x="7539" y="1410"/>
                    <a:pt x="7906" y="2210"/>
                  </a:cubicBezTo>
                  <a:cubicBezTo>
                    <a:pt x="8339" y="3044"/>
                    <a:pt x="8373" y="4012"/>
                    <a:pt x="7972" y="4879"/>
                  </a:cubicBezTo>
                  <a:cubicBezTo>
                    <a:pt x="7539" y="5713"/>
                    <a:pt x="6672" y="6280"/>
                    <a:pt x="5437" y="6514"/>
                  </a:cubicBezTo>
                  <a:cubicBezTo>
                    <a:pt x="4770" y="6614"/>
                    <a:pt x="4103" y="6647"/>
                    <a:pt x="3436" y="6647"/>
                  </a:cubicBezTo>
                  <a:cubicBezTo>
                    <a:pt x="5237" y="6413"/>
                    <a:pt x="6905" y="5713"/>
                    <a:pt x="7205" y="3678"/>
                  </a:cubicBezTo>
                  <a:cubicBezTo>
                    <a:pt x="7405" y="2511"/>
                    <a:pt x="6938" y="1310"/>
                    <a:pt x="5971" y="643"/>
                  </a:cubicBezTo>
                  <a:close/>
                  <a:moveTo>
                    <a:pt x="4717" y="0"/>
                  </a:moveTo>
                  <a:cubicBezTo>
                    <a:pt x="4637" y="0"/>
                    <a:pt x="4564" y="60"/>
                    <a:pt x="4537" y="142"/>
                  </a:cubicBezTo>
                  <a:cubicBezTo>
                    <a:pt x="4503" y="242"/>
                    <a:pt x="4570" y="342"/>
                    <a:pt x="4670" y="409"/>
                  </a:cubicBezTo>
                  <a:cubicBezTo>
                    <a:pt x="5571" y="743"/>
                    <a:pt x="7072" y="1643"/>
                    <a:pt x="6805" y="3611"/>
                  </a:cubicBezTo>
                  <a:cubicBezTo>
                    <a:pt x="6405" y="6347"/>
                    <a:pt x="3136" y="6347"/>
                    <a:pt x="734" y="6347"/>
                  </a:cubicBezTo>
                  <a:cubicBezTo>
                    <a:pt x="567" y="6347"/>
                    <a:pt x="367" y="6380"/>
                    <a:pt x="167" y="6447"/>
                  </a:cubicBezTo>
                  <a:cubicBezTo>
                    <a:pt x="67" y="6447"/>
                    <a:pt x="0" y="6547"/>
                    <a:pt x="33" y="6647"/>
                  </a:cubicBezTo>
                  <a:cubicBezTo>
                    <a:pt x="33" y="6747"/>
                    <a:pt x="100" y="6847"/>
                    <a:pt x="200" y="6847"/>
                  </a:cubicBezTo>
                  <a:cubicBezTo>
                    <a:pt x="1301" y="6981"/>
                    <a:pt x="2402" y="7047"/>
                    <a:pt x="3503" y="7081"/>
                  </a:cubicBezTo>
                  <a:cubicBezTo>
                    <a:pt x="4170" y="7081"/>
                    <a:pt x="4837" y="7014"/>
                    <a:pt x="5504" y="6914"/>
                  </a:cubicBezTo>
                  <a:cubicBezTo>
                    <a:pt x="7239" y="6580"/>
                    <a:pt x="8006" y="5713"/>
                    <a:pt x="8339" y="5079"/>
                  </a:cubicBezTo>
                  <a:cubicBezTo>
                    <a:pt x="8806" y="4112"/>
                    <a:pt x="8773" y="2978"/>
                    <a:pt x="8306" y="2044"/>
                  </a:cubicBezTo>
                  <a:cubicBezTo>
                    <a:pt x="7739" y="843"/>
                    <a:pt x="6571" y="142"/>
                    <a:pt x="4770" y="9"/>
                  </a:cubicBezTo>
                  <a:cubicBezTo>
                    <a:pt x="4752" y="3"/>
                    <a:pt x="4735" y="0"/>
                    <a:pt x="471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34"/>
            <p:cNvSpPr/>
            <p:nvPr/>
          </p:nvSpPr>
          <p:spPr>
            <a:xfrm>
              <a:off x="2968950" y="2930650"/>
              <a:ext cx="1289275" cy="629500"/>
            </a:xfrm>
            <a:custGeom>
              <a:avLst/>
              <a:gdLst/>
              <a:ahLst/>
              <a:cxnLst/>
              <a:rect l="l" t="t" r="r" b="b"/>
              <a:pathLst>
                <a:path w="51571" h="25180" extrusionOk="0">
                  <a:moveTo>
                    <a:pt x="8880" y="0"/>
                  </a:moveTo>
                  <a:cubicBezTo>
                    <a:pt x="7234" y="0"/>
                    <a:pt x="4870" y="288"/>
                    <a:pt x="3070" y="1677"/>
                  </a:cubicBezTo>
                  <a:cubicBezTo>
                    <a:pt x="1" y="4012"/>
                    <a:pt x="434" y="6514"/>
                    <a:pt x="3337" y="10150"/>
                  </a:cubicBezTo>
                  <a:cubicBezTo>
                    <a:pt x="6272" y="13753"/>
                    <a:pt x="13777" y="20157"/>
                    <a:pt x="30022" y="23059"/>
                  </a:cubicBezTo>
                  <a:cubicBezTo>
                    <a:pt x="39834" y="24829"/>
                    <a:pt x="45549" y="25180"/>
                    <a:pt x="48542" y="25180"/>
                  </a:cubicBezTo>
                  <a:cubicBezTo>
                    <a:pt x="50514" y="25180"/>
                    <a:pt x="51304" y="25027"/>
                    <a:pt x="51304" y="25027"/>
                  </a:cubicBezTo>
                  <a:lnTo>
                    <a:pt x="51571" y="21258"/>
                  </a:lnTo>
                  <a:lnTo>
                    <a:pt x="51571" y="21258"/>
                  </a:lnTo>
                  <a:cubicBezTo>
                    <a:pt x="51519" y="21258"/>
                    <a:pt x="51467" y="21258"/>
                    <a:pt x="51415" y="21258"/>
                  </a:cubicBezTo>
                  <a:cubicBezTo>
                    <a:pt x="44498" y="21258"/>
                    <a:pt x="37752" y="19059"/>
                    <a:pt x="32124" y="15020"/>
                  </a:cubicBezTo>
                  <a:cubicBezTo>
                    <a:pt x="23017" y="8349"/>
                    <a:pt x="18948" y="3946"/>
                    <a:pt x="12410" y="3245"/>
                  </a:cubicBezTo>
                  <a:lnTo>
                    <a:pt x="10842" y="143"/>
                  </a:lnTo>
                  <a:cubicBezTo>
                    <a:pt x="10842" y="143"/>
                    <a:pt x="10039" y="0"/>
                    <a:pt x="888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34"/>
            <p:cNvSpPr/>
            <p:nvPr/>
          </p:nvSpPr>
          <p:spPr>
            <a:xfrm>
              <a:off x="2983975" y="2925000"/>
              <a:ext cx="1279275" cy="640525"/>
            </a:xfrm>
            <a:custGeom>
              <a:avLst/>
              <a:gdLst/>
              <a:ahLst/>
              <a:cxnLst/>
              <a:rect l="l" t="t" r="r" b="b"/>
              <a:pathLst>
                <a:path w="51171" h="25621" extrusionOk="0">
                  <a:moveTo>
                    <a:pt x="8247" y="0"/>
                  </a:moveTo>
                  <a:cubicBezTo>
                    <a:pt x="6573" y="0"/>
                    <a:pt x="4182" y="307"/>
                    <a:pt x="2335" y="1737"/>
                  </a:cubicBezTo>
                  <a:cubicBezTo>
                    <a:pt x="1001" y="2737"/>
                    <a:pt x="300" y="3805"/>
                    <a:pt x="167" y="4972"/>
                  </a:cubicBezTo>
                  <a:cubicBezTo>
                    <a:pt x="0" y="6507"/>
                    <a:pt x="734" y="8208"/>
                    <a:pt x="2569" y="10509"/>
                  </a:cubicBezTo>
                  <a:cubicBezTo>
                    <a:pt x="4904" y="13378"/>
                    <a:pt x="12176" y="20417"/>
                    <a:pt x="29388" y="23485"/>
                  </a:cubicBezTo>
                  <a:cubicBezTo>
                    <a:pt x="39162" y="25253"/>
                    <a:pt x="44866" y="25620"/>
                    <a:pt x="47868" y="25620"/>
                  </a:cubicBezTo>
                  <a:cubicBezTo>
                    <a:pt x="48835" y="25620"/>
                    <a:pt x="49802" y="25587"/>
                    <a:pt x="50736" y="25453"/>
                  </a:cubicBezTo>
                  <a:cubicBezTo>
                    <a:pt x="50837" y="25420"/>
                    <a:pt x="50903" y="25353"/>
                    <a:pt x="50903" y="25253"/>
                  </a:cubicBezTo>
                  <a:lnTo>
                    <a:pt x="51170" y="21517"/>
                  </a:lnTo>
                  <a:cubicBezTo>
                    <a:pt x="51170" y="21451"/>
                    <a:pt x="51170" y="21384"/>
                    <a:pt x="51137" y="21351"/>
                  </a:cubicBezTo>
                  <a:cubicBezTo>
                    <a:pt x="51070" y="21284"/>
                    <a:pt x="51037" y="21284"/>
                    <a:pt x="50970" y="21284"/>
                  </a:cubicBezTo>
                  <a:cubicBezTo>
                    <a:pt x="44032" y="21284"/>
                    <a:pt x="37260" y="19116"/>
                    <a:pt x="31623" y="15079"/>
                  </a:cubicBezTo>
                  <a:cubicBezTo>
                    <a:pt x="29588" y="13545"/>
                    <a:pt x="27753" y="12144"/>
                    <a:pt x="26152" y="10910"/>
                  </a:cubicBezTo>
                  <a:cubicBezTo>
                    <a:pt x="20615" y="6640"/>
                    <a:pt x="16946" y="3805"/>
                    <a:pt x="11842" y="3238"/>
                  </a:cubicBezTo>
                  <a:cubicBezTo>
                    <a:pt x="11832" y="3236"/>
                    <a:pt x="11823" y="3236"/>
                    <a:pt x="11813" y="3236"/>
                  </a:cubicBezTo>
                  <a:cubicBezTo>
                    <a:pt x="11571" y="3236"/>
                    <a:pt x="11520" y="3639"/>
                    <a:pt x="11809" y="3671"/>
                  </a:cubicBezTo>
                  <a:cubicBezTo>
                    <a:pt x="16812" y="4205"/>
                    <a:pt x="20415" y="7007"/>
                    <a:pt x="25885" y="11243"/>
                  </a:cubicBezTo>
                  <a:cubicBezTo>
                    <a:pt x="27520" y="12478"/>
                    <a:pt x="29321" y="13879"/>
                    <a:pt x="31389" y="15413"/>
                  </a:cubicBezTo>
                  <a:cubicBezTo>
                    <a:pt x="37027" y="19449"/>
                    <a:pt x="43798" y="21651"/>
                    <a:pt x="50736" y="21717"/>
                  </a:cubicBezTo>
                  <a:lnTo>
                    <a:pt x="50503" y="25053"/>
                  </a:lnTo>
                  <a:cubicBezTo>
                    <a:pt x="50185" y="25097"/>
                    <a:pt x="49370" y="25181"/>
                    <a:pt x="47904" y="25181"/>
                  </a:cubicBezTo>
                  <a:cubicBezTo>
                    <a:pt x="44909" y="25181"/>
                    <a:pt x="39197" y="24832"/>
                    <a:pt x="29455" y="23085"/>
                  </a:cubicBezTo>
                  <a:cubicBezTo>
                    <a:pt x="12376" y="20016"/>
                    <a:pt x="5204" y="13078"/>
                    <a:pt x="2902" y="10243"/>
                  </a:cubicBezTo>
                  <a:cubicBezTo>
                    <a:pt x="1168" y="8074"/>
                    <a:pt x="434" y="6407"/>
                    <a:pt x="601" y="5039"/>
                  </a:cubicBezTo>
                  <a:cubicBezTo>
                    <a:pt x="701" y="3971"/>
                    <a:pt x="1368" y="3004"/>
                    <a:pt x="2602" y="2070"/>
                  </a:cubicBezTo>
                  <a:cubicBezTo>
                    <a:pt x="4333" y="713"/>
                    <a:pt x="6656" y="434"/>
                    <a:pt x="8277" y="434"/>
                  </a:cubicBezTo>
                  <a:cubicBezTo>
                    <a:pt x="9405" y="434"/>
                    <a:pt x="10194" y="569"/>
                    <a:pt x="10208" y="569"/>
                  </a:cubicBezTo>
                  <a:cubicBezTo>
                    <a:pt x="10341" y="569"/>
                    <a:pt x="10441" y="502"/>
                    <a:pt x="10441" y="402"/>
                  </a:cubicBezTo>
                  <a:cubicBezTo>
                    <a:pt x="10474" y="269"/>
                    <a:pt x="10408" y="169"/>
                    <a:pt x="10274" y="169"/>
                  </a:cubicBezTo>
                  <a:cubicBezTo>
                    <a:pt x="10193" y="142"/>
                    <a:pt x="9386" y="0"/>
                    <a:pt x="824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34"/>
            <p:cNvSpPr/>
            <p:nvPr/>
          </p:nvSpPr>
          <p:spPr>
            <a:xfrm>
              <a:off x="3190775" y="3007600"/>
              <a:ext cx="48400" cy="15025"/>
            </a:xfrm>
            <a:custGeom>
              <a:avLst/>
              <a:gdLst/>
              <a:ahLst/>
              <a:cxnLst/>
              <a:rect l="l" t="t" r="r" b="b"/>
              <a:pathLst>
                <a:path w="1936" h="601" extrusionOk="0">
                  <a:moveTo>
                    <a:pt x="1735" y="0"/>
                  </a:moveTo>
                  <a:cubicBezTo>
                    <a:pt x="1202" y="34"/>
                    <a:pt x="701" y="100"/>
                    <a:pt x="201" y="200"/>
                  </a:cubicBezTo>
                  <a:cubicBezTo>
                    <a:pt x="101" y="200"/>
                    <a:pt x="1" y="301"/>
                    <a:pt x="34" y="434"/>
                  </a:cubicBezTo>
                  <a:cubicBezTo>
                    <a:pt x="68" y="534"/>
                    <a:pt x="134" y="601"/>
                    <a:pt x="234" y="601"/>
                  </a:cubicBezTo>
                  <a:lnTo>
                    <a:pt x="268" y="601"/>
                  </a:lnTo>
                  <a:cubicBezTo>
                    <a:pt x="768" y="501"/>
                    <a:pt x="1268" y="434"/>
                    <a:pt x="1735" y="434"/>
                  </a:cubicBezTo>
                  <a:cubicBezTo>
                    <a:pt x="1869" y="401"/>
                    <a:pt x="1936" y="334"/>
                    <a:pt x="1936" y="200"/>
                  </a:cubicBezTo>
                  <a:cubicBezTo>
                    <a:pt x="1936" y="100"/>
                    <a:pt x="1835" y="0"/>
                    <a:pt x="173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34"/>
            <p:cNvSpPr/>
            <p:nvPr/>
          </p:nvSpPr>
          <p:spPr>
            <a:xfrm>
              <a:off x="3294675" y="3012425"/>
              <a:ext cx="918525" cy="453025"/>
            </a:xfrm>
            <a:custGeom>
              <a:avLst/>
              <a:gdLst/>
              <a:ahLst/>
              <a:cxnLst/>
              <a:rect l="l" t="t" r="r" b="b"/>
              <a:pathLst>
                <a:path w="36741" h="18121" extrusionOk="0">
                  <a:moveTo>
                    <a:pt x="261" y="0"/>
                  </a:moveTo>
                  <a:cubicBezTo>
                    <a:pt x="40" y="0"/>
                    <a:pt x="0" y="377"/>
                    <a:pt x="248" y="408"/>
                  </a:cubicBezTo>
                  <a:cubicBezTo>
                    <a:pt x="3917" y="1142"/>
                    <a:pt x="8487" y="3777"/>
                    <a:pt x="15993" y="9548"/>
                  </a:cubicBezTo>
                  <a:cubicBezTo>
                    <a:pt x="26767" y="17820"/>
                    <a:pt x="36440" y="18120"/>
                    <a:pt x="36541" y="18120"/>
                  </a:cubicBezTo>
                  <a:cubicBezTo>
                    <a:pt x="36641" y="18120"/>
                    <a:pt x="36741" y="18020"/>
                    <a:pt x="36741" y="17920"/>
                  </a:cubicBezTo>
                  <a:cubicBezTo>
                    <a:pt x="36741" y="17787"/>
                    <a:pt x="36641" y="17687"/>
                    <a:pt x="36541" y="17687"/>
                  </a:cubicBezTo>
                  <a:cubicBezTo>
                    <a:pt x="36440" y="17687"/>
                    <a:pt x="26900" y="17387"/>
                    <a:pt x="16226" y="9214"/>
                  </a:cubicBezTo>
                  <a:cubicBezTo>
                    <a:pt x="8687" y="3377"/>
                    <a:pt x="4084" y="741"/>
                    <a:pt x="315" y="7"/>
                  </a:cubicBezTo>
                  <a:cubicBezTo>
                    <a:pt x="296" y="3"/>
                    <a:pt x="278" y="0"/>
                    <a:pt x="26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34"/>
            <p:cNvSpPr/>
            <p:nvPr/>
          </p:nvSpPr>
          <p:spPr>
            <a:xfrm>
              <a:off x="3777875" y="1656625"/>
              <a:ext cx="430325" cy="526250"/>
            </a:xfrm>
            <a:custGeom>
              <a:avLst/>
              <a:gdLst/>
              <a:ahLst/>
              <a:cxnLst/>
              <a:rect l="l" t="t" r="r" b="b"/>
              <a:pathLst>
                <a:path w="17213" h="21050" extrusionOk="0">
                  <a:moveTo>
                    <a:pt x="5337" y="1"/>
                  </a:moveTo>
                  <a:cubicBezTo>
                    <a:pt x="3670" y="1"/>
                    <a:pt x="2202" y="1068"/>
                    <a:pt x="1335" y="2402"/>
                  </a:cubicBezTo>
                  <a:cubicBezTo>
                    <a:pt x="267" y="4003"/>
                    <a:pt x="367" y="5871"/>
                    <a:pt x="267" y="7706"/>
                  </a:cubicBezTo>
                  <a:cubicBezTo>
                    <a:pt x="200" y="9541"/>
                    <a:pt x="0" y="11576"/>
                    <a:pt x="367" y="13444"/>
                  </a:cubicBezTo>
                  <a:cubicBezTo>
                    <a:pt x="868" y="15879"/>
                    <a:pt x="3169" y="21049"/>
                    <a:pt x="5971" y="21049"/>
                  </a:cubicBezTo>
                  <a:cubicBezTo>
                    <a:pt x="8473" y="21049"/>
                    <a:pt x="12976" y="17280"/>
                    <a:pt x="14544" y="15045"/>
                  </a:cubicBezTo>
                  <a:cubicBezTo>
                    <a:pt x="14878" y="14911"/>
                    <a:pt x="15211" y="14745"/>
                    <a:pt x="15478" y="14478"/>
                  </a:cubicBezTo>
                  <a:cubicBezTo>
                    <a:pt x="16045" y="14011"/>
                    <a:pt x="17213" y="13177"/>
                    <a:pt x="17112" y="11542"/>
                  </a:cubicBezTo>
                  <a:lnTo>
                    <a:pt x="17112" y="11542"/>
                  </a:lnTo>
                  <a:cubicBezTo>
                    <a:pt x="16631" y="11792"/>
                    <a:pt x="16227" y="11901"/>
                    <a:pt x="15888" y="11901"/>
                  </a:cubicBezTo>
                  <a:cubicBezTo>
                    <a:pt x="14420" y="11901"/>
                    <a:pt x="14183" y="9868"/>
                    <a:pt x="14210" y="8540"/>
                  </a:cubicBezTo>
                  <a:cubicBezTo>
                    <a:pt x="14244" y="8540"/>
                    <a:pt x="14244" y="8507"/>
                    <a:pt x="14277" y="8473"/>
                  </a:cubicBezTo>
                  <a:cubicBezTo>
                    <a:pt x="14444" y="7739"/>
                    <a:pt x="14277" y="3970"/>
                    <a:pt x="12109" y="2469"/>
                  </a:cubicBezTo>
                  <a:cubicBezTo>
                    <a:pt x="10208" y="1168"/>
                    <a:pt x="7706" y="34"/>
                    <a:pt x="5337" y="1"/>
                  </a:cubicBezTo>
                  <a:close/>
                </a:path>
              </a:pathLst>
            </a:custGeom>
            <a:solidFill>
              <a:srgbClr val="FFF2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34"/>
            <p:cNvSpPr/>
            <p:nvPr/>
          </p:nvSpPr>
          <p:spPr>
            <a:xfrm>
              <a:off x="3773700" y="1651625"/>
              <a:ext cx="438675" cy="536250"/>
            </a:xfrm>
            <a:custGeom>
              <a:avLst/>
              <a:gdLst/>
              <a:ahLst/>
              <a:cxnLst/>
              <a:rect l="l" t="t" r="r" b="b"/>
              <a:pathLst>
                <a:path w="17547" h="21450" extrusionOk="0">
                  <a:moveTo>
                    <a:pt x="5504" y="434"/>
                  </a:moveTo>
                  <a:cubicBezTo>
                    <a:pt x="7506" y="434"/>
                    <a:pt x="9941" y="1301"/>
                    <a:pt x="12142" y="2836"/>
                  </a:cubicBezTo>
                  <a:cubicBezTo>
                    <a:pt x="14177" y="4270"/>
                    <a:pt x="14411" y="7906"/>
                    <a:pt x="14211" y="8607"/>
                  </a:cubicBezTo>
                  <a:cubicBezTo>
                    <a:pt x="14177" y="8640"/>
                    <a:pt x="14144" y="8673"/>
                    <a:pt x="14144" y="8740"/>
                  </a:cubicBezTo>
                  <a:cubicBezTo>
                    <a:pt x="14144" y="9974"/>
                    <a:pt x="14344" y="11542"/>
                    <a:pt x="15278" y="12109"/>
                  </a:cubicBezTo>
                  <a:cubicBezTo>
                    <a:pt x="15546" y="12251"/>
                    <a:pt x="15836" y="12318"/>
                    <a:pt x="16124" y="12318"/>
                  </a:cubicBezTo>
                  <a:cubicBezTo>
                    <a:pt x="16446" y="12318"/>
                    <a:pt x="16764" y="12234"/>
                    <a:pt x="17046" y="12076"/>
                  </a:cubicBezTo>
                  <a:lnTo>
                    <a:pt x="17046" y="12076"/>
                  </a:lnTo>
                  <a:cubicBezTo>
                    <a:pt x="16979" y="13277"/>
                    <a:pt x="16179" y="13944"/>
                    <a:pt x="15612" y="14411"/>
                  </a:cubicBezTo>
                  <a:lnTo>
                    <a:pt x="15478" y="14544"/>
                  </a:lnTo>
                  <a:cubicBezTo>
                    <a:pt x="15245" y="14744"/>
                    <a:pt x="14944" y="14945"/>
                    <a:pt x="14611" y="15045"/>
                  </a:cubicBezTo>
                  <a:cubicBezTo>
                    <a:pt x="14578" y="15045"/>
                    <a:pt x="14544" y="15078"/>
                    <a:pt x="14511" y="15111"/>
                  </a:cubicBezTo>
                  <a:cubicBezTo>
                    <a:pt x="12876" y="17446"/>
                    <a:pt x="8473" y="21049"/>
                    <a:pt x="6105" y="21049"/>
                  </a:cubicBezTo>
                  <a:cubicBezTo>
                    <a:pt x="3570" y="21049"/>
                    <a:pt x="1268" y="16179"/>
                    <a:pt x="734" y="13577"/>
                  </a:cubicBezTo>
                  <a:cubicBezTo>
                    <a:pt x="434" y="11976"/>
                    <a:pt x="501" y="10308"/>
                    <a:pt x="601" y="8640"/>
                  </a:cubicBezTo>
                  <a:lnTo>
                    <a:pt x="634" y="7906"/>
                  </a:lnTo>
                  <a:lnTo>
                    <a:pt x="668" y="7172"/>
                  </a:lnTo>
                  <a:cubicBezTo>
                    <a:pt x="734" y="5571"/>
                    <a:pt x="768" y="4070"/>
                    <a:pt x="1668" y="2736"/>
                  </a:cubicBezTo>
                  <a:cubicBezTo>
                    <a:pt x="2602" y="1301"/>
                    <a:pt x="4037" y="434"/>
                    <a:pt x="5504" y="434"/>
                  </a:cubicBezTo>
                  <a:close/>
                  <a:moveTo>
                    <a:pt x="5504" y="0"/>
                  </a:moveTo>
                  <a:cubicBezTo>
                    <a:pt x="3903" y="0"/>
                    <a:pt x="2369" y="934"/>
                    <a:pt x="1335" y="2502"/>
                  </a:cubicBezTo>
                  <a:cubicBezTo>
                    <a:pt x="367" y="3937"/>
                    <a:pt x="301" y="5571"/>
                    <a:pt x="267" y="7172"/>
                  </a:cubicBezTo>
                  <a:lnTo>
                    <a:pt x="234" y="7906"/>
                  </a:lnTo>
                  <a:lnTo>
                    <a:pt x="201" y="8640"/>
                  </a:lnTo>
                  <a:cubicBezTo>
                    <a:pt x="101" y="10308"/>
                    <a:pt x="0" y="12042"/>
                    <a:pt x="334" y="13677"/>
                  </a:cubicBezTo>
                  <a:cubicBezTo>
                    <a:pt x="801" y="15979"/>
                    <a:pt x="3103" y="21449"/>
                    <a:pt x="6138" y="21449"/>
                  </a:cubicBezTo>
                  <a:cubicBezTo>
                    <a:pt x="8873" y="21449"/>
                    <a:pt x="13343" y="17513"/>
                    <a:pt x="14778" y="15378"/>
                  </a:cubicBezTo>
                  <a:cubicBezTo>
                    <a:pt x="15145" y="15278"/>
                    <a:pt x="15478" y="15078"/>
                    <a:pt x="15745" y="14844"/>
                  </a:cubicBezTo>
                  <a:lnTo>
                    <a:pt x="15878" y="14711"/>
                  </a:lnTo>
                  <a:cubicBezTo>
                    <a:pt x="16512" y="14211"/>
                    <a:pt x="17546" y="13343"/>
                    <a:pt x="17446" y="11709"/>
                  </a:cubicBezTo>
                  <a:cubicBezTo>
                    <a:pt x="17446" y="11642"/>
                    <a:pt x="17413" y="11575"/>
                    <a:pt x="17346" y="11542"/>
                  </a:cubicBezTo>
                  <a:cubicBezTo>
                    <a:pt x="17313" y="11525"/>
                    <a:pt x="17279" y="11517"/>
                    <a:pt x="17246" y="11517"/>
                  </a:cubicBezTo>
                  <a:cubicBezTo>
                    <a:pt x="17213" y="11517"/>
                    <a:pt x="17179" y="11525"/>
                    <a:pt x="17146" y="11542"/>
                  </a:cubicBezTo>
                  <a:cubicBezTo>
                    <a:pt x="16718" y="11766"/>
                    <a:pt x="16352" y="11878"/>
                    <a:pt x="16033" y="11878"/>
                  </a:cubicBezTo>
                  <a:cubicBezTo>
                    <a:pt x="15831" y="11878"/>
                    <a:pt x="15647" y="11833"/>
                    <a:pt x="15478" y="11742"/>
                  </a:cubicBezTo>
                  <a:cubicBezTo>
                    <a:pt x="14711" y="11275"/>
                    <a:pt x="14578" y="9741"/>
                    <a:pt x="14578" y="8807"/>
                  </a:cubicBezTo>
                  <a:cubicBezTo>
                    <a:pt x="14578" y="8773"/>
                    <a:pt x="14611" y="8740"/>
                    <a:pt x="14611" y="8707"/>
                  </a:cubicBezTo>
                  <a:cubicBezTo>
                    <a:pt x="14811" y="7906"/>
                    <a:pt x="14644" y="4070"/>
                    <a:pt x="12376" y="2502"/>
                  </a:cubicBezTo>
                  <a:cubicBezTo>
                    <a:pt x="10108" y="901"/>
                    <a:pt x="7573" y="0"/>
                    <a:pt x="550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34"/>
            <p:cNvSpPr/>
            <p:nvPr/>
          </p:nvSpPr>
          <p:spPr>
            <a:xfrm>
              <a:off x="3892950" y="1899075"/>
              <a:ext cx="50050" cy="113675"/>
            </a:xfrm>
            <a:custGeom>
              <a:avLst/>
              <a:gdLst/>
              <a:ahLst/>
              <a:cxnLst/>
              <a:rect l="l" t="t" r="r" b="b"/>
              <a:pathLst>
                <a:path w="2002" h="4547" extrusionOk="0">
                  <a:moveTo>
                    <a:pt x="1349" y="1"/>
                  </a:moveTo>
                  <a:cubicBezTo>
                    <a:pt x="1268" y="1"/>
                    <a:pt x="1195" y="61"/>
                    <a:pt x="1168" y="143"/>
                  </a:cubicBezTo>
                  <a:cubicBezTo>
                    <a:pt x="868" y="977"/>
                    <a:pt x="1" y="3779"/>
                    <a:pt x="67" y="4179"/>
                  </a:cubicBezTo>
                  <a:cubicBezTo>
                    <a:pt x="101" y="4279"/>
                    <a:pt x="167" y="4379"/>
                    <a:pt x="267" y="4446"/>
                  </a:cubicBezTo>
                  <a:cubicBezTo>
                    <a:pt x="401" y="4513"/>
                    <a:pt x="568" y="4546"/>
                    <a:pt x="734" y="4546"/>
                  </a:cubicBezTo>
                  <a:cubicBezTo>
                    <a:pt x="1101" y="4513"/>
                    <a:pt x="1468" y="4446"/>
                    <a:pt x="1835" y="4346"/>
                  </a:cubicBezTo>
                  <a:cubicBezTo>
                    <a:pt x="1935" y="4313"/>
                    <a:pt x="2002" y="4179"/>
                    <a:pt x="1969" y="4079"/>
                  </a:cubicBezTo>
                  <a:cubicBezTo>
                    <a:pt x="1941" y="3997"/>
                    <a:pt x="1846" y="3937"/>
                    <a:pt x="1757" y="3937"/>
                  </a:cubicBezTo>
                  <a:cubicBezTo>
                    <a:pt x="1738" y="3937"/>
                    <a:pt x="1719" y="3940"/>
                    <a:pt x="1702" y="3946"/>
                  </a:cubicBezTo>
                  <a:cubicBezTo>
                    <a:pt x="1370" y="4056"/>
                    <a:pt x="1039" y="4121"/>
                    <a:pt x="707" y="4121"/>
                  </a:cubicBezTo>
                  <a:cubicBezTo>
                    <a:pt x="638" y="4121"/>
                    <a:pt x="570" y="4118"/>
                    <a:pt x="501" y="4113"/>
                  </a:cubicBezTo>
                  <a:cubicBezTo>
                    <a:pt x="468" y="3846"/>
                    <a:pt x="1001" y="1944"/>
                    <a:pt x="1535" y="276"/>
                  </a:cubicBezTo>
                  <a:cubicBezTo>
                    <a:pt x="1602" y="143"/>
                    <a:pt x="1535" y="43"/>
                    <a:pt x="1402" y="10"/>
                  </a:cubicBezTo>
                  <a:cubicBezTo>
                    <a:pt x="1384" y="4"/>
                    <a:pt x="1366" y="1"/>
                    <a:pt x="134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34"/>
            <p:cNvSpPr/>
            <p:nvPr/>
          </p:nvSpPr>
          <p:spPr>
            <a:xfrm>
              <a:off x="3892400" y="2017400"/>
              <a:ext cx="112325" cy="36200"/>
            </a:xfrm>
            <a:custGeom>
              <a:avLst/>
              <a:gdLst/>
              <a:ahLst/>
              <a:cxnLst/>
              <a:rect l="l" t="t" r="r" b="b"/>
              <a:pathLst>
                <a:path w="4493" h="1448" extrusionOk="0">
                  <a:moveTo>
                    <a:pt x="4272" y="0"/>
                  </a:moveTo>
                  <a:cubicBezTo>
                    <a:pt x="4222" y="0"/>
                    <a:pt x="4170" y="17"/>
                    <a:pt x="4125" y="47"/>
                  </a:cubicBezTo>
                  <a:cubicBezTo>
                    <a:pt x="3084" y="813"/>
                    <a:pt x="2232" y="1023"/>
                    <a:pt x="1609" y="1023"/>
                  </a:cubicBezTo>
                  <a:cubicBezTo>
                    <a:pt x="875" y="1023"/>
                    <a:pt x="459" y="732"/>
                    <a:pt x="423" y="714"/>
                  </a:cubicBezTo>
                  <a:cubicBezTo>
                    <a:pt x="385" y="682"/>
                    <a:pt x="344" y="668"/>
                    <a:pt x="305" y="668"/>
                  </a:cubicBezTo>
                  <a:cubicBezTo>
                    <a:pt x="139" y="668"/>
                    <a:pt x="0" y="912"/>
                    <a:pt x="189" y="1047"/>
                  </a:cubicBezTo>
                  <a:cubicBezTo>
                    <a:pt x="623" y="1314"/>
                    <a:pt x="1123" y="1448"/>
                    <a:pt x="1624" y="1448"/>
                  </a:cubicBezTo>
                  <a:cubicBezTo>
                    <a:pt x="2624" y="1414"/>
                    <a:pt x="3592" y="1014"/>
                    <a:pt x="4359" y="380"/>
                  </a:cubicBezTo>
                  <a:cubicBezTo>
                    <a:pt x="4459" y="314"/>
                    <a:pt x="4492" y="180"/>
                    <a:pt x="4426" y="80"/>
                  </a:cubicBezTo>
                  <a:cubicBezTo>
                    <a:pt x="4389" y="25"/>
                    <a:pt x="4332" y="0"/>
                    <a:pt x="427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34"/>
            <p:cNvSpPr/>
            <p:nvPr/>
          </p:nvSpPr>
          <p:spPr>
            <a:xfrm>
              <a:off x="3986350" y="1929475"/>
              <a:ext cx="98425" cy="36600"/>
            </a:xfrm>
            <a:custGeom>
              <a:avLst/>
              <a:gdLst/>
              <a:ahLst/>
              <a:cxnLst/>
              <a:rect l="l" t="t" r="r" b="b"/>
              <a:pathLst>
                <a:path w="3937" h="1464" extrusionOk="0">
                  <a:moveTo>
                    <a:pt x="250" y="1"/>
                  </a:moveTo>
                  <a:cubicBezTo>
                    <a:pt x="223" y="1"/>
                    <a:pt x="195" y="9"/>
                    <a:pt x="167" y="28"/>
                  </a:cubicBezTo>
                  <a:cubicBezTo>
                    <a:pt x="34" y="61"/>
                    <a:pt x="1" y="195"/>
                    <a:pt x="67" y="295"/>
                  </a:cubicBezTo>
                  <a:cubicBezTo>
                    <a:pt x="485" y="1034"/>
                    <a:pt x="1275" y="1464"/>
                    <a:pt x="2109" y="1464"/>
                  </a:cubicBezTo>
                  <a:cubicBezTo>
                    <a:pt x="2140" y="1464"/>
                    <a:pt x="2171" y="1463"/>
                    <a:pt x="2202" y="1462"/>
                  </a:cubicBezTo>
                  <a:cubicBezTo>
                    <a:pt x="2736" y="1462"/>
                    <a:pt x="3270" y="1362"/>
                    <a:pt x="3770" y="1162"/>
                  </a:cubicBezTo>
                  <a:cubicBezTo>
                    <a:pt x="3870" y="1095"/>
                    <a:pt x="3937" y="995"/>
                    <a:pt x="3870" y="895"/>
                  </a:cubicBezTo>
                  <a:cubicBezTo>
                    <a:pt x="3844" y="793"/>
                    <a:pt x="3780" y="750"/>
                    <a:pt x="3692" y="750"/>
                  </a:cubicBezTo>
                  <a:cubicBezTo>
                    <a:pt x="3664" y="750"/>
                    <a:pt x="3635" y="754"/>
                    <a:pt x="3603" y="762"/>
                  </a:cubicBezTo>
                  <a:cubicBezTo>
                    <a:pt x="3042" y="972"/>
                    <a:pt x="2572" y="1053"/>
                    <a:pt x="2181" y="1053"/>
                  </a:cubicBezTo>
                  <a:cubicBezTo>
                    <a:pt x="897" y="1053"/>
                    <a:pt x="460" y="179"/>
                    <a:pt x="434" y="128"/>
                  </a:cubicBezTo>
                  <a:cubicBezTo>
                    <a:pt x="386" y="56"/>
                    <a:pt x="321" y="1"/>
                    <a:pt x="25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34"/>
            <p:cNvSpPr/>
            <p:nvPr/>
          </p:nvSpPr>
          <p:spPr>
            <a:xfrm>
              <a:off x="3800375" y="1878225"/>
              <a:ext cx="91300" cy="41125"/>
            </a:xfrm>
            <a:custGeom>
              <a:avLst/>
              <a:gdLst/>
              <a:ahLst/>
              <a:cxnLst/>
              <a:rect l="l" t="t" r="r" b="b"/>
              <a:pathLst>
                <a:path w="3652" h="1645" extrusionOk="0">
                  <a:moveTo>
                    <a:pt x="223" y="1"/>
                  </a:moveTo>
                  <a:cubicBezTo>
                    <a:pt x="204" y="1"/>
                    <a:pt x="185" y="4"/>
                    <a:pt x="168" y="10"/>
                  </a:cubicBezTo>
                  <a:cubicBezTo>
                    <a:pt x="68" y="43"/>
                    <a:pt x="1" y="176"/>
                    <a:pt x="34" y="276"/>
                  </a:cubicBezTo>
                  <a:cubicBezTo>
                    <a:pt x="34" y="276"/>
                    <a:pt x="435" y="1644"/>
                    <a:pt x="2236" y="1644"/>
                  </a:cubicBezTo>
                  <a:cubicBezTo>
                    <a:pt x="2636" y="1644"/>
                    <a:pt x="3003" y="1577"/>
                    <a:pt x="3403" y="1477"/>
                  </a:cubicBezTo>
                  <a:cubicBezTo>
                    <a:pt x="3651" y="1446"/>
                    <a:pt x="3583" y="1070"/>
                    <a:pt x="3358" y="1070"/>
                  </a:cubicBezTo>
                  <a:cubicBezTo>
                    <a:pt x="3340" y="1070"/>
                    <a:pt x="3322" y="1072"/>
                    <a:pt x="3303" y="1077"/>
                  </a:cubicBezTo>
                  <a:cubicBezTo>
                    <a:pt x="2897" y="1179"/>
                    <a:pt x="2546" y="1221"/>
                    <a:pt x="2243" y="1221"/>
                  </a:cubicBezTo>
                  <a:cubicBezTo>
                    <a:pt x="757" y="1221"/>
                    <a:pt x="435" y="198"/>
                    <a:pt x="435" y="143"/>
                  </a:cubicBezTo>
                  <a:cubicBezTo>
                    <a:pt x="407" y="61"/>
                    <a:pt x="312" y="1"/>
                    <a:pt x="22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34"/>
            <p:cNvSpPr/>
            <p:nvPr/>
          </p:nvSpPr>
          <p:spPr>
            <a:xfrm>
              <a:off x="3816225" y="1792550"/>
              <a:ext cx="111775" cy="63400"/>
            </a:xfrm>
            <a:custGeom>
              <a:avLst/>
              <a:gdLst/>
              <a:ahLst/>
              <a:cxnLst/>
              <a:rect l="l" t="t" r="r" b="b"/>
              <a:pathLst>
                <a:path w="4471" h="2536" extrusionOk="0">
                  <a:moveTo>
                    <a:pt x="1845" y="0"/>
                  </a:moveTo>
                  <a:cubicBezTo>
                    <a:pt x="1315" y="0"/>
                    <a:pt x="744" y="165"/>
                    <a:pt x="134" y="501"/>
                  </a:cubicBezTo>
                  <a:cubicBezTo>
                    <a:pt x="34" y="568"/>
                    <a:pt x="1" y="701"/>
                    <a:pt x="67" y="801"/>
                  </a:cubicBezTo>
                  <a:cubicBezTo>
                    <a:pt x="89" y="866"/>
                    <a:pt x="152" y="903"/>
                    <a:pt x="221" y="903"/>
                  </a:cubicBezTo>
                  <a:cubicBezTo>
                    <a:pt x="259" y="903"/>
                    <a:pt x="299" y="892"/>
                    <a:pt x="334" y="868"/>
                  </a:cubicBezTo>
                  <a:cubicBezTo>
                    <a:pt x="886" y="571"/>
                    <a:pt x="1384" y="422"/>
                    <a:pt x="1836" y="422"/>
                  </a:cubicBezTo>
                  <a:cubicBezTo>
                    <a:pt x="2095" y="422"/>
                    <a:pt x="2339" y="471"/>
                    <a:pt x="2569" y="568"/>
                  </a:cubicBezTo>
                  <a:cubicBezTo>
                    <a:pt x="3603" y="1002"/>
                    <a:pt x="4037" y="2403"/>
                    <a:pt x="4037" y="2403"/>
                  </a:cubicBezTo>
                  <a:cubicBezTo>
                    <a:pt x="4070" y="2469"/>
                    <a:pt x="4137" y="2536"/>
                    <a:pt x="4237" y="2536"/>
                  </a:cubicBezTo>
                  <a:lnTo>
                    <a:pt x="4304" y="2536"/>
                  </a:lnTo>
                  <a:cubicBezTo>
                    <a:pt x="4404" y="2503"/>
                    <a:pt x="4471" y="2403"/>
                    <a:pt x="4437" y="2269"/>
                  </a:cubicBezTo>
                  <a:cubicBezTo>
                    <a:pt x="4404" y="2202"/>
                    <a:pt x="3970" y="701"/>
                    <a:pt x="2736" y="168"/>
                  </a:cubicBezTo>
                  <a:cubicBezTo>
                    <a:pt x="2453" y="57"/>
                    <a:pt x="2156" y="0"/>
                    <a:pt x="184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34"/>
            <p:cNvSpPr/>
            <p:nvPr/>
          </p:nvSpPr>
          <p:spPr>
            <a:xfrm>
              <a:off x="3910475" y="1853575"/>
              <a:ext cx="204325" cy="175000"/>
            </a:xfrm>
            <a:custGeom>
              <a:avLst/>
              <a:gdLst/>
              <a:ahLst/>
              <a:cxnLst/>
              <a:rect l="l" t="t" r="r" b="b"/>
              <a:pathLst>
                <a:path w="8173" h="7000" extrusionOk="0">
                  <a:moveTo>
                    <a:pt x="4670" y="429"/>
                  </a:moveTo>
                  <a:cubicBezTo>
                    <a:pt x="6371" y="429"/>
                    <a:pt x="7739" y="1796"/>
                    <a:pt x="7739" y="3497"/>
                  </a:cubicBezTo>
                  <a:cubicBezTo>
                    <a:pt x="7739" y="5348"/>
                    <a:pt x="6228" y="6572"/>
                    <a:pt x="4651" y="6572"/>
                  </a:cubicBezTo>
                  <a:cubicBezTo>
                    <a:pt x="3897" y="6572"/>
                    <a:pt x="3128" y="6292"/>
                    <a:pt x="2502" y="5666"/>
                  </a:cubicBezTo>
                  <a:cubicBezTo>
                    <a:pt x="567" y="3731"/>
                    <a:pt x="1935" y="429"/>
                    <a:pt x="4670" y="429"/>
                  </a:cubicBezTo>
                  <a:close/>
                  <a:moveTo>
                    <a:pt x="4645" y="0"/>
                  </a:moveTo>
                  <a:cubicBezTo>
                    <a:pt x="3787" y="0"/>
                    <a:pt x="2913" y="318"/>
                    <a:pt x="2202" y="1029"/>
                  </a:cubicBezTo>
                  <a:cubicBezTo>
                    <a:pt x="0" y="3231"/>
                    <a:pt x="1568" y="7000"/>
                    <a:pt x="4670" y="7000"/>
                  </a:cubicBezTo>
                  <a:cubicBezTo>
                    <a:pt x="6605" y="7000"/>
                    <a:pt x="8173" y="5432"/>
                    <a:pt x="8173" y="3497"/>
                  </a:cubicBezTo>
                  <a:cubicBezTo>
                    <a:pt x="8173" y="1397"/>
                    <a:pt x="6445" y="0"/>
                    <a:pt x="464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34"/>
            <p:cNvSpPr/>
            <p:nvPr/>
          </p:nvSpPr>
          <p:spPr>
            <a:xfrm>
              <a:off x="3722000" y="1816875"/>
              <a:ext cx="204325" cy="174175"/>
            </a:xfrm>
            <a:custGeom>
              <a:avLst/>
              <a:gdLst/>
              <a:ahLst/>
              <a:cxnLst/>
              <a:rect l="l" t="t" r="r" b="b"/>
              <a:pathLst>
                <a:path w="8173" h="6967" extrusionOk="0">
                  <a:moveTo>
                    <a:pt x="4670" y="429"/>
                  </a:moveTo>
                  <a:cubicBezTo>
                    <a:pt x="6372" y="429"/>
                    <a:pt x="7739" y="1796"/>
                    <a:pt x="7739" y="3498"/>
                  </a:cubicBezTo>
                  <a:cubicBezTo>
                    <a:pt x="7739" y="5348"/>
                    <a:pt x="6228" y="6572"/>
                    <a:pt x="4652" y="6572"/>
                  </a:cubicBezTo>
                  <a:cubicBezTo>
                    <a:pt x="3898" y="6572"/>
                    <a:pt x="3128" y="6292"/>
                    <a:pt x="2502" y="5666"/>
                  </a:cubicBezTo>
                  <a:cubicBezTo>
                    <a:pt x="567" y="3731"/>
                    <a:pt x="1935" y="429"/>
                    <a:pt x="4670" y="429"/>
                  </a:cubicBezTo>
                  <a:close/>
                  <a:moveTo>
                    <a:pt x="4646" y="0"/>
                  </a:moveTo>
                  <a:cubicBezTo>
                    <a:pt x="3787" y="0"/>
                    <a:pt x="2913" y="318"/>
                    <a:pt x="2202" y="1029"/>
                  </a:cubicBezTo>
                  <a:cubicBezTo>
                    <a:pt x="0" y="3231"/>
                    <a:pt x="1568" y="6967"/>
                    <a:pt x="4670" y="6967"/>
                  </a:cubicBezTo>
                  <a:cubicBezTo>
                    <a:pt x="6605" y="6967"/>
                    <a:pt x="8139" y="5399"/>
                    <a:pt x="8173" y="3498"/>
                  </a:cubicBezTo>
                  <a:cubicBezTo>
                    <a:pt x="8173" y="1397"/>
                    <a:pt x="6445" y="0"/>
                    <a:pt x="464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34"/>
            <p:cNvSpPr/>
            <p:nvPr/>
          </p:nvSpPr>
          <p:spPr>
            <a:xfrm>
              <a:off x="4099775" y="1939950"/>
              <a:ext cx="78400" cy="22750"/>
            </a:xfrm>
            <a:custGeom>
              <a:avLst/>
              <a:gdLst/>
              <a:ahLst/>
              <a:cxnLst/>
              <a:rect l="l" t="t" r="r" b="b"/>
              <a:pathLst>
                <a:path w="3136" h="910" extrusionOk="0">
                  <a:moveTo>
                    <a:pt x="2953" y="1"/>
                  </a:moveTo>
                  <a:cubicBezTo>
                    <a:pt x="2937" y="1"/>
                    <a:pt x="2919" y="3"/>
                    <a:pt x="2902" y="9"/>
                  </a:cubicBezTo>
                  <a:lnTo>
                    <a:pt x="167" y="509"/>
                  </a:lnTo>
                  <a:cubicBezTo>
                    <a:pt x="67" y="509"/>
                    <a:pt x="0" y="610"/>
                    <a:pt x="0" y="743"/>
                  </a:cubicBezTo>
                  <a:cubicBezTo>
                    <a:pt x="33" y="843"/>
                    <a:pt x="134" y="910"/>
                    <a:pt x="234" y="910"/>
                  </a:cubicBezTo>
                  <a:lnTo>
                    <a:pt x="267" y="910"/>
                  </a:lnTo>
                  <a:lnTo>
                    <a:pt x="2969" y="409"/>
                  </a:lnTo>
                  <a:cubicBezTo>
                    <a:pt x="3069" y="376"/>
                    <a:pt x="3136" y="276"/>
                    <a:pt x="3136" y="176"/>
                  </a:cubicBezTo>
                  <a:cubicBezTo>
                    <a:pt x="3108" y="65"/>
                    <a:pt x="3035" y="1"/>
                    <a:pt x="295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34"/>
            <p:cNvSpPr/>
            <p:nvPr/>
          </p:nvSpPr>
          <p:spPr>
            <a:xfrm>
              <a:off x="3752850" y="1859775"/>
              <a:ext cx="36725" cy="28700"/>
            </a:xfrm>
            <a:custGeom>
              <a:avLst/>
              <a:gdLst/>
              <a:ahLst/>
              <a:cxnLst/>
              <a:rect l="l" t="t" r="r" b="b"/>
              <a:pathLst>
                <a:path w="1469" h="1148" extrusionOk="0">
                  <a:moveTo>
                    <a:pt x="1236" y="1"/>
                  </a:moveTo>
                  <a:cubicBezTo>
                    <a:pt x="1191" y="1"/>
                    <a:pt x="1146" y="17"/>
                    <a:pt x="1101" y="47"/>
                  </a:cubicBezTo>
                  <a:lnTo>
                    <a:pt x="101" y="781"/>
                  </a:lnTo>
                  <a:cubicBezTo>
                    <a:pt x="1" y="848"/>
                    <a:pt x="1" y="981"/>
                    <a:pt x="67" y="1081"/>
                  </a:cubicBezTo>
                  <a:cubicBezTo>
                    <a:pt x="101" y="1115"/>
                    <a:pt x="167" y="1148"/>
                    <a:pt x="234" y="1148"/>
                  </a:cubicBezTo>
                  <a:cubicBezTo>
                    <a:pt x="267" y="1148"/>
                    <a:pt x="334" y="1148"/>
                    <a:pt x="367" y="1115"/>
                  </a:cubicBezTo>
                  <a:lnTo>
                    <a:pt x="1335" y="381"/>
                  </a:lnTo>
                  <a:cubicBezTo>
                    <a:pt x="1435" y="314"/>
                    <a:pt x="1468" y="181"/>
                    <a:pt x="1402" y="80"/>
                  </a:cubicBezTo>
                  <a:cubicBezTo>
                    <a:pt x="1346" y="25"/>
                    <a:pt x="1291" y="1"/>
                    <a:pt x="123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34"/>
            <p:cNvSpPr/>
            <p:nvPr/>
          </p:nvSpPr>
          <p:spPr>
            <a:xfrm>
              <a:off x="3839575" y="1582425"/>
              <a:ext cx="492050" cy="371825"/>
            </a:xfrm>
            <a:custGeom>
              <a:avLst/>
              <a:gdLst/>
              <a:ahLst/>
              <a:cxnLst/>
              <a:rect l="l" t="t" r="r" b="b"/>
              <a:pathLst>
                <a:path w="19682" h="14873" extrusionOk="0">
                  <a:moveTo>
                    <a:pt x="5594" y="1"/>
                  </a:moveTo>
                  <a:cubicBezTo>
                    <a:pt x="2689" y="1"/>
                    <a:pt x="535" y="1819"/>
                    <a:pt x="1" y="4236"/>
                  </a:cubicBezTo>
                  <a:cubicBezTo>
                    <a:pt x="1" y="4236"/>
                    <a:pt x="1341" y="3420"/>
                    <a:pt x="2524" y="3420"/>
                  </a:cubicBezTo>
                  <a:cubicBezTo>
                    <a:pt x="3082" y="3420"/>
                    <a:pt x="3605" y="3602"/>
                    <a:pt x="3937" y="4136"/>
                  </a:cubicBezTo>
                  <a:cubicBezTo>
                    <a:pt x="4838" y="5638"/>
                    <a:pt x="8740" y="14873"/>
                    <a:pt x="13161" y="14873"/>
                  </a:cubicBezTo>
                  <a:cubicBezTo>
                    <a:pt x="13650" y="14873"/>
                    <a:pt x="14146" y="14760"/>
                    <a:pt x="14644" y="14510"/>
                  </a:cubicBezTo>
                  <a:cubicBezTo>
                    <a:pt x="19681" y="12008"/>
                    <a:pt x="14611" y="3769"/>
                    <a:pt x="9741" y="1134"/>
                  </a:cubicBezTo>
                  <a:cubicBezTo>
                    <a:pt x="8264" y="345"/>
                    <a:pt x="6858" y="1"/>
                    <a:pt x="559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34"/>
            <p:cNvSpPr/>
            <p:nvPr/>
          </p:nvSpPr>
          <p:spPr>
            <a:xfrm>
              <a:off x="3833950" y="1577150"/>
              <a:ext cx="430125" cy="382225"/>
            </a:xfrm>
            <a:custGeom>
              <a:avLst/>
              <a:gdLst/>
              <a:ahLst/>
              <a:cxnLst/>
              <a:rect l="l" t="t" r="r" b="b"/>
              <a:pathLst>
                <a:path w="17205" h="15289" extrusionOk="0">
                  <a:moveTo>
                    <a:pt x="5765" y="426"/>
                  </a:moveTo>
                  <a:cubicBezTo>
                    <a:pt x="7070" y="426"/>
                    <a:pt x="8468" y="806"/>
                    <a:pt x="9866" y="1545"/>
                  </a:cubicBezTo>
                  <a:cubicBezTo>
                    <a:pt x="13168" y="3313"/>
                    <a:pt x="16804" y="7916"/>
                    <a:pt x="16737" y="11419"/>
                  </a:cubicBezTo>
                  <a:cubicBezTo>
                    <a:pt x="16771" y="12753"/>
                    <a:pt x="16004" y="13987"/>
                    <a:pt x="14769" y="14554"/>
                  </a:cubicBezTo>
                  <a:cubicBezTo>
                    <a:pt x="14306" y="14784"/>
                    <a:pt x="13844" y="14889"/>
                    <a:pt x="13386" y="14889"/>
                  </a:cubicBezTo>
                  <a:cubicBezTo>
                    <a:pt x="9798" y="14889"/>
                    <a:pt x="6505" y="8440"/>
                    <a:pt x="4996" y="5481"/>
                  </a:cubicBezTo>
                  <a:cubicBezTo>
                    <a:pt x="4696" y="4914"/>
                    <a:pt x="4495" y="4481"/>
                    <a:pt x="4329" y="4247"/>
                  </a:cubicBezTo>
                  <a:cubicBezTo>
                    <a:pt x="4095" y="3847"/>
                    <a:pt x="3728" y="3580"/>
                    <a:pt x="3295" y="3480"/>
                  </a:cubicBezTo>
                  <a:cubicBezTo>
                    <a:pt x="3094" y="3446"/>
                    <a:pt x="2928" y="3413"/>
                    <a:pt x="2727" y="3413"/>
                  </a:cubicBezTo>
                  <a:cubicBezTo>
                    <a:pt x="1960" y="3480"/>
                    <a:pt x="1226" y="3680"/>
                    <a:pt x="559" y="4047"/>
                  </a:cubicBezTo>
                  <a:cubicBezTo>
                    <a:pt x="993" y="2679"/>
                    <a:pt x="1994" y="1545"/>
                    <a:pt x="3295" y="945"/>
                  </a:cubicBezTo>
                  <a:cubicBezTo>
                    <a:pt x="4057" y="597"/>
                    <a:pt x="4890" y="426"/>
                    <a:pt x="5765" y="426"/>
                  </a:cubicBezTo>
                  <a:close/>
                  <a:moveTo>
                    <a:pt x="5829" y="1"/>
                  </a:moveTo>
                  <a:cubicBezTo>
                    <a:pt x="4877" y="1"/>
                    <a:pt x="3966" y="193"/>
                    <a:pt x="3128" y="578"/>
                  </a:cubicBezTo>
                  <a:cubicBezTo>
                    <a:pt x="1527" y="1278"/>
                    <a:pt x="392" y="2713"/>
                    <a:pt x="26" y="4414"/>
                  </a:cubicBezTo>
                  <a:cubicBezTo>
                    <a:pt x="0" y="4541"/>
                    <a:pt x="110" y="4648"/>
                    <a:pt x="223" y="4648"/>
                  </a:cubicBezTo>
                  <a:cubicBezTo>
                    <a:pt x="258" y="4648"/>
                    <a:pt x="294" y="4638"/>
                    <a:pt x="326" y="4614"/>
                  </a:cubicBezTo>
                  <a:cubicBezTo>
                    <a:pt x="355" y="4614"/>
                    <a:pt x="1657" y="3835"/>
                    <a:pt x="2765" y="3835"/>
                  </a:cubicBezTo>
                  <a:cubicBezTo>
                    <a:pt x="2913" y="3835"/>
                    <a:pt x="3057" y="3849"/>
                    <a:pt x="3194" y="3880"/>
                  </a:cubicBezTo>
                  <a:cubicBezTo>
                    <a:pt x="3528" y="3947"/>
                    <a:pt x="3795" y="4147"/>
                    <a:pt x="3995" y="4447"/>
                  </a:cubicBezTo>
                  <a:cubicBezTo>
                    <a:pt x="4128" y="4681"/>
                    <a:pt x="4329" y="5114"/>
                    <a:pt x="4629" y="5648"/>
                  </a:cubicBezTo>
                  <a:cubicBezTo>
                    <a:pt x="6163" y="8684"/>
                    <a:pt x="9532" y="15288"/>
                    <a:pt x="13368" y="15288"/>
                  </a:cubicBezTo>
                  <a:cubicBezTo>
                    <a:pt x="13935" y="15288"/>
                    <a:pt x="14469" y="15155"/>
                    <a:pt x="14970" y="14921"/>
                  </a:cubicBezTo>
                  <a:cubicBezTo>
                    <a:pt x="16337" y="14288"/>
                    <a:pt x="17171" y="12920"/>
                    <a:pt x="17171" y="11419"/>
                  </a:cubicBezTo>
                  <a:cubicBezTo>
                    <a:pt x="17204" y="7750"/>
                    <a:pt x="13468" y="3013"/>
                    <a:pt x="10066" y="1178"/>
                  </a:cubicBezTo>
                  <a:cubicBezTo>
                    <a:pt x="8634" y="393"/>
                    <a:pt x="7190" y="1"/>
                    <a:pt x="582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34"/>
            <p:cNvSpPr/>
            <p:nvPr/>
          </p:nvSpPr>
          <p:spPr>
            <a:xfrm>
              <a:off x="3817900" y="1628900"/>
              <a:ext cx="101325" cy="50275"/>
            </a:xfrm>
            <a:custGeom>
              <a:avLst/>
              <a:gdLst/>
              <a:ahLst/>
              <a:cxnLst/>
              <a:rect l="l" t="t" r="r" b="b"/>
              <a:pathLst>
                <a:path w="4053" h="2011" extrusionOk="0">
                  <a:moveTo>
                    <a:pt x="1743" y="1"/>
                  </a:moveTo>
                  <a:cubicBezTo>
                    <a:pt x="1493" y="1"/>
                    <a:pt x="1251" y="60"/>
                    <a:pt x="1034" y="209"/>
                  </a:cubicBezTo>
                  <a:cubicBezTo>
                    <a:pt x="434" y="543"/>
                    <a:pt x="67" y="1143"/>
                    <a:pt x="0" y="1810"/>
                  </a:cubicBezTo>
                  <a:cubicBezTo>
                    <a:pt x="0" y="1910"/>
                    <a:pt x="67" y="2010"/>
                    <a:pt x="201" y="2010"/>
                  </a:cubicBezTo>
                  <a:cubicBezTo>
                    <a:pt x="301" y="2010"/>
                    <a:pt x="401" y="1910"/>
                    <a:pt x="401" y="1810"/>
                  </a:cubicBezTo>
                  <a:cubicBezTo>
                    <a:pt x="467" y="1276"/>
                    <a:pt x="801" y="809"/>
                    <a:pt x="1268" y="543"/>
                  </a:cubicBezTo>
                  <a:cubicBezTo>
                    <a:pt x="1404" y="454"/>
                    <a:pt x="1565" y="417"/>
                    <a:pt x="1738" y="417"/>
                  </a:cubicBezTo>
                  <a:cubicBezTo>
                    <a:pt x="2416" y="417"/>
                    <a:pt x="3284" y="984"/>
                    <a:pt x="3603" y="1276"/>
                  </a:cubicBezTo>
                  <a:cubicBezTo>
                    <a:pt x="3654" y="1320"/>
                    <a:pt x="3707" y="1338"/>
                    <a:pt x="3756" y="1338"/>
                  </a:cubicBezTo>
                  <a:cubicBezTo>
                    <a:pt x="3929" y="1338"/>
                    <a:pt x="4052" y="1106"/>
                    <a:pt x="3870" y="976"/>
                  </a:cubicBezTo>
                  <a:cubicBezTo>
                    <a:pt x="3817" y="923"/>
                    <a:pt x="2725" y="1"/>
                    <a:pt x="174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34"/>
            <p:cNvSpPr/>
            <p:nvPr/>
          </p:nvSpPr>
          <p:spPr>
            <a:xfrm>
              <a:off x="4202700" y="1866550"/>
              <a:ext cx="46125" cy="24475"/>
            </a:xfrm>
            <a:custGeom>
              <a:avLst/>
              <a:gdLst/>
              <a:ahLst/>
              <a:cxnLst/>
              <a:rect l="l" t="t" r="r" b="b"/>
              <a:pathLst>
                <a:path w="1845" h="979" extrusionOk="0">
                  <a:moveTo>
                    <a:pt x="297" y="0"/>
                  </a:moveTo>
                  <a:cubicBezTo>
                    <a:pt x="119" y="0"/>
                    <a:pt x="1" y="267"/>
                    <a:pt x="220" y="377"/>
                  </a:cubicBezTo>
                  <a:cubicBezTo>
                    <a:pt x="586" y="643"/>
                    <a:pt x="1020" y="810"/>
                    <a:pt x="1454" y="944"/>
                  </a:cubicBezTo>
                  <a:lnTo>
                    <a:pt x="1520" y="944"/>
                  </a:lnTo>
                  <a:lnTo>
                    <a:pt x="1520" y="977"/>
                  </a:lnTo>
                  <a:cubicBezTo>
                    <a:pt x="1530" y="978"/>
                    <a:pt x="1540" y="979"/>
                    <a:pt x="1549" y="979"/>
                  </a:cubicBezTo>
                  <a:cubicBezTo>
                    <a:pt x="1792" y="979"/>
                    <a:pt x="1844" y="575"/>
                    <a:pt x="1587" y="543"/>
                  </a:cubicBezTo>
                  <a:cubicBezTo>
                    <a:pt x="1187" y="443"/>
                    <a:pt x="787" y="276"/>
                    <a:pt x="420" y="43"/>
                  </a:cubicBezTo>
                  <a:cubicBezTo>
                    <a:pt x="378" y="13"/>
                    <a:pt x="336" y="0"/>
                    <a:pt x="29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34"/>
            <p:cNvSpPr/>
            <p:nvPr/>
          </p:nvSpPr>
          <p:spPr>
            <a:xfrm>
              <a:off x="3888775" y="1539700"/>
              <a:ext cx="284400" cy="294575"/>
            </a:xfrm>
            <a:custGeom>
              <a:avLst/>
              <a:gdLst/>
              <a:ahLst/>
              <a:cxnLst/>
              <a:rect l="l" t="t" r="r" b="b"/>
              <a:pathLst>
                <a:path w="11376" h="11783" extrusionOk="0">
                  <a:moveTo>
                    <a:pt x="2520" y="0"/>
                  </a:moveTo>
                  <a:cubicBezTo>
                    <a:pt x="1597" y="0"/>
                    <a:pt x="720" y="394"/>
                    <a:pt x="101" y="1075"/>
                  </a:cubicBezTo>
                  <a:cubicBezTo>
                    <a:pt x="1" y="1142"/>
                    <a:pt x="1" y="1275"/>
                    <a:pt x="101" y="1375"/>
                  </a:cubicBezTo>
                  <a:cubicBezTo>
                    <a:pt x="134" y="1409"/>
                    <a:pt x="184" y="1425"/>
                    <a:pt x="234" y="1425"/>
                  </a:cubicBezTo>
                  <a:cubicBezTo>
                    <a:pt x="284" y="1425"/>
                    <a:pt x="334" y="1409"/>
                    <a:pt x="368" y="1375"/>
                  </a:cubicBezTo>
                  <a:cubicBezTo>
                    <a:pt x="973" y="770"/>
                    <a:pt x="1760" y="439"/>
                    <a:pt x="2584" y="439"/>
                  </a:cubicBezTo>
                  <a:cubicBezTo>
                    <a:pt x="2624" y="439"/>
                    <a:pt x="2663" y="440"/>
                    <a:pt x="2703" y="441"/>
                  </a:cubicBezTo>
                  <a:cubicBezTo>
                    <a:pt x="3870" y="541"/>
                    <a:pt x="5004" y="1409"/>
                    <a:pt x="6105" y="3076"/>
                  </a:cubicBezTo>
                  <a:cubicBezTo>
                    <a:pt x="7006" y="4578"/>
                    <a:pt x="7873" y="6112"/>
                    <a:pt x="8640" y="7680"/>
                  </a:cubicBezTo>
                  <a:cubicBezTo>
                    <a:pt x="9307" y="9081"/>
                    <a:pt x="10075" y="10415"/>
                    <a:pt x="10942" y="11716"/>
                  </a:cubicBezTo>
                  <a:cubicBezTo>
                    <a:pt x="11009" y="11749"/>
                    <a:pt x="11042" y="11783"/>
                    <a:pt x="11109" y="11783"/>
                  </a:cubicBezTo>
                  <a:cubicBezTo>
                    <a:pt x="11175" y="11783"/>
                    <a:pt x="11242" y="11749"/>
                    <a:pt x="11275" y="11683"/>
                  </a:cubicBezTo>
                  <a:cubicBezTo>
                    <a:pt x="11342" y="11616"/>
                    <a:pt x="11376" y="11482"/>
                    <a:pt x="11309" y="11416"/>
                  </a:cubicBezTo>
                  <a:cubicBezTo>
                    <a:pt x="10442" y="10148"/>
                    <a:pt x="9674" y="8814"/>
                    <a:pt x="9041" y="7446"/>
                  </a:cubicBezTo>
                  <a:cubicBezTo>
                    <a:pt x="8240" y="5878"/>
                    <a:pt x="7406" y="4344"/>
                    <a:pt x="6472" y="2843"/>
                  </a:cubicBezTo>
                  <a:cubicBezTo>
                    <a:pt x="5305" y="1075"/>
                    <a:pt x="4070" y="108"/>
                    <a:pt x="2736" y="8"/>
                  </a:cubicBezTo>
                  <a:cubicBezTo>
                    <a:pt x="2664" y="3"/>
                    <a:pt x="2592" y="0"/>
                    <a:pt x="252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34"/>
            <p:cNvSpPr/>
            <p:nvPr/>
          </p:nvSpPr>
          <p:spPr>
            <a:xfrm>
              <a:off x="4005525" y="1824825"/>
              <a:ext cx="119275" cy="36150"/>
            </a:xfrm>
            <a:custGeom>
              <a:avLst/>
              <a:gdLst/>
              <a:ahLst/>
              <a:cxnLst/>
              <a:rect l="l" t="t" r="r" b="b"/>
              <a:pathLst>
                <a:path w="4771" h="1446" extrusionOk="0">
                  <a:moveTo>
                    <a:pt x="1907" y="1"/>
                  </a:moveTo>
                  <a:cubicBezTo>
                    <a:pt x="1306" y="1"/>
                    <a:pt x="699" y="135"/>
                    <a:pt x="134" y="411"/>
                  </a:cubicBezTo>
                  <a:cubicBezTo>
                    <a:pt x="34" y="444"/>
                    <a:pt x="1" y="578"/>
                    <a:pt x="67" y="678"/>
                  </a:cubicBezTo>
                  <a:cubicBezTo>
                    <a:pt x="92" y="753"/>
                    <a:pt x="174" y="791"/>
                    <a:pt x="255" y="791"/>
                  </a:cubicBezTo>
                  <a:cubicBezTo>
                    <a:pt x="282" y="791"/>
                    <a:pt x="309" y="786"/>
                    <a:pt x="334" y="778"/>
                  </a:cubicBezTo>
                  <a:cubicBezTo>
                    <a:pt x="839" y="526"/>
                    <a:pt x="1387" y="402"/>
                    <a:pt x="1931" y="402"/>
                  </a:cubicBezTo>
                  <a:cubicBezTo>
                    <a:pt x="2824" y="402"/>
                    <a:pt x="3707" y="736"/>
                    <a:pt x="4371" y="1378"/>
                  </a:cubicBezTo>
                  <a:cubicBezTo>
                    <a:pt x="4404" y="1412"/>
                    <a:pt x="4437" y="1445"/>
                    <a:pt x="4504" y="1445"/>
                  </a:cubicBezTo>
                  <a:cubicBezTo>
                    <a:pt x="4704" y="1445"/>
                    <a:pt x="4771" y="1212"/>
                    <a:pt x="4637" y="1078"/>
                  </a:cubicBezTo>
                  <a:cubicBezTo>
                    <a:pt x="3888" y="371"/>
                    <a:pt x="2905" y="1"/>
                    <a:pt x="190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34"/>
            <p:cNvSpPr/>
            <p:nvPr/>
          </p:nvSpPr>
          <p:spPr>
            <a:xfrm>
              <a:off x="3897925" y="2631750"/>
              <a:ext cx="220200" cy="108175"/>
            </a:xfrm>
            <a:custGeom>
              <a:avLst/>
              <a:gdLst/>
              <a:ahLst/>
              <a:cxnLst/>
              <a:rect l="l" t="t" r="r" b="b"/>
              <a:pathLst>
                <a:path w="8808" h="4327" extrusionOk="0">
                  <a:moveTo>
                    <a:pt x="300" y="0"/>
                  </a:moveTo>
                  <a:cubicBezTo>
                    <a:pt x="150" y="0"/>
                    <a:pt x="0" y="172"/>
                    <a:pt x="102" y="324"/>
                  </a:cubicBezTo>
                  <a:cubicBezTo>
                    <a:pt x="135" y="357"/>
                    <a:pt x="3371" y="4327"/>
                    <a:pt x="8608" y="4327"/>
                  </a:cubicBezTo>
                  <a:cubicBezTo>
                    <a:pt x="8708" y="4327"/>
                    <a:pt x="8808" y="4227"/>
                    <a:pt x="8808" y="4126"/>
                  </a:cubicBezTo>
                  <a:cubicBezTo>
                    <a:pt x="8808" y="3993"/>
                    <a:pt x="8708" y="3926"/>
                    <a:pt x="8608" y="3926"/>
                  </a:cubicBezTo>
                  <a:cubicBezTo>
                    <a:pt x="3571" y="3926"/>
                    <a:pt x="469" y="90"/>
                    <a:pt x="435" y="57"/>
                  </a:cubicBezTo>
                  <a:cubicBezTo>
                    <a:pt x="395" y="17"/>
                    <a:pt x="348" y="0"/>
                    <a:pt x="30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34"/>
            <p:cNvSpPr/>
            <p:nvPr/>
          </p:nvSpPr>
          <p:spPr>
            <a:xfrm>
              <a:off x="2024950" y="4648775"/>
              <a:ext cx="3607600" cy="10850"/>
            </a:xfrm>
            <a:custGeom>
              <a:avLst/>
              <a:gdLst/>
              <a:ahLst/>
              <a:cxnLst/>
              <a:rect l="l" t="t" r="r" b="b"/>
              <a:pathLst>
                <a:path w="144304" h="434" extrusionOk="0">
                  <a:moveTo>
                    <a:pt x="201" y="0"/>
                  </a:moveTo>
                  <a:cubicBezTo>
                    <a:pt x="101" y="0"/>
                    <a:pt x="1" y="100"/>
                    <a:pt x="1" y="200"/>
                  </a:cubicBezTo>
                  <a:cubicBezTo>
                    <a:pt x="1" y="334"/>
                    <a:pt x="101" y="434"/>
                    <a:pt x="201" y="434"/>
                  </a:cubicBezTo>
                  <a:lnTo>
                    <a:pt x="144103" y="434"/>
                  </a:lnTo>
                  <a:cubicBezTo>
                    <a:pt x="144237" y="434"/>
                    <a:pt x="144304" y="334"/>
                    <a:pt x="144304" y="200"/>
                  </a:cubicBezTo>
                  <a:cubicBezTo>
                    <a:pt x="144304" y="100"/>
                    <a:pt x="144237" y="0"/>
                    <a:pt x="14410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9" name="组合"/>
          <p:cNvGrpSpPr>
            <a:grpSpLocks/>
          </p:cNvGrpSpPr>
          <p:nvPr/>
        </p:nvGrpSpPr>
        <p:grpSpPr>
          <a:xfrm>
            <a:off x="573010" y="1359473"/>
            <a:ext cx="3313675" cy="678877"/>
            <a:chOff x="573010" y="1359473"/>
            <a:chExt cx="3313675" cy="1585048"/>
          </a:xfrm>
        </p:grpSpPr>
        <p:sp>
          <p:nvSpPr>
            <p:cNvPr id="190" name="曲线"/>
            <p:cNvSpPr>
              <a:spLocks/>
            </p:cNvSpPr>
            <p:nvPr/>
          </p:nvSpPr>
          <p:spPr>
            <a:xfrm>
              <a:off x="573010" y="1359473"/>
              <a:ext cx="3313675" cy="1585048"/>
            </a:xfrm>
            <a:custGeom>
              <a:avLst/>
              <a:gdLst>
                <a:gd name="T1" fmla="*/ 0 w 21600"/>
                <a:gd name="T2" fmla="*/ 0 h 21600"/>
                <a:gd name="T3" fmla="*/ 21600 w 21600"/>
                <a:gd name="T4" fmla="*/ 21600 h 21600"/>
              </a:gdLst>
              <a:ahLst/>
              <a:cxnLst/>
              <a:rect l="T1" t="T2" r="T3" b="T4"/>
              <a:pathLst>
                <a:path w="21600" h="21600">
                  <a:moveTo>
                    <a:pt x="0" y="0"/>
                  </a:moveTo>
                  <a:lnTo>
                    <a:pt x="0" y="21600"/>
                  </a:lnTo>
                  <a:lnTo>
                    <a:pt x="21600" y="21600"/>
                  </a:lnTo>
                  <a:lnTo>
                    <a:pt x="21600" y="0"/>
                  </a:lnTo>
                  <a:close/>
                </a:path>
              </a:pathLst>
            </a:custGeom>
            <a:solidFill>
              <a:srgbClr val="00C3B1">
                <a:alpha val="60000"/>
              </a:srgbClr>
            </a:solidFill>
            <a:ln cap="flat" cmpd="sng">
              <a:noFill/>
              <a:prstDash val="solid"/>
              <a:round/>
            </a:ln>
          </p:spPr>
        </p:sp>
        <p:sp>
          <p:nvSpPr>
            <p:cNvPr id="191" name="曲线"/>
            <p:cNvSpPr>
              <a:spLocks/>
            </p:cNvSpPr>
            <p:nvPr/>
          </p:nvSpPr>
          <p:spPr>
            <a:xfrm>
              <a:off x="573010" y="1359473"/>
              <a:ext cx="662329" cy="1585048"/>
            </a:xfrm>
            <a:custGeom>
              <a:avLst/>
              <a:gdLst>
                <a:gd name="T1" fmla="*/ 0 w 21600"/>
                <a:gd name="T2" fmla="*/ 0 h 21600"/>
                <a:gd name="T3" fmla="*/ 21600 w 21600"/>
                <a:gd name="T4" fmla="*/ 21600 h 21600"/>
              </a:gdLst>
              <a:ahLst/>
              <a:cxnLst/>
              <a:rect l="T1" t="T2" r="T3" b="T4"/>
              <a:pathLst>
                <a:path w="21600" h="21600">
                  <a:moveTo>
                    <a:pt x="0" y="0"/>
                  </a:moveTo>
                  <a:lnTo>
                    <a:pt x="0" y="21600"/>
                  </a:lnTo>
                  <a:lnTo>
                    <a:pt x="21600" y="21600"/>
                  </a:lnTo>
                  <a:lnTo>
                    <a:pt x="21600" y="0"/>
                  </a:lnTo>
                  <a:close/>
                </a:path>
              </a:pathLst>
            </a:custGeom>
            <a:solidFill>
              <a:schemeClr val="accent3"/>
            </a:solidFill>
            <a:ln cap="flat" cmpd="sng">
              <a:noFill/>
              <a:prstDash val="solid"/>
              <a:round/>
            </a:ln>
          </p:spPr>
        </p:sp>
      </p:grpSp>
      <p:sp>
        <p:nvSpPr>
          <p:cNvPr id="192" name="TextBox 191"/>
          <p:cNvSpPr txBox="1"/>
          <p:nvPr/>
        </p:nvSpPr>
        <p:spPr>
          <a:xfrm>
            <a:off x="609600" y="1428750"/>
            <a:ext cx="3276600" cy="523220"/>
          </a:xfrm>
          <a:prstGeom prst="rect">
            <a:avLst/>
          </a:prstGeom>
          <a:noFill/>
        </p:spPr>
        <p:txBody>
          <a:bodyPr wrap="square" rtlCol="0">
            <a:spAutoFit/>
          </a:bodyPr>
          <a:lstStyle/>
          <a:p>
            <a:pPr algn="ctr"/>
            <a:r>
              <a:rPr lang="en-US" altLang="zh-CN" b="1">
                <a:solidFill>
                  <a:schemeClr val="bg2"/>
                </a:solidFill>
                <a:latin typeface="Times New Roman" pitchFamily="18" charset="0"/>
                <a:ea typeface="Arial" charset="0"/>
                <a:cs typeface="Times New Roman" pitchFamily="18" charset="0"/>
              </a:rPr>
              <a:t>Memahami hubungan ruang dalam suatu lanskap</a:t>
            </a:r>
            <a:endParaRPr lang="en-US">
              <a:solidFill>
                <a:schemeClr val="bg2"/>
              </a:solidFill>
            </a:endParaRPr>
          </a:p>
        </p:txBody>
      </p:sp>
      <p:grpSp>
        <p:nvGrpSpPr>
          <p:cNvPr id="193" name="组合"/>
          <p:cNvGrpSpPr>
            <a:grpSpLocks/>
          </p:cNvGrpSpPr>
          <p:nvPr/>
        </p:nvGrpSpPr>
        <p:grpSpPr>
          <a:xfrm>
            <a:off x="609600" y="2114551"/>
            <a:ext cx="3313675" cy="685800"/>
            <a:chOff x="598462" y="3090131"/>
            <a:chExt cx="3313675" cy="1585049"/>
          </a:xfrm>
        </p:grpSpPr>
        <p:sp>
          <p:nvSpPr>
            <p:cNvPr id="194" name="曲线"/>
            <p:cNvSpPr>
              <a:spLocks/>
            </p:cNvSpPr>
            <p:nvPr/>
          </p:nvSpPr>
          <p:spPr>
            <a:xfrm>
              <a:off x="598462" y="3090131"/>
              <a:ext cx="3313675" cy="1585049"/>
            </a:xfrm>
            <a:custGeom>
              <a:avLst/>
              <a:gdLst>
                <a:gd name="T1" fmla="*/ 0 w 21600"/>
                <a:gd name="T2" fmla="*/ 0 h 21600"/>
                <a:gd name="T3" fmla="*/ 21600 w 21600"/>
                <a:gd name="T4" fmla="*/ 21600 h 21600"/>
              </a:gdLst>
              <a:ahLst/>
              <a:cxnLst/>
              <a:rect l="T1" t="T2" r="T3" b="T4"/>
              <a:pathLst>
                <a:path w="21600" h="21600">
                  <a:moveTo>
                    <a:pt x="0" y="0"/>
                  </a:moveTo>
                  <a:lnTo>
                    <a:pt x="0" y="21600"/>
                  </a:lnTo>
                  <a:lnTo>
                    <a:pt x="21600" y="21600"/>
                  </a:lnTo>
                  <a:lnTo>
                    <a:pt x="21600" y="0"/>
                  </a:lnTo>
                  <a:close/>
                </a:path>
              </a:pathLst>
            </a:custGeom>
            <a:solidFill>
              <a:srgbClr val="D74A2E">
                <a:alpha val="60000"/>
              </a:srgbClr>
            </a:solidFill>
            <a:ln cap="flat" cmpd="sng">
              <a:noFill/>
              <a:prstDash val="solid"/>
              <a:round/>
            </a:ln>
          </p:spPr>
        </p:sp>
        <p:sp>
          <p:nvSpPr>
            <p:cNvPr id="195" name="曲线"/>
            <p:cNvSpPr>
              <a:spLocks/>
            </p:cNvSpPr>
            <p:nvPr/>
          </p:nvSpPr>
          <p:spPr>
            <a:xfrm>
              <a:off x="598462" y="3090131"/>
              <a:ext cx="662329" cy="1585049"/>
            </a:xfrm>
            <a:custGeom>
              <a:avLst/>
              <a:gdLst>
                <a:gd name="T1" fmla="*/ 0 w 21600"/>
                <a:gd name="T2" fmla="*/ 0 h 21600"/>
                <a:gd name="T3" fmla="*/ 21600 w 21600"/>
                <a:gd name="T4" fmla="*/ 21600 h 21600"/>
              </a:gdLst>
              <a:ahLst/>
              <a:cxnLst/>
              <a:rect l="T1" t="T2" r="T3" b="T4"/>
              <a:pathLst>
                <a:path w="21600" h="21600">
                  <a:moveTo>
                    <a:pt x="0" y="0"/>
                  </a:moveTo>
                  <a:lnTo>
                    <a:pt x="0" y="21600"/>
                  </a:lnTo>
                  <a:lnTo>
                    <a:pt x="21600" y="21600"/>
                  </a:lnTo>
                  <a:lnTo>
                    <a:pt x="21600" y="0"/>
                  </a:lnTo>
                  <a:close/>
                </a:path>
              </a:pathLst>
            </a:custGeom>
            <a:solidFill>
              <a:srgbClr val="D74A2E">
                <a:alpha val="60000"/>
              </a:srgbClr>
            </a:solidFill>
            <a:ln cap="flat" cmpd="sng">
              <a:noFill/>
              <a:prstDash val="solid"/>
              <a:round/>
            </a:ln>
          </p:spPr>
        </p:sp>
      </p:grpSp>
      <p:sp>
        <p:nvSpPr>
          <p:cNvPr id="196" name="TextBox 195"/>
          <p:cNvSpPr txBox="1"/>
          <p:nvPr/>
        </p:nvSpPr>
        <p:spPr>
          <a:xfrm>
            <a:off x="609600" y="2190750"/>
            <a:ext cx="3276600" cy="523220"/>
          </a:xfrm>
          <a:prstGeom prst="rect">
            <a:avLst/>
          </a:prstGeom>
          <a:noFill/>
        </p:spPr>
        <p:txBody>
          <a:bodyPr wrap="square" rtlCol="0">
            <a:spAutoFit/>
          </a:bodyPr>
          <a:lstStyle/>
          <a:p>
            <a:pPr algn="ctr"/>
            <a:r>
              <a:rPr lang="en-US" altLang="zh-CN" b="1">
                <a:solidFill>
                  <a:schemeClr val="bg2"/>
                </a:solidFill>
                <a:latin typeface="Times New Roman" pitchFamily="18" charset="0"/>
                <a:ea typeface="Arial" charset="0"/>
                <a:cs typeface="Times New Roman" pitchFamily="18" charset="0"/>
              </a:rPr>
              <a:t>Memahami perspektif pemangku kepentingan</a:t>
            </a:r>
            <a:endParaRPr lang="en-US">
              <a:solidFill>
                <a:schemeClr val="bg2"/>
              </a:solidFill>
            </a:endParaRPr>
          </a:p>
        </p:txBody>
      </p:sp>
      <p:grpSp>
        <p:nvGrpSpPr>
          <p:cNvPr id="197" name="组合"/>
          <p:cNvGrpSpPr>
            <a:grpSpLocks/>
          </p:cNvGrpSpPr>
          <p:nvPr/>
        </p:nvGrpSpPr>
        <p:grpSpPr>
          <a:xfrm>
            <a:off x="609600" y="2876550"/>
            <a:ext cx="3313675" cy="678877"/>
            <a:chOff x="573010" y="1359473"/>
            <a:chExt cx="3313675" cy="1585048"/>
          </a:xfrm>
        </p:grpSpPr>
        <p:sp>
          <p:nvSpPr>
            <p:cNvPr id="198" name="曲线"/>
            <p:cNvSpPr>
              <a:spLocks/>
            </p:cNvSpPr>
            <p:nvPr/>
          </p:nvSpPr>
          <p:spPr>
            <a:xfrm>
              <a:off x="573010" y="1359473"/>
              <a:ext cx="3313675" cy="1585048"/>
            </a:xfrm>
            <a:custGeom>
              <a:avLst/>
              <a:gdLst>
                <a:gd name="T1" fmla="*/ 0 w 21600"/>
                <a:gd name="T2" fmla="*/ 0 h 21600"/>
                <a:gd name="T3" fmla="*/ 21600 w 21600"/>
                <a:gd name="T4" fmla="*/ 21600 h 21600"/>
              </a:gdLst>
              <a:ahLst/>
              <a:cxnLst/>
              <a:rect l="T1" t="T2" r="T3" b="T4"/>
              <a:pathLst>
                <a:path w="21600" h="21600">
                  <a:moveTo>
                    <a:pt x="0" y="0"/>
                  </a:moveTo>
                  <a:lnTo>
                    <a:pt x="0" y="21600"/>
                  </a:lnTo>
                  <a:lnTo>
                    <a:pt x="21600" y="21600"/>
                  </a:lnTo>
                  <a:lnTo>
                    <a:pt x="21600" y="0"/>
                  </a:lnTo>
                  <a:close/>
                </a:path>
              </a:pathLst>
            </a:custGeom>
            <a:solidFill>
              <a:srgbClr val="00C3B1">
                <a:alpha val="60000"/>
              </a:srgbClr>
            </a:solidFill>
            <a:ln cap="flat" cmpd="sng">
              <a:noFill/>
              <a:prstDash val="solid"/>
              <a:round/>
            </a:ln>
          </p:spPr>
        </p:sp>
        <p:sp>
          <p:nvSpPr>
            <p:cNvPr id="199" name="曲线"/>
            <p:cNvSpPr>
              <a:spLocks/>
            </p:cNvSpPr>
            <p:nvPr/>
          </p:nvSpPr>
          <p:spPr>
            <a:xfrm>
              <a:off x="573010" y="1359473"/>
              <a:ext cx="662329" cy="1585048"/>
            </a:xfrm>
            <a:custGeom>
              <a:avLst/>
              <a:gdLst>
                <a:gd name="T1" fmla="*/ 0 w 21600"/>
                <a:gd name="T2" fmla="*/ 0 h 21600"/>
                <a:gd name="T3" fmla="*/ 21600 w 21600"/>
                <a:gd name="T4" fmla="*/ 21600 h 21600"/>
              </a:gdLst>
              <a:ahLst/>
              <a:cxnLst/>
              <a:rect l="T1" t="T2" r="T3" b="T4"/>
              <a:pathLst>
                <a:path w="21600" h="21600">
                  <a:moveTo>
                    <a:pt x="0" y="0"/>
                  </a:moveTo>
                  <a:lnTo>
                    <a:pt x="0" y="21600"/>
                  </a:lnTo>
                  <a:lnTo>
                    <a:pt x="21600" y="21600"/>
                  </a:lnTo>
                  <a:lnTo>
                    <a:pt x="21600" y="0"/>
                  </a:lnTo>
                  <a:close/>
                </a:path>
              </a:pathLst>
            </a:custGeom>
            <a:solidFill>
              <a:schemeClr val="accent3"/>
            </a:solidFill>
            <a:ln cap="flat" cmpd="sng">
              <a:noFill/>
              <a:prstDash val="solid"/>
              <a:round/>
            </a:ln>
          </p:spPr>
        </p:sp>
      </p:grpSp>
      <p:grpSp>
        <p:nvGrpSpPr>
          <p:cNvPr id="200" name="组合"/>
          <p:cNvGrpSpPr>
            <a:grpSpLocks/>
          </p:cNvGrpSpPr>
          <p:nvPr/>
        </p:nvGrpSpPr>
        <p:grpSpPr>
          <a:xfrm>
            <a:off x="609600" y="3638550"/>
            <a:ext cx="3313675" cy="685800"/>
            <a:chOff x="598462" y="3090131"/>
            <a:chExt cx="3313675" cy="1585049"/>
          </a:xfrm>
        </p:grpSpPr>
        <p:sp>
          <p:nvSpPr>
            <p:cNvPr id="201" name="曲线"/>
            <p:cNvSpPr>
              <a:spLocks/>
            </p:cNvSpPr>
            <p:nvPr/>
          </p:nvSpPr>
          <p:spPr>
            <a:xfrm>
              <a:off x="598462" y="3090131"/>
              <a:ext cx="3313675" cy="1585049"/>
            </a:xfrm>
            <a:custGeom>
              <a:avLst/>
              <a:gdLst>
                <a:gd name="T1" fmla="*/ 0 w 21600"/>
                <a:gd name="T2" fmla="*/ 0 h 21600"/>
                <a:gd name="T3" fmla="*/ 21600 w 21600"/>
                <a:gd name="T4" fmla="*/ 21600 h 21600"/>
              </a:gdLst>
              <a:ahLst/>
              <a:cxnLst/>
              <a:rect l="T1" t="T2" r="T3" b="T4"/>
              <a:pathLst>
                <a:path w="21600" h="21600">
                  <a:moveTo>
                    <a:pt x="0" y="0"/>
                  </a:moveTo>
                  <a:lnTo>
                    <a:pt x="0" y="21600"/>
                  </a:lnTo>
                  <a:lnTo>
                    <a:pt x="21600" y="21600"/>
                  </a:lnTo>
                  <a:lnTo>
                    <a:pt x="21600" y="0"/>
                  </a:lnTo>
                  <a:close/>
                </a:path>
              </a:pathLst>
            </a:custGeom>
            <a:solidFill>
              <a:srgbClr val="D74A2E">
                <a:alpha val="60000"/>
              </a:srgbClr>
            </a:solidFill>
            <a:ln cap="flat" cmpd="sng">
              <a:noFill/>
              <a:prstDash val="solid"/>
              <a:round/>
            </a:ln>
          </p:spPr>
        </p:sp>
        <p:sp>
          <p:nvSpPr>
            <p:cNvPr id="202" name="曲线"/>
            <p:cNvSpPr>
              <a:spLocks/>
            </p:cNvSpPr>
            <p:nvPr/>
          </p:nvSpPr>
          <p:spPr>
            <a:xfrm>
              <a:off x="598462" y="3090131"/>
              <a:ext cx="662329" cy="1585049"/>
            </a:xfrm>
            <a:custGeom>
              <a:avLst/>
              <a:gdLst>
                <a:gd name="T1" fmla="*/ 0 w 21600"/>
                <a:gd name="T2" fmla="*/ 0 h 21600"/>
                <a:gd name="T3" fmla="*/ 21600 w 21600"/>
                <a:gd name="T4" fmla="*/ 21600 h 21600"/>
              </a:gdLst>
              <a:ahLst/>
              <a:cxnLst/>
              <a:rect l="T1" t="T2" r="T3" b="T4"/>
              <a:pathLst>
                <a:path w="21600" h="21600">
                  <a:moveTo>
                    <a:pt x="0" y="0"/>
                  </a:moveTo>
                  <a:lnTo>
                    <a:pt x="0" y="21600"/>
                  </a:lnTo>
                  <a:lnTo>
                    <a:pt x="21600" y="21600"/>
                  </a:lnTo>
                  <a:lnTo>
                    <a:pt x="21600" y="0"/>
                  </a:lnTo>
                  <a:close/>
                </a:path>
              </a:pathLst>
            </a:custGeom>
            <a:solidFill>
              <a:srgbClr val="D74A2E">
                <a:alpha val="60000"/>
              </a:srgbClr>
            </a:solidFill>
            <a:ln cap="flat" cmpd="sng">
              <a:noFill/>
              <a:prstDash val="solid"/>
              <a:round/>
            </a:ln>
          </p:spPr>
        </p:sp>
      </p:grpSp>
      <p:sp>
        <p:nvSpPr>
          <p:cNvPr id="203" name="TextBox 202"/>
          <p:cNvSpPr txBox="1"/>
          <p:nvPr/>
        </p:nvSpPr>
        <p:spPr>
          <a:xfrm>
            <a:off x="609601" y="2952750"/>
            <a:ext cx="3200400" cy="523220"/>
          </a:xfrm>
          <a:prstGeom prst="rect">
            <a:avLst/>
          </a:prstGeom>
          <a:noFill/>
        </p:spPr>
        <p:txBody>
          <a:bodyPr wrap="square" rtlCol="0">
            <a:spAutoFit/>
          </a:bodyPr>
          <a:lstStyle/>
          <a:p>
            <a:pPr algn="ctr"/>
            <a:r>
              <a:rPr lang="en-US" altLang="zh-CN" b="1">
                <a:solidFill>
                  <a:schemeClr val="bg2"/>
                </a:solidFill>
                <a:latin typeface="Times New Roman" pitchFamily="18" charset="0"/>
                <a:ea typeface="Comfortaa" charset="0"/>
                <a:cs typeface="Times New Roman" pitchFamily="18" charset="0"/>
                <a:sym typeface="Comfortaa" charset="0"/>
              </a:rPr>
              <a:t>Memahami konteks lingkungan dan sosial-ekonomi</a:t>
            </a:r>
            <a:endParaRPr lang="en-US">
              <a:solidFill>
                <a:schemeClr val="bg2"/>
              </a:solidFill>
            </a:endParaRPr>
          </a:p>
        </p:txBody>
      </p:sp>
      <p:sp>
        <p:nvSpPr>
          <p:cNvPr id="204" name="TextBox 203"/>
          <p:cNvSpPr txBox="1"/>
          <p:nvPr/>
        </p:nvSpPr>
        <p:spPr>
          <a:xfrm>
            <a:off x="685800" y="3714750"/>
            <a:ext cx="3298901" cy="307777"/>
          </a:xfrm>
          <a:prstGeom prst="rect">
            <a:avLst/>
          </a:prstGeom>
          <a:noFill/>
        </p:spPr>
        <p:txBody>
          <a:bodyPr wrap="square" rtlCol="0">
            <a:spAutoFit/>
          </a:bodyPr>
          <a:lstStyle/>
          <a:p>
            <a:r>
              <a:rPr lang="en-US" altLang="zh-CN" b="1">
                <a:solidFill>
                  <a:schemeClr val="bg2"/>
                </a:solidFill>
                <a:latin typeface="Times New Roman" pitchFamily="18" charset="0"/>
                <a:ea typeface="Comfortaa" charset="0"/>
                <a:cs typeface="Times New Roman" pitchFamily="18" charset="0"/>
                <a:sym typeface="Comfortaa" charset="0"/>
              </a:rPr>
              <a:t>Memahami konteks kelembagaan</a:t>
            </a:r>
            <a:endParaRPr lang="en-US">
              <a:solidFill>
                <a:schemeClr val="bg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36"/>
        <p:cNvGrpSpPr/>
        <p:nvPr/>
      </p:nvGrpSpPr>
      <p:grpSpPr>
        <a:xfrm>
          <a:off x="0" y="0"/>
          <a:ext cx="0" cy="0"/>
          <a:chOff x="0" y="0"/>
          <a:chExt cx="0" cy="0"/>
        </a:xfrm>
      </p:grpSpPr>
      <p:sp>
        <p:nvSpPr>
          <p:cNvPr id="1637" name="Google Shape;1637;p42"/>
          <p:cNvSpPr txBox="1">
            <a:spLocks noGrp="1"/>
          </p:cNvSpPr>
          <p:nvPr>
            <p:ph type="title"/>
          </p:nvPr>
        </p:nvSpPr>
        <p:spPr>
          <a:xfrm>
            <a:off x="713225" y="539500"/>
            <a:ext cx="7717500" cy="612900"/>
          </a:xfrm>
          <a:prstGeom prst="rect">
            <a:avLst/>
          </a:prstGeom>
        </p:spPr>
        <p:txBody>
          <a:bodyPr spcFirstLastPara="1" wrap="square" lIns="91425" tIns="91425" rIns="91425" bIns="91425" anchor="t" anchorCtr="0">
            <a:noAutofit/>
          </a:bodyPr>
          <a:lstStyle/>
          <a:p>
            <a:pPr lvl="0"/>
            <a:r>
              <a:rPr lang="en-US" altLang="zh-CN">
                <a:solidFill>
                  <a:srgbClr val="000000"/>
                </a:solidFill>
                <a:latin typeface="Arial" charset="0"/>
                <a:ea typeface="Arial" charset="0"/>
                <a:cs typeface="Lucida Sans" charset="0"/>
              </a:rPr>
              <a:t>PERENCANAAN KOLABORATIF </a:t>
            </a:r>
            <a:endParaRPr/>
          </a:p>
        </p:txBody>
      </p:sp>
      <p:grpSp>
        <p:nvGrpSpPr>
          <p:cNvPr id="25" name="组合"/>
          <p:cNvGrpSpPr>
            <a:grpSpLocks/>
          </p:cNvGrpSpPr>
          <p:nvPr/>
        </p:nvGrpSpPr>
        <p:grpSpPr>
          <a:xfrm>
            <a:off x="3249217" y="1379039"/>
            <a:ext cx="2666791" cy="2825495"/>
            <a:chOff x="3249217" y="1379039"/>
            <a:chExt cx="2666791" cy="2825495"/>
          </a:xfrm>
        </p:grpSpPr>
        <p:sp>
          <p:nvSpPr>
            <p:cNvPr id="26" name="曲线"/>
            <p:cNvSpPr>
              <a:spLocks/>
            </p:cNvSpPr>
            <p:nvPr/>
          </p:nvSpPr>
          <p:spPr>
            <a:xfrm>
              <a:off x="4580459" y="1379039"/>
              <a:ext cx="1335548" cy="1413000"/>
            </a:xfrm>
            <a:custGeom>
              <a:avLst/>
              <a:gdLst>
                <a:gd name="T1" fmla="*/ 0 w 21600"/>
                <a:gd name="T2" fmla="*/ 0 h 21600"/>
                <a:gd name="T3" fmla="*/ 21600 w 21600"/>
                <a:gd name="T4" fmla="*/ 21600 h 21600"/>
              </a:gdLst>
              <a:ahLst/>
              <a:cxnLst/>
              <a:rect l="T1" t="T2" r="T3" b="T4"/>
              <a:pathLst>
                <a:path w="21600" h="21600">
                  <a:moveTo>
                    <a:pt x="3" y="1"/>
                  </a:moveTo>
                  <a:lnTo>
                    <a:pt x="0" y="21600"/>
                  </a:lnTo>
                  <a:lnTo>
                    <a:pt x="21600" y="21600"/>
                  </a:lnTo>
                  <a:cubicBezTo>
                    <a:pt x="20583" y="10494"/>
                    <a:pt x="11560" y="1549"/>
                    <a:pt x="3" y="1"/>
                  </a:cubicBezTo>
                  <a:close/>
                </a:path>
              </a:pathLst>
            </a:custGeom>
            <a:solidFill>
              <a:schemeClr val="accent1"/>
            </a:solidFill>
            <a:ln cap="flat" cmpd="sng">
              <a:noFill/>
              <a:prstDash val="solid"/>
              <a:round/>
            </a:ln>
          </p:spPr>
        </p:sp>
        <p:sp>
          <p:nvSpPr>
            <p:cNvPr id="27" name="曲线"/>
            <p:cNvSpPr>
              <a:spLocks/>
            </p:cNvSpPr>
            <p:nvPr/>
          </p:nvSpPr>
          <p:spPr>
            <a:xfrm>
              <a:off x="4559236" y="2947090"/>
              <a:ext cx="1197143" cy="1257444"/>
            </a:xfrm>
            <a:custGeom>
              <a:avLst/>
              <a:gdLst>
                <a:gd name="T1" fmla="*/ 0 w 21600"/>
                <a:gd name="T2" fmla="*/ 0 h 21600"/>
                <a:gd name="T3" fmla="*/ 21600 w 21600"/>
                <a:gd name="T4" fmla="*/ 21600 h 21600"/>
              </a:gdLst>
              <a:ahLst/>
              <a:cxnLst/>
              <a:rect l="T1" t="T2" r="T3" b="T4"/>
              <a:pathLst>
                <a:path w="21600" h="21600">
                  <a:moveTo>
                    <a:pt x="0" y="2"/>
                  </a:moveTo>
                  <a:lnTo>
                    <a:pt x="0" y="21597"/>
                  </a:lnTo>
                  <a:cubicBezTo>
                    <a:pt x="11491" y="20049"/>
                    <a:pt x="20508" y="11126"/>
                    <a:pt x="21597" y="2"/>
                  </a:cubicBezTo>
                  <a:close/>
                </a:path>
              </a:pathLst>
            </a:custGeom>
            <a:solidFill>
              <a:schemeClr val="accent4"/>
            </a:solidFill>
            <a:ln w="9525" cap="flat" cmpd="sng">
              <a:solidFill>
                <a:srgbClr val="CFD9E0"/>
              </a:solidFill>
              <a:prstDash val="solid"/>
              <a:round/>
            </a:ln>
          </p:spPr>
        </p:sp>
        <p:sp>
          <p:nvSpPr>
            <p:cNvPr id="28" name="曲线"/>
            <p:cNvSpPr>
              <a:spLocks/>
            </p:cNvSpPr>
            <p:nvPr/>
          </p:nvSpPr>
          <p:spPr>
            <a:xfrm>
              <a:off x="3374516" y="1784842"/>
              <a:ext cx="1010847" cy="1026934"/>
            </a:xfrm>
            <a:custGeom>
              <a:avLst/>
              <a:gdLst>
                <a:gd name="T1" fmla="*/ 0 w 21600"/>
                <a:gd name="T2" fmla="*/ 0 h 21600"/>
                <a:gd name="T3" fmla="*/ 21600 w 21600"/>
                <a:gd name="T4" fmla="*/ 21600 h 21600"/>
              </a:gdLst>
              <a:ahLst/>
              <a:cxnLst/>
              <a:rect l="T1" t="T2" r="T3" b="T4"/>
              <a:pathLst>
                <a:path w="21600" h="21600">
                  <a:moveTo>
                    <a:pt x="21597" y="2"/>
                  </a:moveTo>
                  <a:cubicBezTo>
                    <a:pt x="10115" y="1137"/>
                    <a:pt x="1002" y="10215"/>
                    <a:pt x="2" y="21600"/>
                  </a:cubicBezTo>
                  <a:lnTo>
                    <a:pt x="21597" y="21600"/>
                  </a:lnTo>
                  <a:lnTo>
                    <a:pt x="21597" y="2"/>
                  </a:lnTo>
                  <a:close/>
                </a:path>
              </a:pathLst>
            </a:custGeom>
            <a:solidFill>
              <a:schemeClr val="accent3"/>
            </a:solidFill>
            <a:ln cap="flat" cmpd="sng">
              <a:noFill/>
              <a:prstDash val="solid"/>
              <a:round/>
            </a:ln>
          </p:spPr>
        </p:sp>
        <p:sp>
          <p:nvSpPr>
            <p:cNvPr id="29" name="曲线"/>
            <p:cNvSpPr>
              <a:spLocks/>
            </p:cNvSpPr>
            <p:nvPr/>
          </p:nvSpPr>
          <p:spPr>
            <a:xfrm>
              <a:off x="3249217" y="2947090"/>
              <a:ext cx="1136147" cy="1146176"/>
            </a:xfrm>
            <a:custGeom>
              <a:avLst/>
              <a:gdLst>
                <a:gd name="T1" fmla="*/ 0 w 21600"/>
                <a:gd name="T2" fmla="*/ 0 h 21600"/>
                <a:gd name="T3" fmla="*/ 21600 w 21600"/>
                <a:gd name="T4" fmla="*/ 21600 h 21600"/>
              </a:gdLst>
              <a:ahLst/>
              <a:cxnLst/>
              <a:rect l="T1" t="T2" r="T3" b="T4"/>
              <a:pathLst>
                <a:path w="21600" h="21600">
                  <a:moveTo>
                    <a:pt x="0" y="2"/>
                  </a:moveTo>
                  <a:cubicBezTo>
                    <a:pt x="1082" y="11397"/>
                    <a:pt x="10129" y="20441"/>
                    <a:pt x="21597" y="21600"/>
                  </a:cubicBezTo>
                  <a:lnTo>
                    <a:pt x="21597" y="2"/>
                  </a:lnTo>
                  <a:close/>
                </a:path>
              </a:pathLst>
            </a:custGeom>
            <a:solidFill>
              <a:srgbClr val="F7BA9C"/>
            </a:solidFill>
            <a:ln cap="flat" cmpd="sng">
              <a:noFill/>
              <a:prstDash val="solid"/>
              <a:round/>
            </a:ln>
          </p:spPr>
        </p:sp>
      </p:grpSp>
      <p:cxnSp>
        <p:nvCxnSpPr>
          <p:cNvPr id="30" name="肘形连接线"/>
          <p:cNvCxnSpPr>
            <a:cxnSpLocks/>
          </p:cNvCxnSpPr>
          <p:nvPr/>
        </p:nvCxnSpPr>
        <p:spPr>
          <a:xfrm>
            <a:off x="2672850" y="1632175"/>
            <a:ext cx="1345800" cy="405600"/>
          </a:xfrm>
          <a:prstGeom prst="bentConnector3">
            <a:avLst>
              <a:gd name="adj1" fmla="val 50000"/>
            </a:avLst>
          </a:prstGeom>
          <a:noFill/>
          <a:ln w="19050" cap="flat" cmpd="sng">
            <a:solidFill>
              <a:srgbClr val="00C3B1"/>
            </a:solidFill>
            <a:prstDash val="solid"/>
            <a:round/>
            <a:headEnd type="oval" w="med" len="med"/>
          </a:ln>
        </p:spPr>
      </p:cxnSp>
      <p:cxnSp>
        <p:nvCxnSpPr>
          <p:cNvPr id="32" name="肘形连接线"/>
          <p:cNvCxnSpPr>
            <a:cxnSpLocks/>
          </p:cNvCxnSpPr>
          <p:nvPr/>
        </p:nvCxnSpPr>
        <p:spPr>
          <a:xfrm rot="10800000" flipV="1">
            <a:off x="5113451" y="1404480"/>
            <a:ext cx="1364366" cy="633290"/>
          </a:xfrm>
          <a:prstGeom prst="bentConnector3">
            <a:avLst>
              <a:gd name="adj1" fmla="val 50000"/>
            </a:avLst>
          </a:prstGeom>
          <a:noFill/>
          <a:ln w="19050" cap="flat" cmpd="sng">
            <a:solidFill>
              <a:srgbClr val="E1A28D"/>
            </a:solidFill>
            <a:prstDash val="solid"/>
            <a:round/>
            <a:headEnd type="oval" w="med" len="med"/>
          </a:ln>
        </p:spPr>
      </p:cxnSp>
      <p:cxnSp>
        <p:nvCxnSpPr>
          <p:cNvPr id="33" name="肘形连接线"/>
          <p:cNvCxnSpPr>
            <a:cxnSpLocks/>
          </p:cNvCxnSpPr>
          <p:nvPr/>
        </p:nvCxnSpPr>
        <p:spPr>
          <a:xfrm>
            <a:off x="2870172" y="3520178"/>
            <a:ext cx="1477646" cy="386017"/>
          </a:xfrm>
          <a:prstGeom prst="bentConnector3">
            <a:avLst>
              <a:gd name="adj1" fmla="val 50000"/>
            </a:avLst>
          </a:prstGeom>
          <a:noFill/>
          <a:ln w="19050" cap="flat" cmpd="sng">
            <a:solidFill>
              <a:srgbClr val="F7BA9C"/>
            </a:solidFill>
            <a:prstDash val="solid"/>
            <a:round/>
            <a:headEnd type="oval" w="med" len="med"/>
          </a:ln>
        </p:spPr>
      </p:cxnSp>
      <p:cxnSp>
        <p:nvCxnSpPr>
          <p:cNvPr id="34" name="肘形连接线"/>
          <p:cNvCxnSpPr>
            <a:cxnSpLocks/>
          </p:cNvCxnSpPr>
          <p:nvPr/>
        </p:nvCxnSpPr>
        <p:spPr>
          <a:xfrm rot="10800000" flipV="1">
            <a:off x="4861202" y="3575812"/>
            <a:ext cx="1425414" cy="259402"/>
          </a:xfrm>
          <a:prstGeom prst="bentConnector3">
            <a:avLst>
              <a:gd name="adj1" fmla="val 50000"/>
            </a:avLst>
          </a:prstGeom>
          <a:noFill/>
          <a:ln w="19050" cap="flat" cmpd="sng">
            <a:solidFill>
              <a:srgbClr val="029083"/>
            </a:solidFill>
            <a:prstDash val="solid"/>
            <a:round/>
            <a:headEnd type="oval" w="med" len="med"/>
          </a:ln>
        </p:spPr>
      </p:cxnSp>
      <p:sp>
        <p:nvSpPr>
          <p:cNvPr id="35" name="TextBox 34"/>
          <p:cNvSpPr txBox="1"/>
          <p:nvPr/>
        </p:nvSpPr>
        <p:spPr>
          <a:xfrm>
            <a:off x="152400" y="1200150"/>
            <a:ext cx="2514600" cy="1169551"/>
          </a:xfrm>
          <a:prstGeom prst="rect">
            <a:avLst/>
          </a:prstGeom>
          <a:noFill/>
        </p:spPr>
        <p:txBody>
          <a:bodyPr wrap="square" rtlCol="0">
            <a:spAutoFit/>
          </a:bodyPr>
          <a:lstStyle/>
          <a:p>
            <a:r>
              <a:rPr lang="en-US" altLang="zh-CN">
                <a:latin typeface="Comfortaa" charset="0"/>
                <a:ea typeface="Comfortaa" charset="0"/>
                <a:cs typeface="Comfortaa" charset="0"/>
                <a:sym typeface="Comfortaa" charset="0"/>
              </a:rPr>
              <a:t>Perencanaan kolaboratif berfungsi untuk memberikan landasan bagi arah jalan </a:t>
            </a:r>
          </a:p>
          <a:p>
            <a:r>
              <a:rPr lang="en-US" altLang="zh-CN">
                <a:latin typeface="Comfortaa" charset="0"/>
                <a:ea typeface="Comfortaa" charset="0"/>
                <a:cs typeface="Comfortaa" charset="0"/>
                <a:sym typeface="Comfortaa" charset="0"/>
              </a:rPr>
              <a:t>pelaksanaan pengelolaan lanskap terpadu</a:t>
            </a:r>
            <a:endParaRPr lang="en-US"/>
          </a:p>
        </p:txBody>
      </p:sp>
      <p:sp>
        <p:nvSpPr>
          <p:cNvPr id="36" name="TextBox 35"/>
          <p:cNvSpPr txBox="1"/>
          <p:nvPr/>
        </p:nvSpPr>
        <p:spPr>
          <a:xfrm>
            <a:off x="152401" y="3028950"/>
            <a:ext cx="2666999" cy="1815882"/>
          </a:xfrm>
          <a:prstGeom prst="rect">
            <a:avLst/>
          </a:prstGeom>
          <a:noFill/>
        </p:spPr>
        <p:txBody>
          <a:bodyPr wrap="square" rtlCol="0">
            <a:spAutoFit/>
          </a:bodyPr>
          <a:lstStyle/>
          <a:p>
            <a:r>
              <a:rPr lang="en-US" altLang="zh-CN">
                <a:latin typeface="Comfortaa" charset="0"/>
                <a:ea typeface="Comfortaa" charset="0"/>
                <a:cs typeface="Comfortaa" charset="0"/>
                <a:sym typeface="Comfortaa" charset="0"/>
              </a:rPr>
              <a:t>Perencanaan kolaboratif melibatkan diskusi dan negosiasi tentang cara menyelaraskan kegiatan dan mengoordinasikan atau mengintegrasikan aksi kolaboratif di dalam mandat yang ada</a:t>
            </a:r>
            <a:endParaRPr lang="en-US"/>
          </a:p>
        </p:txBody>
      </p:sp>
      <p:sp>
        <p:nvSpPr>
          <p:cNvPr id="37" name="TextBox 36"/>
          <p:cNvSpPr txBox="1"/>
          <p:nvPr/>
        </p:nvSpPr>
        <p:spPr>
          <a:xfrm>
            <a:off x="6172200" y="1276350"/>
            <a:ext cx="2819400" cy="1815882"/>
          </a:xfrm>
          <a:prstGeom prst="rect">
            <a:avLst/>
          </a:prstGeom>
          <a:noFill/>
        </p:spPr>
        <p:txBody>
          <a:bodyPr wrap="square" rtlCol="0">
            <a:spAutoFit/>
          </a:bodyPr>
          <a:lstStyle/>
          <a:p>
            <a:pPr algn="r"/>
            <a:r>
              <a:rPr lang="en-US" altLang="zh-CN">
                <a:latin typeface="Comfortaa" charset="0"/>
                <a:ea typeface="Comfortaa" charset="0"/>
                <a:cs typeface="Comfortaa" charset="0"/>
                <a:sym typeface="Comfortaa" charset="0"/>
              </a:rPr>
              <a:t>Kuncinya adalah bagi para pemangku kepentingan untuk terbuka pada menelusuri cara-cara baru dari mencapai hasil yang mereka kehendaki, yang berbeda </a:t>
            </a:r>
          </a:p>
          <a:p>
            <a:pPr algn="r"/>
            <a:r>
              <a:rPr lang="en-US" altLang="zh-CN">
                <a:latin typeface="Comfortaa" charset="0"/>
                <a:ea typeface="Comfortaa" charset="0"/>
                <a:cs typeface="Comfortaa" charset="0"/>
                <a:sym typeface="Comfortaa" charset="0"/>
              </a:rPr>
              <a:t>dari kondisi business as usual</a:t>
            </a:r>
            <a:endParaRPr lang="zh-CN" altLang="en-US">
              <a:latin typeface="Comfortaa" charset="0"/>
              <a:ea typeface="Comfortaa" charset="0"/>
              <a:cs typeface="Comfortaa" charset="0"/>
              <a:sym typeface="Comfortaa" charset="0"/>
            </a:endParaRPr>
          </a:p>
          <a:p>
            <a:endParaRPr lang="en-US"/>
          </a:p>
        </p:txBody>
      </p:sp>
      <p:sp>
        <p:nvSpPr>
          <p:cNvPr id="38" name="TextBox 37"/>
          <p:cNvSpPr txBox="1"/>
          <p:nvPr/>
        </p:nvSpPr>
        <p:spPr>
          <a:xfrm>
            <a:off x="6096000" y="3257550"/>
            <a:ext cx="3048000" cy="1815882"/>
          </a:xfrm>
          <a:prstGeom prst="rect">
            <a:avLst/>
          </a:prstGeom>
          <a:noFill/>
        </p:spPr>
        <p:txBody>
          <a:bodyPr wrap="square" rtlCol="0">
            <a:spAutoFit/>
          </a:bodyPr>
          <a:lstStyle/>
          <a:p>
            <a:r>
              <a:rPr lang="en-US" altLang="zh-CN">
                <a:latin typeface="Comfortaa" charset="0"/>
                <a:ea typeface="Arial" charset="0"/>
                <a:cs typeface="Arial" charset="0"/>
                <a:sym typeface="Arial" charset="0"/>
              </a:rPr>
              <a:t>Tingkat detail di dalam rencana dan jumlah kesepakatan yang dicapai bervariasi tergantung pada tujuan dan konteks dari inisiatif pengelolaan lanskap. </a:t>
            </a:r>
            <a:r>
              <a:rPr lang="en-US" altLang="zh-CN">
                <a:latin typeface="Comfortaa" charset="0"/>
                <a:ea typeface="Comfortaa" charset="0"/>
                <a:cs typeface="Comfortaa" charset="0"/>
                <a:sym typeface="Comfortaa" charset="0"/>
              </a:rPr>
              <a:t>para pemangku kepentingan harus menentukan jenis kesepakatan yang mereka upayakan</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91"/>
        <p:cNvGrpSpPr/>
        <p:nvPr/>
      </p:nvGrpSpPr>
      <p:grpSpPr>
        <a:xfrm>
          <a:off x="0" y="0"/>
          <a:ext cx="0" cy="0"/>
          <a:chOff x="0" y="0"/>
          <a:chExt cx="0" cy="0"/>
        </a:xfrm>
      </p:grpSpPr>
      <p:sp>
        <p:nvSpPr>
          <p:cNvPr id="995" name="Google Shape;995;p35"/>
          <p:cNvSpPr/>
          <p:nvPr/>
        </p:nvSpPr>
        <p:spPr>
          <a:xfrm>
            <a:off x="8213096" y="1132645"/>
            <a:ext cx="215353" cy="196416"/>
          </a:xfrm>
          <a:custGeom>
            <a:avLst/>
            <a:gdLst/>
            <a:ahLst/>
            <a:cxnLst/>
            <a:rect l="l" t="t" r="r" b="b"/>
            <a:pathLst>
              <a:path w="2184" h="1992" fill="none" extrusionOk="0">
                <a:moveTo>
                  <a:pt x="0" y="1991"/>
                </a:moveTo>
                <a:cubicBezTo>
                  <a:pt x="671" y="1331"/>
                  <a:pt x="1467" y="672"/>
                  <a:pt x="2184" y="1"/>
                </a:cubicBezTo>
              </a:path>
            </a:pathLst>
          </a:custGeom>
          <a:noFill/>
          <a:ln w="13375" cap="rnd" cmpd="sng">
            <a:solidFill>
              <a:srgbClr val="FFFEB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Title 408"/>
          <p:cNvSpPr>
            <a:spLocks noGrp="1"/>
          </p:cNvSpPr>
          <p:nvPr>
            <p:ph type="title"/>
          </p:nvPr>
        </p:nvSpPr>
        <p:spPr>
          <a:xfrm>
            <a:off x="0" y="209550"/>
            <a:ext cx="8991600" cy="1143000"/>
          </a:xfrm>
        </p:spPr>
        <p:txBody>
          <a:bodyPr/>
          <a:lstStyle/>
          <a:p>
            <a:r>
              <a:rPr lang="en-US" altLang="zh-CN" sz="2800">
                <a:solidFill>
                  <a:srgbClr val="000000"/>
                </a:solidFill>
                <a:latin typeface="Arial" charset="0"/>
                <a:ea typeface="Arial" charset="0"/>
                <a:cs typeface="Lucida Sans" charset="0"/>
              </a:rPr>
              <a:t>Tantangan untuk mencapai rencana kolaboratif</a:t>
            </a:r>
            <a:endParaRPr lang="en-US" sz="2800"/>
          </a:p>
        </p:txBody>
      </p:sp>
      <p:grpSp>
        <p:nvGrpSpPr>
          <p:cNvPr id="411" name="组合"/>
          <p:cNvGrpSpPr>
            <a:grpSpLocks/>
          </p:cNvGrpSpPr>
          <p:nvPr/>
        </p:nvGrpSpPr>
        <p:grpSpPr>
          <a:xfrm>
            <a:off x="2266519" y="3160193"/>
            <a:ext cx="4977683" cy="379389"/>
            <a:chOff x="2266519" y="3160193"/>
            <a:chExt cx="4977683" cy="379389"/>
          </a:xfrm>
        </p:grpSpPr>
        <p:sp>
          <p:nvSpPr>
            <p:cNvPr id="412" name="矩形"/>
            <p:cNvSpPr>
              <a:spLocks/>
            </p:cNvSpPr>
            <p:nvPr/>
          </p:nvSpPr>
          <p:spPr>
            <a:xfrm>
              <a:off x="5561762" y="3160708"/>
              <a:ext cx="1622625" cy="122849"/>
            </a:xfrm>
            <a:prstGeom prst="rect">
              <a:avLst/>
            </a:prstGeom>
            <a:solidFill>
              <a:schemeClr val="accent1"/>
            </a:solidFill>
            <a:ln w="12700" cap="flat" cmpd="sng">
              <a:noFill/>
              <a:prstDash val="solid"/>
              <a:round/>
            </a:ln>
          </p:spPr>
        </p:sp>
        <p:sp>
          <p:nvSpPr>
            <p:cNvPr id="413" name="矩形"/>
            <p:cNvSpPr>
              <a:spLocks/>
            </p:cNvSpPr>
            <p:nvPr/>
          </p:nvSpPr>
          <p:spPr>
            <a:xfrm>
              <a:off x="2316607" y="3160525"/>
              <a:ext cx="1622535" cy="122699"/>
            </a:xfrm>
            <a:prstGeom prst="rect">
              <a:avLst/>
            </a:prstGeom>
            <a:solidFill>
              <a:srgbClr val="F7BA9C"/>
            </a:solidFill>
            <a:ln w="12700" cap="flat" cmpd="sng">
              <a:noFill/>
              <a:prstDash val="solid"/>
              <a:round/>
            </a:ln>
          </p:spPr>
        </p:sp>
        <p:grpSp>
          <p:nvGrpSpPr>
            <p:cNvPr id="414" name="组合"/>
            <p:cNvGrpSpPr>
              <a:grpSpLocks/>
            </p:cNvGrpSpPr>
            <p:nvPr/>
          </p:nvGrpSpPr>
          <p:grpSpPr>
            <a:xfrm>
              <a:off x="3939179" y="3160193"/>
              <a:ext cx="1622625" cy="379389"/>
              <a:chOff x="3939179" y="3160193"/>
              <a:chExt cx="1622625" cy="379389"/>
            </a:xfrm>
          </p:grpSpPr>
          <p:sp>
            <p:nvSpPr>
              <p:cNvPr id="417" name="矩形"/>
              <p:cNvSpPr>
                <a:spLocks/>
              </p:cNvSpPr>
              <p:nvPr/>
            </p:nvSpPr>
            <p:spPr>
              <a:xfrm>
                <a:off x="3939179" y="3160711"/>
                <a:ext cx="1622625" cy="122850"/>
              </a:xfrm>
              <a:prstGeom prst="rect">
                <a:avLst/>
              </a:prstGeom>
              <a:solidFill>
                <a:schemeClr val="accent3"/>
              </a:solidFill>
              <a:ln w="12700" cap="flat" cmpd="sng">
                <a:noFill/>
                <a:prstDash val="solid"/>
                <a:round/>
              </a:ln>
            </p:spPr>
          </p:sp>
          <p:grpSp>
            <p:nvGrpSpPr>
              <p:cNvPr id="418" name="组合"/>
              <p:cNvGrpSpPr>
                <a:grpSpLocks/>
              </p:cNvGrpSpPr>
              <p:nvPr/>
            </p:nvGrpSpPr>
            <p:grpSpPr>
              <a:xfrm rot="10800000">
                <a:off x="4713955" y="3160193"/>
                <a:ext cx="76557" cy="379389"/>
                <a:chOff x="4713955" y="3160193"/>
                <a:chExt cx="76557" cy="379389"/>
              </a:xfrm>
            </p:grpSpPr>
            <p:cxnSp>
              <p:nvCxnSpPr>
                <p:cNvPr id="419" name="直线连接线"/>
                <p:cNvCxnSpPr>
                  <a:cxnSpLocks/>
                </p:cNvCxnSpPr>
                <p:nvPr/>
              </p:nvCxnSpPr>
              <p:spPr>
                <a:xfrm>
                  <a:off x="4761607" y="3208853"/>
                  <a:ext cx="1587" cy="330729"/>
                </a:xfrm>
                <a:prstGeom prst="straightConnector1">
                  <a:avLst/>
                </a:prstGeom>
                <a:noFill/>
                <a:ln w="9525" cap="flat" cmpd="sng">
                  <a:solidFill>
                    <a:srgbClr val="00C3B1"/>
                  </a:solidFill>
                  <a:prstDash val="solid"/>
                  <a:round/>
                </a:ln>
              </p:spPr>
            </p:cxnSp>
            <p:sp>
              <p:nvSpPr>
                <p:cNvPr id="420" name="椭圆"/>
                <p:cNvSpPr>
                  <a:spLocks/>
                </p:cNvSpPr>
                <p:nvPr/>
              </p:nvSpPr>
              <p:spPr>
                <a:xfrm>
                  <a:off x="4713955" y="3160193"/>
                  <a:ext cx="76557" cy="85028"/>
                </a:xfrm>
                <a:prstGeom prst="ellipse">
                  <a:avLst/>
                </a:prstGeom>
                <a:solidFill>
                  <a:schemeClr val="accent3"/>
                </a:solidFill>
                <a:ln w="12700" cap="flat" cmpd="sng">
                  <a:noFill/>
                  <a:prstDash val="solid"/>
                  <a:round/>
                </a:ln>
              </p:spPr>
            </p:sp>
          </p:grpSp>
        </p:grpSp>
        <p:sp>
          <p:nvSpPr>
            <p:cNvPr id="415" name="椭圆"/>
            <p:cNvSpPr>
              <a:spLocks/>
            </p:cNvSpPr>
            <p:nvPr/>
          </p:nvSpPr>
          <p:spPr>
            <a:xfrm>
              <a:off x="2266519" y="3160444"/>
              <a:ext cx="112859" cy="122699"/>
            </a:xfrm>
            <a:prstGeom prst="ellipse">
              <a:avLst/>
            </a:prstGeom>
            <a:solidFill>
              <a:srgbClr val="F7BA9C"/>
            </a:solidFill>
            <a:ln w="12700" cap="flat" cmpd="sng">
              <a:noFill/>
              <a:prstDash val="solid"/>
              <a:round/>
            </a:ln>
          </p:spPr>
        </p:sp>
        <p:sp>
          <p:nvSpPr>
            <p:cNvPr id="416" name="椭圆"/>
            <p:cNvSpPr>
              <a:spLocks/>
            </p:cNvSpPr>
            <p:nvPr/>
          </p:nvSpPr>
          <p:spPr>
            <a:xfrm>
              <a:off x="7131342" y="3160444"/>
              <a:ext cx="112859" cy="122699"/>
            </a:xfrm>
            <a:prstGeom prst="ellipse">
              <a:avLst/>
            </a:prstGeom>
            <a:solidFill>
              <a:schemeClr val="accent1"/>
            </a:solidFill>
            <a:ln w="12700" cap="flat" cmpd="sng">
              <a:noFill/>
              <a:prstDash val="solid"/>
              <a:round/>
            </a:ln>
          </p:spPr>
        </p:sp>
      </p:grpSp>
      <p:grpSp>
        <p:nvGrpSpPr>
          <p:cNvPr id="421" name="组合"/>
          <p:cNvGrpSpPr>
            <a:grpSpLocks/>
          </p:cNvGrpSpPr>
          <p:nvPr/>
        </p:nvGrpSpPr>
        <p:grpSpPr>
          <a:xfrm>
            <a:off x="2279770" y="2842997"/>
            <a:ext cx="83234" cy="378960"/>
            <a:chOff x="2279770" y="2842997"/>
            <a:chExt cx="83234" cy="378960"/>
          </a:xfrm>
        </p:grpSpPr>
        <p:cxnSp>
          <p:nvCxnSpPr>
            <p:cNvPr id="422" name="直线连接线"/>
            <p:cNvCxnSpPr>
              <a:cxnSpLocks/>
            </p:cNvCxnSpPr>
            <p:nvPr/>
          </p:nvCxnSpPr>
          <p:spPr>
            <a:xfrm>
              <a:off x="2321388" y="2891238"/>
              <a:ext cx="1587" cy="330719"/>
            </a:xfrm>
            <a:prstGeom prst="straightConnector1">
              <a:avLst/>
            </a:prstGeom>
            <a:noFill/>
            <a:ln w="9525" cap="flat" cmpd="sng">
              <a:solidFill>
                <a:srgbClr val="F7BA9C"/>
              </a:solidFill>
              <a:prstDash val="solid"/>
              <a:round/>
            </a:ln>
          </p:spPr>
        </p:cxnSp>
        <p:sp>
          <p:nvSpPr>
            <p:cNvPr id="423" name="椭圆"/>
            <p:cNvSpPr>
              <a:spLocks/>
            </p:cNvSpPr>
            <p:nvPr/>
          </p:nvSpPr>
          <p:spPr>
            <a:xfrm>
              <a:off x="2279770" y="2842997"/>
              <a:ext cx="83234" cy="85026"/>
            </a:xfrm>
            <a:prstGeom prst="ellipse">
              <a:avLst/>
            </a:prstGeom>
            <a:solidFill>
              <a:srgbClr val="F7BA9C"/>
            </a:solidFill>
            <a:ln w="9525" cap="flat" cmpd="sng">
              <a:solidFill>
                <a:srgbClr val="F7BA9C"/>
              </a:solidFill>
              <a:prstDash val="solid"/>
              <a:round/>
            </a:ln>
          </p:spPr>
        </p:sp>
      </p:grpSp>
      <p:grpSp>
        <p:nvGrpSpPr>
          <p:cNvPr id="424" name="组合"/>
          <p:cNvGrpSpPr>
            <a:grpSpLocks/>
          </p:cNvGrpSpPr>
          <p:nvPr/>
        </p:nvGrpSpPr>
        <p:grpSpPr>
          <a:xfrm>
            <a:off x="7089724" y="2842833"/>
            <a:ext cx="83234" cy="378960"/>
            <a:chOff x="7089724" y="2842833"/>
            <a:chExt cx="83234" cy="378960"/>
          </a:xfrm>
        </p:grpSpPr>
        <p:cxnSp>
          <p:nvCxnSpPr>
            <p:cNvPr id="425" name="直线连接线"/>
            <p:cNvCxnSpPr>
              <a:cxnSpLocks/>
            </p:cNvCxnSpPr>
            <p:nvPr/>
          </p:nvCxnSpPr>
          <p:spPr>
            <a:xfrm>
              <a:off x="7131340" y="2891074"/>
              <a:ext cx="1587" cy="330719"/>
            </a:xfrm>
            <a:prstGeom prst="straightConnector1">
              <a:avLst/>
            </a:prstGeom>
            <a:noFill/>
            <a:ln w="9525" cap="flat" cmpd="sng">
              <a:solidFill>
                <a:srgbClr val="E1A28D"/>
              </a:solidFill>
              <a:prstDash val="solid"/>
              <a:round/>
            </a:ln>
          </p:spPr>
        </p:cxnSp>
        <p:sp>
          <p:nvSpPr>
            <p:cNvPr id="426" name="椭圆"/>
            <p:cNvSpPr>
              <a:spLocks/>
            </p:cNvSpPr>
            <p:nvPr/>
          </p:nvSpPr>
          <p:spPr>
            <a:xfrm>
              <a:off x="7089724" y="2842833"/>
              <a:ext cx="83234" cy="85026"/>
            </a:xfrm>
            <a:prstGeom prst="ellipse">
              <a:avLst/>
            </a:prstGeom>
            <a:solidFill>
              <a:schemeClr val="accent1"/>
            </a:solidFill>
            <a:ln w="12700" cap="flat" cmpd="sng">
              <a:noFill/>
              <a:prstDash val="solid"/>
              <a:round/>
            </a:ln>
          </p:spPr>
        </p:sp>
      </p:grpSp>
      <p:sp>
        <p:nvSpPr>
          <p:cNvPr id="427" name="TextBox 426"/>
          <p:cNvSpPr txBox="1"/>
          <p:nvPr/>
        </p:nvSpPr>
        <p:spPr>
          <a:xfrm>
            <a:off x="1143000" y="1504950"/>
            <a:ext cx="2286000" cy="1384995"/>
          </a:xfrm>
          <a:prstGeom prst="rect">
            <a:avLst/>
          </a:prstGeom>
          <a:noFill/>
        </p:spPr>
        <p:txBody>
          <a:bodyPr wrap="square" rtlCol="0">
            <a:spAutoFit/>
          </a:bodyPr>
          <a:lstStyle/>
          <a:p>
            <a:r>
              <a:rPr lang="en-US" altLang="zh-CN">
                <a:latin typeface="Comfortaa" charset="0"/>
                <a:ea typeface="Comfortaa" charset="0"/>
                <a:cs typeface="Comfortaa" charset="0"/>
                <a:sym typeface="Comfortaa" charset="0"/>
              </a:rPr>
              <a:t>memastikan bahwa semua kelompok pemangku kepentingan sepakat dengan tujuan dan sasaran</a:t>
            </a:r>
            <a:endParaRPr lang="zh-CN" altLang="en-US">
              <a:latin typeface="Comfortaa" charset="0"/>
              <a:ea typeface="Comfortaa" charset="0"/>
              <a:cs typeface="Comfortaa" charset="0"/>
              <a:sym typeface="Comfortaa" charset="0"/>
            </a:endParaRPr>
          </a:p>
          <a:p>
            <a:endParaRPr lang="en-US"/>
          </a:p>
        </p:txBody>
      </p:sp>
      <p:sp>
        <p:nvSpPr>
          <p:cNvPr id="428" name="Rectangle 427"/>
          <p:cNvSpPr/>
          <p:nvPr/>
        </p:nvSpPr>
        <p:spPr>
          <a:xfrm>
            <a:off x="5791200" y="1276350"/>
            <a:ext cx="2667000" cy="1600438"/>
          </a:xfrm>
          <a:prstGeom prst="rect">
            <a:avLst/>
          </a:prstGeom>
        </p:spPr>
        <p:txBody>
          <a:bodyPr wrap="square">
            <a:spAutoFit/>
          </a:bodyPr>
          <a:lstStyle/>
          <a:p>
            <a:pPr algn="ctr">
              <a:spcAft>
                <a:spcPts val="1600"/>
              </a:spcAft>
            </a:pPr>
            <a:r>
              <a:rPr lang="en-US" altLang="zh-CN">
                <a:latin typeface="Comfortaa" charset="0"/>
                <a:ea typeface="Comfortaa" charset="0"/>
                <a:cs typeface="Comfortaa" charset="0"/>
                <a:sym typeface="Comfortaa" charset="0"/>
              </a:rPr>
              <a:t>Harus mencapai keseimbangan yang tepat antara memperhitungan kekhawatiran dan mencetuskan sesuatu yang layak dapat dikelola merupakan tantangan</a:t>
            </a:r>
            <a:endParaRPr lang="zh-CN" altLang="en-US">
              <a:latin typeface="Comfortaa" charset="0"/>
              <a:ea typeface="Comfortaa" charset="0"/>
              <a:cs typeface="Comfortaa" charset="0"/>
              <a:sym typeface="Comfortaa" charset="0"/>
            </a:endParaRPr>
          </a:p>
        </p:txBody>
      </p:sp>
      <p:sp>
        <p:nvSpPr>
          <p:cNvPr id="429" name="Rectangle 428"/>
          <p:cNvSpPr/>
          <p:nvPr/>
        </p:nvSpPr>
        <p:spPr>
          <a:xfrm>
            <a:off x="2286000" y="3714750"/>
            <a:ext cx="4572000" cy="523220"/>
          </a:xfrm>
          <a:prstGeom prst="rect">
            <a:avLst/>
          </a:prstGeom>
        </p:spPr>
        <p:txBody>
          <a:bodyPr>
            <a:spAutoFit/>
          </a:bodyPr>
          <a:lstStyle/>
          <a:p>
            <a:pPr algn="ctr">
              <a:spcBef>
                <a:spcPts val="1600"/>
              </a:spcBef>
              <a:spcAft>
                <a:spcPts val="1600"/>
              </a:spcAft>
            </a:pPr>
            <a:r>
              <a:rPr lang="en-US" altLang="zh-CN">
                <a:latin typeface="Comfortaa" charset="0"/>
                <a:ea typeface="Comfortaa" charset="0"/>
                <a:cs typeface="Comfortaa" charset="0"/>
                <a:sym typeface="Comfortaa" charset="0"/>
              </a:rPr>
              <a:t>Fasilitator harus terampil untuk mengamankan andil pemangku kepentingan pada proses ini.</a:t>
            </a:r>
            <a:endParaRPr lang="zh-CN" altLang="en-US" dirty="0">
              <a:latin typeface="Comfortaa" charset="0"/>
              <a:ea typeface="Comfortaa" charset="0"/>
              <a:cs typeface="Comfortaa" charset="0"/>
              <a:sym typeface="Comfortaa"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029"/>
        <p:cNvGrpSpPr/>
        <p:nvPr/>
      </p:nvGrpSpPr>
      <p:grpSpPr>
        <a:xfrm>
          <a:off x="0" y="0"/>
          <a:ext cx="0" cy="0"/>
          <a:chOff x="0" y="0"/>
          <a:chExt cx="0" cy="0"/>
        </a:xfrm>
      </p:grpSpPr>
      <p:grpSp>
        <p:nvGrpSpPr>
          <p:cNvPr id="14" name="组合">
            <a:extLst>
              <a:ext uri="{FF2B5EF4-FFF2-40B4-BE49-F238E27FC236}">
                <a16:creationId xmlns:a16="http://schemas.microsoft.com/office/drawing/2014/main" id="{AF518B09-65AE-EBF8-EF2C-ED3FB03530AB}"/>
              </a:ext>
            </a:extLst>
          </p:cNvPr>
          <p:cNvGrpSpPr>
            <a:grpSpLocks/>
          </p:cNvGrpSpPr>
          <p:nvPr/>
        </p:nvGrpSpPr>
        <p:grpSpPr>
          <a:xfrm>
            <a:off x="573010" y="1359473"/>
            <a:ext cx="3313675" cy="1585048"/>
            <a:chOff x="573010" y="1359473"/>
            <a:chExt cx="3313675" cy="1585048"/>
          </a:xfrm>
        </p:grpSpPr>
        <p:sp>
          <p:nvSpPr>
            <p:cNvPr id="15" name="曲线">
              <a:extLst>
                <a:ext uri="{FF2B5EF4-FFF2-40B4-BE49-F238E27FC236}">
                  <a16:creationId xmlns:a16="http://schemas.microsoft.com/office/drawing/2014/main" id="{BA593666-2CBA-3FF3-0A3E-2CE82441A3DD}"/>
                </a:ext>
              </a:extLst>
            </p:cNvPr>
            <p:cNvSpPr>
              <a:spLocks/>
            </p:cNvSpPr>
            <p:nvPr/>
          </p:nvSpPr>
          <p:spPr>
            <a:xfrm>
              <a:off x="573010" y="1359473"/>
              <a:ext cx="3313675" cy="1585048"/>
            </a:xfrm>
            <a:custGeom>
              <a:avLst/>
              <a:gdLst>
                <a:gd name="T1" fmla="*/ 0 w 21600"/>
                <a:gd name="T2" fmla="*/ 0 h 21600"/>
                <a:gd name="T3" fmla="*/ 21600 w 21600"/>
                <a:gd name="T4" fmla="*/ 21600 h 21600"/>
              </a:gdLst>
              <a:ahLst/>
              <a:cxnLst/>
              <a:rect l="T1" t="T2" r="T3" b="T4"/>
              <a:pathLst>
                <a:path w="21600" h="21600">
                  <a:moveTo>
                    <a:pt x="0" y="0"/>
                  </a:moveTo>
                  <a:lnTo>
                    <a:pt x="0" y="21600"/>
                  </a:lnTo>
                  <a:lnTo>
                    <a:pt x="21600" y="21600"/>
                  </a:lnTo>
                  <a:lnTo>
                    <a:pt x="21600" y="0"/>
                  </a:lnTo>
                  <a:close/>
                </a:path>
              </a:pathLst>
            </a:custGeom>
            <a:solidFill>
              <a:srgbClr val="00C3B1">
                <a:alpha val="60000"/>
              </a:srgbClr>
            </a:solidFill>
            <a:ln cap="flat" cmpd="sng">
              <a:noFill/>
              <a:prstDash val="solid"/>
              <a:round/>
            </a:ln>
          </p:spPr>
        </p:sp>
        <p:sp>
          <p:nvSpPr>
            <p:cNvPr id="16" name="曲线">
              <a:extLst>
                <a:ext uri="{FF2B5EF4-FFF2-40B4-BE49-F238E27FC236}">
                  <a16:creationId xmlns:a16="http://schemas.microsoft.com/office/drawing/2014/main" id="{E4F0F9E2-2882-3D79-13BA-7762085E1FD7}"/>
                </a:ext>
              </a:extLst>
            </p:cNvPr>
            <p:cNvSpPr>
              <a:spLocks/>
            </p:cNvSpPr>
            <p:nvPr/>
          </p:nvSpPr>
          <p:spPr>
            <a:xfrm>
              <a:off x="573010" y="1359473"/>
              <a:ext cx="662329" cy="1585048"/>
            </a:xfrm>
            <a:custGeom>
              <a:avLst/>
              <a:gdLst>
                <a:gd name="T1" fmla="*/ 0 w 21600"/>
                <a:gd name="T2" fmla="*/ 0 h 21600"/>
                <a:gd name="T3" fmla="*/ 21600 w 21600"/>
                <a:gd name="T4" fmla="*/ 21600 h 21600"/>
              </a:gdLst>
              <a:ahLst/>
              <a:cxnLst/>
              <a:rect l="T1" t="T2" r="T3" b="T4"/>
              <a:pathLst>
                <a:path w="21600" h="21600">
                  <a:moveTo>
                    <a:pt x="0" y="0"/>
                  </a:moveTo>
                  <a:lnTo>
                    <a:pt x="0" y="21600"/>
                  </a:lnTo>
                  <a:lnTo>
                    <a:pt x="21600" y="21600"/>
                  </a:lnTo>
                  <a:lnTo>
                    <a:pt x="21600" y="0"/>
                  </a:lnTo>
                  <a:close/>
                </a:path>
              </a:pathLst>
            </a:custGeom>
            <a:solidFill>
              <a:schemeClr val="accent3"/>
            </a:solidFill>
            <a:ln cap="flat" cmpd="sng">
              <a:noFill/>
              <a:prstDash val="solid"/>
              <a:round/>
            </a:ln>
          </p:spPr>
        </p:sp>
      </p:grpSp>
      <p:grpSp>
        <p:nvGrpSpPr>
          <p:cNvPr id="17" name="组合">
            <a:extLst>
              <a:ext uri="{FF2B5EF4-FFF2-40B4-BE49-F238E27FC236}">
                <a16:creationId xmlns:a16="http://schemas.microsoft.com/office/drawing/2014/main" id="{ACFB0DBA-8D30-1072-E526-249C314C99EB}"/>
              </a:ext>
            </a:extLst>
          </p:cNvPr>
          <p:cNvGrpSpPr>
            <a:grpSpLocks/>
          </p:cNvGrpSpPr>
          <p:nvPr/>
        </p:nvGrpSpPr>
        <p:grpSpPr>
          <a:xfrm>
            <a:off x="5159578" y="1317855"/>
            <a:ext cx="3290818" cy="1443782"/>
            <a:chOff x="5159578" y="1317855"/>
            <a:chExt cx="3290818" cy="1443782"/>
          </a:xfrm>
        </p:grpSpPr>
        <p:sp>
          <p:nvSpPr>
            <p:cNvPr id="18" name="曲线">
              <a:extLst>
                <a:ext uri="{FF2B5EF4-FFF2-40B4-BE49-F238E27FC236}">
                  <a16:creationId xmlns:a16="http://schemas.microsoft.com/office/drawing/2014/main" id="{7C2DDBC5-F305-934F-B388-AB8CEF1F3501}"/>
                </a:ext>
              </a:extLst>
            </p:cNvPr>
            <p:cNvSpPr>
              <a:spLocks/>
            </p:cNvSpPr>
            <p:nvPr/>
          </p:nvSpPr>
          <p:spPr>
            <a:xfrm>
              <a:off x="5159578" y="1317855"/>
              <a:ext cx="3290818" cy="1443782"/>
            </a:xfrm>
            <a:custGeom>
              <a:avLst/>
              <a:gdLst>
                <a:gd name="T1" fmla="*/ 0 w 21600"/>
                <a:gd name="T2" fmla="*/ 0 h 21600"/>
                <a:gd name="T3" fmla="*/ 21600 w 21600"/>
                <a:gd name="T4" fmla="*/ 21600 h 21600"/>
              </a:gdLst>
              <a:ahLst/>
              <a:cxnLst/>
              <a:rect l="T1" t="T2" r="T3" b="T4"/>
              <a:pathLst>
                <a:path w="21600" h="21600">
                  <a:moveTo>
                    <a:pt x="0" y="0"/>
                  </a:moveTo>
                  <a:lnTo>
                    <a:pt x="0" y="21600"/>
                  </a:lnTo>
                  <a:lnTo>
                    <a:pt x="21600" y="21600"/>
                  </a:lnTo>
                  <a:lnTo>
                    <a:pt x="21600" y="0"/>
                  </a:lnTo>
                  <a:close/>
                </a:path>
              </a:pathLst>
            </a:custGeom>
            <a:solidFill>
              <a:srgbClr val="F7BA9C">
                <a:alpha val="74000"/>
              </a:srgbClr>
            </a:solidFill>
            <a:ln cap="flat" cmpd="sng">
              <a:noFill/>
              <a:prstDash val="solid"/>
              <a:round/>
            </a:ln>
          </p:spPr>
        </p:sp>
        <p:sp>
          <p:nvSpPr>
            <p:cNvPr id="19" name="曲线">
              <a:extLst>
                <a:ext uri="{FF2B5EF4-FFF2-40B4-BE49-F238E27FC236}">
                  <a16:creationId xmlns:a16="http://schemas.microsoft.com/office/drawing/2014/main" id="{EE785E44-E6FD-7162-C516-460D835AF822}"/>
                </a:ext>
              </a:extLst>
            </p:cNvPr>
            <p:cNvSpPr>
              <a:spLocks/>
            </p:cNvSpPr>
            <p:nvPr/>
          </p:nvSpPr>
          <p:spPr>
            <a:xfrm>
              <a:off x="5159578" y="1317855"/>
              <a:ext cx="657760" cy="1443782"/>
            </a:xfrm>
            <a:custGeom>
              <a:avLst/>
              <a:gdLst>
                <a:gd name="T1" fmla="*/ 0 w 21600"/>
                <a:gd name="T2" fmla="*/ 0 h 21600"/>
                <a:gd name="T3" fmla="*/ 21600 w 21600"/>
                <a:gd name="T4" fmla="*/ 21600 h 21600"/>
              </a:gdLst>
              <a:ahLst/>
              <a:cxnLst/>
              <a:rect l="T1" t="T2" r="T3" b="T4"/>
              <a:pathLst>
                <a:path w="21600" h="21600">
                  <a:moveTo>
                    <a:pt x="0" y="0"/>
                  </a:moveTo>
                  <a:lnTo>
                    <a:pt x="0" y="21600"/>
                  </a:lnTo>
                  <a:lnTo>
                    <a:pt x="21600" y="21600"/>
                  </a:lnTo>
                  <a:lnTo>
                    <a:pt x="21600" y="0"/>
                  </a:lnTo>
                  <a:close/>
                </a:path>
              </a:pathLst>
            </a:custGeom>
            <a:solidFill>
              <a:srgbClr val="F7BA9C"/>
            </a:solidFill>
            <a:ln cap="flat" cmpd="sng">
              <a:noFill/>
              <a:prstDash val="solid"/>
              <a:round/>
            </a:ln>
          </p:spPr>
        </p:sp>
      </p:grpSp>
      <p:grpSp>
        <p:nvGrpSpPr>
          <p:cNvPr id="20" name="组合">
            <a:extLst>
              <a:ext uri="{FF2B5EF4-FFF2-40B4-BE49-F238E27FC236}">
                <a16:creationId xmlns:a16="http://schemas.microsoft.com/office/drawing/2014/main" id="{C4F44E36-29A2-370F-7DE1-A13D014C6A53}"/>
              </a:ext>
            </a:extLst>
          </p:cNvPr>
          <p:cNvGrpSpPr>
            <a:grpSpLocks/>
          </p:cNvGrpSpPr>
          <p:nvPr/>
        </p:nvGrpSpPr>
        <p:grpSpPr>
          <a:xfrm>
            <a:off x="598462" y="3090131"/>
            <a:ext cx="3313675" cy="1585049"/>
            <a:chOff x="598462" y="3090131"/>
            <a:chExt cx="3313675" cy="1585049"/>
          </a:xfrm>
        </p:grpSpPr>
        <p:sp>
          <p:nvSpPr>
            <p:cNvPr id="21" name="曲线">
              <a:extLst>
                <a:ext uri="{FF2B5EF4-FFF2-40B4-BE49-F238E27FC236}">
                  <a16:creationId xmlns:a16="http://schemas.microsoft.com/office/drawing/2014/main" id="{AB026D28-0E18-48E5-1E70-94C471A5C5CE}"/>
                </a:ext>
              </a:extLst>
            </p:cNvPr>
            <p:cNvSpPr>
              <a:spLocks/>
            </p:cNvSpPr>
            <p:nvPr/>
          </p:nvSpPr>
          <p:spPr>
            <a:xfrm>
              <a:off x="598462" y="3090131"/>
              <a:ext cx="3313675" cy="1585049"/>
            </a:xfrm>
            <a:custGeom>
              <a:avLst/>
              <a:gdLst>
                <a:gd name="T1" fmla="*/ 0 w 21600"/>
                <a:gd name="T2" fmla="*/ 0 h 21600"/>
                <a:gd name="T3" fmla="*/ 21600 w 21600"/>
                <a:gd name="T4" fmla="*/ 21600 h 21600"/>
              </a:gdLst>
              <a:ahLst/>
              <a:cxnLst/>
              <a:rect l="T1" t="T2" r="T3" b="T4"/>
              <a:pathLst>
                <a:path w="21600" h="21600">
                  <a:moveTo>
                    <a:pt x="0" y="0"/>
                  </a:moveTo>
                  <a:lnTo>
                    <a:pt x="0" y="21600"/>
                  </a:lnTo>
                  <a:lnTo>
                    <a:pt x="21600" y="21600"/>
                  </a:lnTo>
                  <a:lnTo>
                    <a:pt x="21600" y="0"/>
                  </a:lnTo>
                  <a:close/>
                </a:path>
              </a:pathLst>
            </a:custGeom>
            <a:solidFill>
              <a:srgbClr val="D74A2E">
                <a:alpha val="60000"/>
              </a:srgbClr>
            </a:solidFill>
            <a:ln cap="flat" cmpd="sng">
              <a:noFill/>
              <a:prstDash val="solid"/>
              <a:round/>
            </a:ln>
          </p:spPr>
        </p:sp>
        <p:sp>
          <p:nvSpPr>
            <p:cNvPr id="22" name="曲线">
              <a:extLst>
                <a:ext uri="{FF2B5EF4-FFF2-40B4-BE49-F238E27FC236}">
                  <a16:creationId xmlns:a16="http://schemas.microsoft.com/office/drawing/2014/main" id="{3FC104E1-01B6-341D-B113-68F597BD897A}"/>
                </a:ext>
              </a:extLst>
            </p:cNvPr>
            <p:cNvSpPr>
              <a:spLocks/>
            </p:cNvSpPr>
            <p:nvPr/>
          </p:nvSpPr>
          <p:spPr>
            <a:xfrm>
              <a:off x="598462" y="3090131"/>
              <a:ext cx="662329" cy="1585049"/>
            </a:xfrm>
            <a:custGeom>
              <a:avLst/>
              <a:gdLst>
                <a:gd name="T1" fmla="*/ 0 w 21600"/>
                <a:gd name="T2" fmla="*/ 0 h 21600"/>
                <a:gd name="T3" fmla="*/ 21600 w 21600"/>
                <a:gd name="T4" fmla="*/ 21600 h 21600"/>
              </a:gdLst>
              <a:ahLst/>
              <a:cxnLst/>
              <a:rect l="T1" t="T2" r="T3" b="T4"/>
              <a:pathLst>
                <a:path w="21600" h="21600">
                  <a:moveTo>
                    <a:pt x="0" y="0"/>
                  </a:moveTo>
                  <a:lnTo>
                    <a:pt x="0" y="21600"/>
                  </a:lnTo>
                  <a:lnTo>
                    <a:pt x="21600" y="21600"/>
                  </a:lnTo>
                  <a:lnTo>
                    <a:pt x="21600" y="0"/>
                  </a:lnTo>
                  <a:close/>
                </a:path>
              </a:pathLst>
            </a:custGeom>
            <a:solidFill>
              <a:srgbClr val="D74A2E">
                <a:alpha val="60000"/>
              </a:srgbClr>
            </a:solidFill>
            <a:ln cap="flat" cmpd="sng">
              <a:noFill/>
              <a:prstDash val="solid"/>
              <a:round/>
            </a:ln>
          </p:spPr>
        </p:sp>
      </p:grpSp>
      <p:grpSp>
        <p:nvGrpSpPr>
          <p:cNvPr id="23" name="组合">
            <a:extLst>
              <a:ext uri="{FF2B5EF4-FFF2-40B4-BE49-F238E27FC236}">
                <a16:creationId xmlns:a16="http://schemas.microsoft.com/office/drawing/2014/main" id="{E0B4F0B7-7C64-4DE4-A583-A76307E77B00}"/>
              </a:ext>
            </a:extLst>
          </p:cNvPr>
          <p:cNvGrpSpPr>
            <a:grpSpLocks/>
          </p:cNvGrpSpPr>
          <p:nvPr/>
        </p:nvGrpSpPr>
        <p:grpSpPr>
          <a:xfrm>
            <a:off x="5145669" y="3011933"/>
            <a:ext cx="3387656" cy="1631723"/>
            <a:chOff x="5145669" y="3011933"/>
            <a:chExt cx="3387656" cy="1631723"/>
          </a:xfrm>
        </p:grpSpPr>
        <p:sp>
          <p:nvSpPr>
            <p:cNvPr id="24" name="曲线">
              <a:extLst>
                <a:ext uri="{FF2B5EF4-FFF2-40B4-BE49-F238E27FC236}">
                  <a16:creationId xmlns:a16="http://schemas.microsoft.com/office/drawing/2014/main" id="{93945B77-C0A7-180B-A128-3316B5A25824}"/>
                </a:ext>
              </a:extLst>
            </p:cNvPr>
            <p:cNvSpPr>
              <a:spLocks/>
            </p:cNvSpPr>
            <p:nvPr/>
          </p:nvSpPr>
          <p:spPr>
            <a:xfrm>
              <a:off x="5145669" y="3011933"/>
              <a:ext cx="3387656" cy="1631723"/>
            </a:xfrm>
            <a:custGeom>
              <a:avLst/>
              <a:gdLst>
                <a:gd name="T1" fmla="*/ 0 w 21600"/>
                <a:gd name="T2" fmla="*/ 0 h 21600"/>
                <a:gd name="T3" fmla="*/ 21600 w 21600"/>
                <a:gd name="T4" fmla="*/ 21600 h 21600"/>
              </a:gdLst>
              <a:ahLst/>
              <a:cxnLst/>
              <a:rect l="T1" t="T2" r="T3" b="T4"/>
              <a:pathLst>
                <a:path w="21600" h="21600">
                  <a:moveTo>
                    <a:pt x="0" y="0"/>
                  </a:moveTo>
                  <a:lnTo>
                    <a:pt x="0" y="21600"/>
                  </a:lnTo>
                  <a:lnTo>
                    <a:pt x="21600" y="21600"/>
                  </a:lnTo>
                  <a:lnTo>
                    <a:pt x="21600" y="0"/>
                  </a:lnTo>
                  <a:close/>
                </a:path>
              </a:pathLst>
            </a:custGeom>
            <a:solidFill>
              <a:srgbClr val="00C3B1">
                <a:alpha val="60000"/>
              </a:srgbClr>
            </a:solidFill>
            <a:ln cap="flat" cmpd="sng">
              <a:noFill/>
              <a:prstDash val="solid"/>
              <a:round/>
            </a:ln>
          </p:spPr>
        </p:sp>
        <p:sp>
          <p:nvSpPr>
            <p:cNvPr id="25" name="曲线">
              <a:extLst>
                <a:ext uri="{FF2B5EF4-FFF2-40B4-BE49-F238E27FC236}">
                  <a16:creationId xmlns:a16="http://schemas.microsoft.com/office/drawing/2014/main" id="{6E48C20F-ED56-E569-0FC5-DAF4FB0C9132}"/>
                </a:ext>
              </a:extLst>
            </p:cNvPr>
            <p:cNvSpPr>
              <a:spLocks/>
            </p:cNvSpPr>
            <p:nvPr/>
          </p:nvSpPr>
          <p:spPr>
            <a:xfrm>
              <a:off x="5145669" y="3011933"/>
              <a:ext cx="677117" cy="1631723"/>
            </a:xfrm>
            <a:custGeom>
              <a:avLst/>
              <a:gdLst>
                <a:gd name="T1" fmla="*/ 0 w 21600"/>
                <a:gd name="T2" fmla="*/ 0 h 21600"/>
                <a:gd name="T3" fmla="*/ 21600 w 21600"/>
                <a:gd name="T4" fmla="*/ 21600 h 21600"/>
              </a:gdLst>
              <a:ahLst/>
              <a:cxnLst/>
              <a:rect l="T1" t="T2" r="T3" b="T4"/>
              <a:pathLst>
                <a:path w="21600" h="21600">
                  <a:moveTo>
                    <a:pt x="0" y="0"/>
                  </a:moveTo>
                  <a:lnTo>
                    <a:pt x="0" y="21600"/>
                  </a:lnTo>
                  <a:lnTo>
                    <a:pt x="21600" y="21600"/>
                  </a:lnTo>
                  <a:lnTo>
                    <a:pt x="21600" y="0"/>
                  </a:lnTo>
                  <a:close/>
                </a:path>
              </a:pathLst>
            </a:custGeom>
            <a:solidFill>
              <a:schemeClr val="accent3"/>
            </a:solidFill>
            <a:ln cap="flat" cmpd="sng">
              <a:noFill/>
              <a:prstDash val="solid"/>
              <a:round/>
            </a:ln>
          </p:spPr>
        </p:sp>
      </p:grpSp>
      <p:grpSp>
        <p:nvGrpSpPr>
          <p:cNvPr id="26" name="组合">
            <a:extLst>
              <a:ext uri="{FF2B5EF4-FFF2-40B4-BE49-F238E27FC236}">
                <a16:creationId xmlns:a16="http://schemas.microsoft.com/office/drawing/2014/main" id="{EC7BDA25-59A7-6C7D-5809-B39A15E0573D}"/>
              </a:ext>
            </a:extLst>
          </p:cNvPr>
          <p:cNvGrpSpPr>
            <a:grpSpLocks/>
          </p:cNvGrpSpPr>
          <p:nvPr/>
        </p:nvGrpSpPr>
        <p:grpSpPr>
          <a:xfrm rot="5002919">
            <a:off x="2376922" y="2649094"/>
            <a:ext cx="3979090" cy="807657"/>
            <a:chOff x="2376922" y="2649094"/>
            <a:chExt cx="3979090" cy="807657"/>
          </a:xfrm>
        </p:grpSpPr>
        <p:sp>
          <p:nvSpPr>
            <p:cNvPr id="27" name="曲线">
              <a:extLst>
                <a:ext uri="{FF2B5EF4-FFF2-40B4-BE49-F238E27FC236}">
                  <a16:creationId xmlns:a16="http://schemas.microsoft.com/office/drawing/2014/main" id="{E123AE59-A66E-7C08-6A45-2D7303928E4D}"/>
                </a:ext>
              </a:extLst>
            </p:cNvPr>
            <p:cNvSpPr>
              <a:spLocks/>
            </p:cNvSpPr>
            <p:nvPr/>
          </p:nvSpPr>
          <p:spPr>
            <a:xfrm>
              <a:off x="2770310" y="2895484"/>
              <a:ext cx="3585702" cy="561267"/>
            </a:xfrm>
            <a:custGeom>
              <a:avLst/>
              <a:gdLst>
                <a:gd name="T1" fmla="*/ 0 w 21600"/>
                <a:gd name="T2" fmla="*/ 0 h 21600"/>
                <a:gd name="T3" fmla="*/ 21600 w 21600"/>
                <a:gd name="T4" fmla="*/ 21600 h 21600"/>
              </a:gdLst>
              <a:ahLst/>
              <a:cxnLst/>
              <a:rect l="T1" t="T2" r="T3" b="T4"/>
              <a:pathLst>
                <a:path w="21600" h="21600">
                  <a:moveTo>
                    <a:pt x="6305" y="2"/>
                  </a:moveTo>
                  <a:cubicBezTo>
                    <a:pt x="4252" y="2"/>
                    <a:pt x="2228" y="1964"/>
                    <a:pt x="218" y="3840"/>
                  </a:cubicBezTo>
                  <a:cubicBezTo>
                    <a:pt x="0" y="4002"/>
                    <a:pt x="78" y="5908"/>
                    <a:pt x="269" y="5908"/>
                  </a:cubicBezTo>
                  <a:cubicBezTo>
                    <a:pt x="281" y="5908"/>
                    <a:pt x="292" y="5903"/>
                    <a:pt x="305" y="5889"/>
                  </a:cubicBezTo>
                  <a:cubicBezTo>
                    <a:pt x="2300" y="4011"/>
                    <a:pt x="4281" y="2304"/>
                    <a:pt x="6305" y="2133"/>
                  </a:cubicBezTo>
                  <a:cubicBezTo>
                    <a:pt x="6376" y="2127"/>
                    <a:pt x="6446" y="2124"/>
                    <a:pt x="6516" y="2124"/>
                  </a:cubicBezTo>
                  <a:cubicBezTo>
                    <a:pt x="8381" y="2124"/>
                    <a:pt x="10206" y="4252"/>
                    <a:pt x="12045" y="6144"/>
                  </a:cubicBezTo>
                  <a:cubicBezTo>
                    <a:pt x="15110" y="9302"/>
                    <a:pt x="18551" y="11604"/>
                    <a:pt x="21254" y="21417"/>
                  </a:cubicBezTo>
                  <a:cubicBezTo>
                    <a:pt x="21287" y="21543"/>
                    <a:pt x="21320" y="21597"/>
                    <a:pt x="21350" y="21597"/>
                  </a:cubicBezTo>
                  <a:cubicBezTo>
                    <a:pt x="21504" y="21597"/>
                    <a:pt x="21600" y="20182"/>
                    <a:pt x="21443" y="19539"/>
                  </a:cubicBezTo>
                  <a:lnTo>
                    <a:pt x="21443" y="19539"/>
                  </a:lnTo>
                  <a:lnTo>
                    <a:pt x="21443" y="19626"/>
                  </a:lnTo>
                  <a:cubicBezTo>
                    <a:pt x="18638" y="9386"/>
                    <a:pt x="15081" y="7082"/>
                    <a:pt x="11900" y="3840"/>
                  </a:cubicBezTo>
                  <a:cubicBezTo>
                    <a:pt x="10035" y="1964"/>
                    <a:pt x="8213" y="2"/>
                    <a:pt x="6305" y="2"/>
                  </a:cubicBezTo>
                  <a:close/>
                </a:path>
              </a:pathLst>
            </a:custGeom>
            <a:solidFill>
              <a:srgbClr val="711503"/>
            </a:solidFill>
            <a:ln cap="flat" cmpd="sng">
              <a:noFill/>
              <a:prstDash val="solid"/>
              <a:round/>
            </a:ln>
          </p:spPr>
        </p:sp>
        <p:sp>
          <p:nvSpPr>
            <p:cNvPr id="28" name="曲线">
              <a:extLst>
                <a:ext uri="{FF2B5EF4-FFF2-40B4-BE49-F238E27FC236}">
                  <a16:creationId xmlns:a16="http://schemas.microsoft.com/office/drawing/2014/main" id="{A9ADC8DE-F885-BB90-9FBA-51D21F419218}"/>
                </a:ext>
              </a:extLst>
            </p:cNvPr>
            <p:cNvSpPr>
              <a:spLocks/>
            </p:cNvSpPr>
            <p:nvPr/>
          </p:nvSpPr>
          <p:spPr>
            <a:xfrm>
              <a:off x="3233809" y="2917508"/>
              <a:ext cx="321689" cy="330049"/>
            </a:xfrm>
            <a:custGeom>
              <a:avLst/>
              <a:gdLst>
                <a:gd name="T1" fmla="*/ 0 w 21600"/>
                <a:gd name="T2" fmla="*/ 0 h 21600"/>
                <a:gd name="T3" fmla="*/ 21600 w 21600"/>
                <a:gd name="T4" fmla="*/ 21600 h 21600"/>
              </a:gdLst>
              <a:ahLst/>
              <a:cxnLst/>
              <a:rect l="T1" t="T2" r="T3" b="T4"/>
              <a:pathLst>
                <a:path w="21600" h="21600">
                  <a:moveTo>
                    <a:pt x="15688" y="5374"/>
                  </a:moveTo>
                  <a:cubicBezTo>
                    <a:pt x="15030" y="6878"/>
                    <a:pt x="14309" y="8348"/>
                    <a:pt x="13535" y="9733"/>
                  </a:cubicBezTo>
                  <a:cubicBezTo>
                    <a:pt x="12088" y="12492"/>
                    <a:pt x="10153" y="16406"/>
                    <a:pt x="7093" y="17857"/>
                  </a:cubicBezTo>
                  <a:cubicBezTo>
                    <a:pt x="6998" y="17914"/>
                    <a:pt x="6919" y="17938"/>
                    <a:pt x="6844" y="17938"/>
                  </a:cubicBezTo>
                  <a:cubicBezTo>
                    <a:pt x="6123" y="17938"/>
                    <a:pt x="6139" y="15642"/>
                    <a:pt x="6288" y="15246"/>
                  </a:cubicBezTo>
                  <a:cubicBezTo>
                    <a:pt x="6929" y="13217"/>
                    <a:pt x="8218" y="11475"/>
                    <a:pt x="9994" y="10024"/>
                  </a:cubicBezTo>
                  <a:cubicBezTo>
                    <a:pt x="11616" y="8248"/>
                    <a:pt x="13572" y="6697"/>
                    <a:pt x="15688" y="5374"/>
                  </a:cubicBezTo>
                </a:path>
                <a:path w="21600" h="21600">
                  <a:moveTo>
                    <a:pt x="19155" y="4"/>
                  </a:moveTo>
                  <a:cubicBezTo>
                    <a:pt x="18636" y="4"/>
                    <a:pt x="18116" y="171"/>
                    <a:pt x="17724" y="548"/>
                  </a:cubicBezTo>
                  <a:lnTo>
                    <a:pt x="17724" y="548"/>
                  </a:lnTo>
                  <a:cubicBezTo>
                    <a:pt x="17575" y="506"/>
                    <a:pt x="17416" y="486"/>
                    <a:pt x="17257" y="486"/>
                  </a:cubicBezTo>
                  <a:cubicBezTo>
                    <a:pt x="16944" y="486"/>
                    <a:pt x="16616" y="563"/>
                    <a:pt x="16276" y="735"/>
                  </a:cubicBezTo>
                  <a:cubicBezTo>
                    <a:pt x="11764" y="3059"/>
                    <a:pt x="7894" y="6253"/>
                    <a:pt x="4835" y="10024"/>
                  </a:cubicBezTo>
                  <a:cubicBezTo>
                    <a:pt x="2258" y="13069"/>
                    <a:pt x="0" y="19456"/>
                    <a:pt x="5641" y="21342"/>
                  </a:cubicBezTo>
                  <a:cubicBezTo>
                    <a:pt x="6150" y="21514"/>
                    <a:pt x="6643" y="21595"/>
                    <a:pt x="7125" y="21595"/>
                  </a:cubicBezTo>
                  <a:cubicBezTo>
                    <a:pt x="10625" y="21595"/>
                    <a:pt x="13429" y="17380"/>
                    <a:pt x="14988" y="14955"/>
                  </a:cubicBezTo>
                  <a:cubicBezTo>
                    <a:pt x="17729" y="11041"/>
                    <a:pt x="19823" y="6830"/>
                    <a:pt x="21112" y="2334"/>
                  </a:cubicBezTo>
                  <a:cubicBezTo>
                    <a:pt x="21600" y="930"/>
                    <a:pt x="20380" y="4"/>
                    <a:pt x="19155" y="4"/>
                  </a:cubicBezTo>
                  <a:close/>
                </a:path>
              </a:pathLst>
            </a:custGeom>
            <a:solidFill>
              <a:srgbClr val="711503"/>
            </a:solidFill>
            <a:ln cap="flat" cmpd="sng">
              <a:noFill/>
              <a:prstDash val="solid"/>
              <a:round/>
            </a:ln>
          </p:spPr>
        </p:sp>
        <p:sp>
          <p:nvSpPr>
            <p:cNvPr id="29" name="曲线">
              <a:extLst>
                <a:ext uri="{FF2B5EF4-FFF2-40B4-BE49-F238E27FC236}">
                  <a16:creationId xmlns:a16="http://schemas.microsoft.com/office/drawing/2014/main" id="{D114C040-C209-C2F1-1059-B8DF2D375DD5}"/>
                </a:ext>
              </a:extLst>
            </p:cNvPr>
            <p:cNvSpPr>
              <a:spLocks/>
            </p:cNvSpPr>
            <p:nvPr/>
          </p:nvSpPr>
          <p:spPr>
            <a:xfrm>
              <a:off x="3018404" y="2649094"/>
              <a:ext cx="327296" cy="329903"/>
            </a:xfrm>
            <a:custGeom>
              <a:avLst/>
              <a:gdLst>
                <a:gd name="T1" fmla="*/ 0 w 21600"/>
                <a:gd name="T2" fmla="*/ 0 h 21600"/>
                <a:gd name="T3" fmla="*/ 21600 w 21600"/>
                <a:gd name="T4" fmla="*/ 21600 h 21600"/>
              </a:gdLst>
              <a:ahLst/>
              <a:cxnLst/>
              <a:rect l="T1" t="T2" r="T3" b="T4"/>
              <a:pathLst>
                <a:path w="21600" h="21600">
                  <a:moveTo>
                    <a:pt x="6164" y="3720"/>
                  </a:moveTo>
                  <a:cubicBezTo>
                    <a:pt x="6482" y="3720"/>
                    <a:pt x="6816" y="3982"/>
                    <a:pt x="7248" y="4379"/>
                  </a:cubicBezTo>
                  <a:cubicBezTo>
                    <a:pt x="9937" y="6700"/>
                    <a:pt x="12001" y="9603"/>
                    <a:pt x="13585" y="12650"/>
                  </a:cubicBezTo>
                  <a:cubicBezTo>
                    <a:pt x="14439" y="14135"/>
                    <a:pt x="15242" y="15673"/>
                    <a:pt x="15951" y="17235"/>
                  </a:cubicBezTo>
                  <a:lnTo>
                    <a:pt x="15951" y="17235"/>
                  </a:lnTo>
                  <a:cubicBezTo>
                    <a:pt x="12032" y="15597"/>
                    <a:pt x="8541" y="13051"/>
                    <a:pt x="5820" y="10038"/>
                  </a:cubicBezTo>
                  <a:cubicBezTo>
                    <a:pt x="4398" y="8443"/>
                    <a:pt x="4236" y="6265"/>
                    <a:pt x="5346" y="4379"/>
                  </a:cubicBezTo>
                  <a:cubicBezTo>
                    <a:pt x="5638" y="3911"/>
                    <a:pt x="5893" y="3720"/>
                    <a:pt x="6164" y="3720"/>
                  </a:cubicBezTo>
                </a:path>
                <a:path w="21600" h="21600">
                  <a:moveTo>
                    <a:pt x="5700" y="4"/>
                  </a:moveTo>
                  <a:cubicBezTo>
                    <a:pt x="859" y="4"/>
                    <a:pt x="0" y="7077"/>
                    <a:pt x="1386" y="10038"/>
                  </a:cubicBezTo>
                  <a:cubicBezTo>
                    <a:pt x="4080" y="15410"/>
                    <a:pt x="10573" y="19035"/>
                    <a:pt x="16274" y="21213"/>
                  </a:cubicBezTo>
                  <a:cubicBezTo>
                    <a:pt x="16534" y="21308"/>
                    <a:pt x="16779" y="21351"/>
                    <a:pt x="17003" y="21351"/>
                  </a:cubicBezTo>
                  <a:cubicBezTo>
                    <a:pt x="17300" y="21351"/>
                    <a:pt x="17566" y="21275"/>
                    <a:pt x="17790" y="21141"/>
                  </a:cubicBezTo>
                  <a:lnTo>
                    <a:pt x="17790" y="21141"/>
                  </a:lnTo>
                  <a:cubicBezTo>
                    <a:pt x="18176" y="21452"/>
                    <a:pt x="18676" y="21595"/>
                    <a:pt x="19171" y="21595"/>
                  </a:cubicBezTo>
                  <a:cubicBezTo>
                    <a:pt x="20396" y="21595"/>
                    <a:pt x="21600" y="20726"/>
                    <a:pt x="21026" y="19326"/>
                  </a:cubicBezTo>
                  <a:lnTo>
                    <a:pt x="21188" y="19326"/>
                  </a:lnTo>
                  <a:cubicBezTo>
                    <a:pt x="19604" y="15554"/>
                    <a:pt x="17702" y="11781"/>
                    <a:pt x="15482" y="8295"/>
                  </a:cubicBezTo>
                  <a:cubicBezTo>
                    <a:pt x="13585" y="5100"/>
                    <a:pt x="10573" y="458"/>
                    <a:pt x="6138" y="23"/>
                  </a:cubicBezTo>
                  <a:cubicBezTo>
                    <a:pt x="5987" y="9"/>
                    <a:pt x="5846" y="4"/>
                    <a:pt x="5700" y="4"/>
                  </a:cubicBezTo>
                  <a:close/>
                </a:path>
              </a:pathLst>
            </a:custGeom>
            <a:solidFill>
              <a:srgbClr val="711503"/>
            </a:solidFill>
            <a:ln cap="flat" cmpd="sng">
              <a:noFill/>
              <a:prstDash val="solid"/>
              <a:round/>
            </a:ln>
          </p:spPr>
        </p:sp>
        <p:sp>
          <p:nvSpPr>
            <p:cNvPr id="30" name="曲线">
              <a:extLst>
                <a:ext uri="{FF2B5EF4-FFF2-40B4-BE49-F238E27FC236}">
                  <a16:creationId xmlns:a16="http://schemas.microsoft.com/office/drawing/2014/main" id="{13B92A90-20A1-895C-00E0-169AABC29FE5}"/>
                </a:ext>
              </a:extLst>
            </p:cNvPr>
            <p:cNvSpPr>
              <a:spLocks/>
            </p:cNvSpPr>
            <p:nvPr/>
          </p:nvSpPr>
          <p:spPr>
            <a:xfrm>
              <a:off x="2804185" y="2975205"/>
              <a:ext cx="285680" cy="334789"/>
            </a:xfrm>
            <a:custGeom>
              <a:avLst/>
              <a:gdLst>
                <a:gd name="T1" fmla="*/ 0 w 21600"/>
                <a:gd name="T2" fmla="*/ 0 h 21600"/>
                <a:gd name="T3" fmla="*/ 21600 w 21600"/>
                <a:gd name="T4" fmla="*/ 21600 h 21600"/>
              </a:gdLst>
              <a:ahLst/>
              <a:cxnLst/>
              <a:rect l="T1" t="T2" r="T3" b="T4"/>
              <a:pathLst>
                <a:path w="21600" h="21600">
                  <a:moveTo>
                    <a:pt x="16698" y="4498"/>
                  </a:moveTo>
                  <a:lnTo>
                    <a:pt x="16698" y="4498"/>
                  </a:lnTo>
                  <a:cubicBezTo>
                    <a:pt x="16495" y="6710"/>
                    <a:pt x="16190" y="8908"/>
                    <a:pt x="15791" y="11021"/>
                  </a:cubicBezTo>
                  <a:cubicBezTo>
                    <a:pt x="15480" y="11868"/>
                    <a:pt x="13355" y="18150"/>
                    <a:pt x="11056" y="18150"/>
                  </a:cubicBezTo>
                  <a:cubicBezTo>
                    <a:pt x="10638" y="18150"/>
                    <a:pt x="10220" y="17943"/>
                    <a:pt x="9803" y="17458"/>
                  </a:cubicBezTo>
                  <a:cubicBezTo>
                    <a:pt x="8167" y="15600"/>
                    <a:pt x="11796" y="10880"/>
                    <a:pt x="12883" y="9308"/>
                  </a:cubicBezTo>
                  <a:cubicBezTo>
                    <a:pt x="13833" y="7604"/>
                    <a:pt x="15176" y="5981"/>
                    <a:pt x="16698" y="4498"/>
                  </a:cubicBezTo>
                </a:path>
                <a:path w="21600" h="21600">
                  <a:moveTo>
                    <a:pt x="16716" y="4"/>
                  </a:moveTo>
                  <a:cubicBezTo>
                    <a:pt x="16221" y="4"/>
                    <a:pt x="15707" y="131"/>
                    <a:pt x="15247" y="437"/>
                  </a:cubicBezTo>
                  <a:cubicBezTo>
                    <a:pt x="10710" y="3727"/>
                    <a:pt x="0" y="16456"/>
                    <a:pt x="7438" y="20607"/>
                  </a:cubicBezTo>
                  <a:cubicBezTo>
                    <a:pt x="8662" y="21298"/>
                    <a:pt x="9886" y="21600"/>
                    <a:pt x="11050" y="21600"/>
                  </a:cubicBezTo>
                  <a:cubicBezTo>
                    <a:pt x="14226" y="21600"/>
                    <a:pt x="17003" y="19397"/>
                    <a:pt x="18328" y="16884"/>
                  </a:cubicBezTo>
                  <a:cubicBezTo>
                    <a:pt x="20507" y="12164"/>
                    <a:pt x="21594" y="7162"/>
                    <a:pt x="21235" y="2155"/>
                  </a:cubicBezTo>
                  <a:cubicBezTo>
                    <a:pt x="21235" y="1011"/>
                    <a:pt x="20101" y="437"/>
                    <a:pt x="18967" y="437"/>
                  </a:cubicBezTo>
                  <a:cubicBezTo>
                    <a:pt x="18758" y="437"/>
                    <a:pt x="18549" y="456"/>
                    <a:pt x="18346" y="494"/>
                  </a:cubicBezTo>
                  <a:lnTo>
                    <a:pt x="18346" y="494"/>
                  </a:lnTo>
                  <a:cubicBezTo>
                    <a:pt x="17904" y="192"/>
                    <a:pt x="17325" y="4"/>
                    <a:pt x="16716" y="4"/>
                  </a:cubicBezTo>
                  <a:close/>
                </a:path>
              </a:pathLst>
            </a:custGeom>
            <a:solidFill>
              <a:srgbClr val="711503"/>
            </a:solidFill>
            <a:ln cap="flat" cmpd="sng">
              <a:noFill/>
              <a:prstDash val="solid"/>
              <a:round/>
            </a:ln>
          </p:spPr>
        </p:sp>
        <p:sp>
          <p:nvSpPr>
            <p:cNvPr id="31" name="曲线">
              <a:extLst>
                <a:ext uri="{FF2B5EF4-FFF2-40B4-BE49-F238E27FC236}">
                  <a16:creationId xmlns:a16="http://schemas.microsoft.com/office/drawing/2014/main" id="{1E30C72E-EB8D-8AA1-3F81-630F6A64F16B}"/>
                </a:ext>
              </a:extLst>
            </p:cNvPr>
            <p:cNvSpPr>
              <a:spLocks/>
            </p:cNvSpPr>
            <p:nvPr/>
          </p:nvSpPr>
          <p:spPr>
            <a:xfrm>
              <a:off x="2376922" y="2945882"/>
              <a:ext cx="518145" cy="183152"/>
            </a:xfrm>
            <a:custGeom>
              <a:avLst/>
              <a:gdLst>
                <a:gd name="T1" fmla="*/ 0 w 21600"/>
                <a:gd name="T2" fmla="*/ 0 h 21600"/>
                <a:gd name="T3" fmla="*/ 21600 w 21600"/>
                <a:gd name="T4" fmla="*/ 21600 h 21600"/>
              </a:gdLst>
              <a:ahLst/>
              <a:cxnLst/>
              <a:rect l="T1" t="T2" r="T3" b="T4"/>
              <a:pathLst>
                <a:path w="21600" h="21600">
                  <a:moveTo>
                    <a:pt x="8630" y="6606"/>
                  </a:moveTo>
                  <a:cubicBezTo>
                    <a:pt x="8798" y="6606"/>
                    <a:pt x="8956" y="6615"/>
                    <a:pt x="9108" y="6615"/>
                  </a:cubicBezTo>
                  <a:cubicBezTo>
                    <a:pt x="11501" y="6812"/>
                    <a:pt x="13894" y="8258"/>
                    <a:pt x="16056" y="10830"/>
                  </a:cubicBezTo>
                  <a:lnTo>
                    <a:pt x="16056" y="10830"/>
                  </a:lnTo>
                  <a:cubicBezTo>
                    <a:pt x="13387" y="13574"/>
                    <a:pt x="10553" y="15028"/>
                    <a:pt x="7689" y="15028"/>
                  </a:cubicBezTo>
                  <a:cubicBezTo>
                    <a:pt x="6928" y="15028"/>
                    <a:pt x="6168" y="14924"/>
                    <a:pt x="5404" y="14718"/>
                  </a:cubicBezTo>
                  <a:cubicBezTo>
                    <a:pt x="4506" y="14193"/>
                    <a:pt x="3903" y="13668"/>
                    <a:pt x="4305" y="11053"/>
                  </a:cubicBezTo>
                  <a:cubicBezTo>
                    <a:pt x="5026" y="6821"/>
                    <a:pt x="7123" y="6606"/>
                    <a:pt x="8630" y="6606"/>
                  </a:cubicBezTo>
                </a:path>
                <a:path w="21600" h="21600">
                  <a:moveTo>
                    <a:pt x="8917" y="8"/>
                  </a:moveTo>
                  <a:cubicBezTo>
                    <a:pt x="8183" y="8"/>
                    <a:pt x="7442" y="120"/>
                    <a:pt x="6705" y="335"/>
                  </a:cubicBezTo>
                  <a:cubicBezTo>
                    <a:pt x="4305" y="1385"/>
                    <a:pt x="3" y="8438"/>
                    <a:pt x="2004" y="16550"/>
                  </a:cubicBezTo>
                  <a:cubicBezTo>
                    <a:pt x="2975" y="20515"/>
                    <a:pt x="4832" y="21591"/>
                    <a:pt x="6724" y="21591"/>
                  </a:cubicBezTo>
                  <a:cubicBezTo>
                    <a:pt x="7946" y="21591"/>
                    <a:pt x="9187" y="21144"/>
                    <a:pt x="10207" y="20731"/>
                  </a:cubicBezTo>
                  <a:cubicBezTo>
                    <a:pt x="13508" y="19423"/>
                    <a:pt x="17511" y="17591"/>
                    <a:pt x="20414" y="12628"/>
                  </a:cubicBezTo>
                  <a:cubicBezTo>
                    <a:pt x="21596" y="10632"/>
                    <a:pt x="20852" y="6408"/>
                    <a:pt x="19806" y="6408"/>
                  </a:cubicBezTo>
                  <a:cubicBezTo>
                    <a:pt x="19615" y="6408"/>
                    <a:pt x="19414" y="6546"/>
                    <a:pt x="19213" y="6873"/>
                  </a:cubicBezTo>
                  <a:cubicBezTo>
                    <a:pt x="19085" y="7062"/>
                    <a:pt x="18956" y="7251"/>
                    <a:pt x="18828" y="7432"/>
                  </a:cubicBezTo>
                  <a:lnTo>
                    <a:pt x="18828" y="7432"/>
                  </a:lnTo>
                  <a:cubicBezTo>
                    <a:pt x="15892" y="2528"/>
                    <a:pt x="12445" y="8"/>
                    <a:pt x="8917" y="8"/>
                  </a:cubicBezTo>
                  <a:close/>
                </a:path>
              </a:pathLst>
            </a:custGeom>
            <a:solidFill>
              <a:srgbClr val="711503"/>
            </a:solidFill>
            <a:ln cap="flat" cmpd="sng">
              <a:noFill/>
              <a:prstDash val="solid"/>
              <a:round/>
            </a:ln>
          </p:spPr>
        </p:sp>
      </p:grpSp>
      <p:grpSp>
        <p:nvGrpSpPr>
          <p:cNvPr id="32" name="组合">
            <a:extLst>
              <a:ext uri="{FF2B5EF4-FFF2-40B4-BE49-F238E27FC236}">
                <a16:creationId xmlns:a16="http://schemas.microsoft.com/office/drawing/2014/main" id="{B562D4D7-447F-4D12-2CF7-A104BE4F7075}"/>
              </a:ext>
            </a:extLst>
          </p:cNvPr>
          <p:cNvGrpSpPr>
            <a:grpSpLocks/>
          </p:cNvGrpSpPr>
          <p:nvPr/>
        </p:nvGrpSpPr>
        <p:grpSpPr>
          <a:xfrm rot="2208993">
            <a:off x="4063773" y="2563588"/>
            <a:ext cx="953390" cy="2020755"/>
            <a:chOff x="4063773" y="2563588"/>
            <a:chExt cx="953390" cy="2020755"/>
          </a:xfrm>
        </p:grpSpPr>
        <p:sp>
          <p:nvSpPr>
            <p:cNvPr id="33" name="曲线">
              <a:extLst>
                <a:ext uri="{FF2B5EF4-FFF2-40B4-BE49-F238E27FC236}">
                  <a16:creationId xmlns:a16="http://schemas.microsoft.com/office/drawing/2014/main" id="{B5F54DE9-5F88-7E28-655F-AF5D3D7B980B}"/>
                </a:ext>
              </a:extLst>
            </p:cNvPr>
            <p:cNvSpPr>
              <a:spLocks/>
            </p:cNvSpPr>
            <p:nvPr/>
          </p:nvSpPr>
          <p:spPr>
            <a:xfrm>
              <a:off x="4459118" y="3231578"/>
              <a:ext cx="558044" cy="1352765"/>
            </a:xfrm>
            <a:custGeom>
              <a:avLst/>
              <a:gdLst>
                <a:gd name="T1" fmla="*/ 0 w 21600"/>
                <a:gd name="T2" fmla="*/ 0 h 21600"/>
                <a:gd name="T3" fmla="*/ 21600 w 21600"/>
                <a:gd name="T4" fmla="*/ 21600 h 21600"/>
              </a:gdLst>
              <a:ahLst/>
              <a:cxnLst/>
              <a:rect l="T1" t="T2" r="T3" b="T4"/>
              <a:pathLst>
                <a:path w="21600" h="21600">
                  <a:moveTo>
                    <a:pt x="426" y="0"/>
                  </a:moveTo>
                  <a:cubicBezTo>
                    <a:pt x="213" y="0"/>
                    <a:pt x="0" y="105"/>
                    <a:pt x="119" y="239"/>
                  </a:cubicBezTo>
                  <a:cubicBezTo>
                    <a:pt x="6526" y="7465"/>
                    <a:pt x="13586" y="14513"/>
                    <a:pt x="20879" y="21507"/>
                  </a:cubicBezTo>
                  <a:cubicBezTo>
                    <a:pt x="20941" y="21572"/>
                    <a:pt x="21051" y="21600"/>
                    <a:pt x="21162" y="21600"/>
                  </a:cubicBezTo>
                  <a:cubicBezTo>
                    <a:pt x="21378" y="21600"/>
                    <a:pt x="21599" y="21497"/>
                    <a:pt x="21479" y="21370"/>
                  </a:cubicBezTo>
                  <a:cubicBezTo>
                    <a:pt x="14185" y="14376"/>
                    <a:pt x="7126" y="7328"/>
                    <a:pt x="718" y="101"/>
                  </a:cubicBezTo>
                  <a:cubicBezTo>
                    <a:pt x="654" y="30"/>
                    <a:pt x="540" y="0"/>
                    <a:pt x="426" y="0"/>
                  </a:cubicBezTo>
                  <a:close/>
                </a:path>
              </a:pathLst>
            </a:custGeom>
            <a:solidFill>
              <a:srgbClr val="CE6544"/>
            </a:solidFill>
            <a:ln cap="flat" cmpd="sng">
              <a:solidFill>
                <a:srgbClr val="903F26"/>
              </a:solidFill>
              <a:prstDash val="solid"/>
              <a:round/>
            </a:ln>
          </p:spPr>
        </p:sp>
        <p:sp>
          <p:nvSpPr>
            <p:cNvPr id="34" name="曲线">
              <a:extLst>
                <a:ext uri="{FF2B5EF4-FFF2-40B4-BE49-F238E27FC236}">
                  <a16:creationId xmlns:a16="http://schemas.microsoft.com/office/drawing/2014/main" id="{B19EB741-66B1-A2E6-11D3-F130D7DB472A}"/>
                </a:ext>
              </a:extLst>
            </p:cNvPr>
            <p:cNvSpPr>
              <a:spLocks/>
            </p:cNvSpPr>
            <p:nvPr/>
          </p:nvSpPr>
          <p:spPr>
            <a:xfrm>
              <a:off x="4063773" y="2563588"/>
              <a:ext cx="638086" cy="937182"/>
            </a:xfrm>
            <a:custGeom>
              <a:avLst/>
              <a:gdLst>
                <a:gd name="T1" fmla="*/ 0 w 21600"/>
                <a:gd name="T2" fmla="*/ 0 h 21600"/>
                <a:gd name="T3" fmla="*/ 21600 w 21600"/>
                <a:gd name="T4" fmla="*/ 21600 h 21600"/>
              </a:gdLst>
              <a:ahLst/>
              <a:cxnLst/>
              <a:rect l="T1" t="T2" r="T3" b="T4"/>
              <a:pathLst>
                <a:path w="21600" h="21600">
                  <a:moveTo>
                    <a:pt x="12861" y="14103"/>
                  </a:moveTo>
                  <a:lnTo>
                    <a:pt x="12861" y="14166"/>
                  </a:lnTo>
                  <a:cubicBezTo>
                    <a:pt x="12879" y="14246"/>
                    <a:pt x="12898" y="14341"/>
                    <a:pt x="12898" y="14421"/>
                  </a:cubicBezTo>
                  <a:cubicBezTo>
                    <a:pt x="12898" y="14325"/>
                    <a:pt x="12879" y="14230"/>
                    <a:pt x="12861" y="14103"/>
                  </a:cubicBezTo>
                </a:path>
                <a:path w="21600" h="21600">
                  <a:moveTo>
                    <a:pt x="7456" y="0"/>
                  </a:moveTo>
                  <a:lnTo>
                    <a:pt x="7456" y="0"/>
                  </a:lnTo>
                  <a:cubicBezTo>
                    <a:pt x="9050" y="3120"/>
                    <a:pt x="11596" y="11428"/>
                    <a:pt x="12018" y="13004"/>
                  </a:cubicBezTo>
                  <a:cubicBezTo>
                    <a:pt x="10809" y="10967"/>
                    <a:pt x="9819" y="8818"/>
                    <a:pt x="8702" y="6733"/>
                  </a:cubicBezTo>
                  <a:cubicBezTo>
                    <a:pt x="8098" y="5666"/>
                    <a:pt x="7419" y="4631"/>
                    <a:pt x="6687" y="3629"/>
                  </a:cubicBezTo>
                  <a:cubicBezTo>
                    <a:pt x="5918" y="2515"/>
                    <a:pt x="5405" y="1241"/>
                    <a:pt x="4525" y="191"/>
                  </a:cubicBezTo>
                  <a:lnTo>
                    <a:pt x="4525" y="191"/>
                  </a:lnTo>
                  <a:cubicBezTo>
                    <a:pt x="4672" y="1193"/>
                    <a:pt x="5313" y="2339"/>
                    <a:pt x="5716" y="3310"/>
                  </a:cubicBezTo>
                  <a:cubicBezTo>
                    <a:pt x="6376" y="4982"/>
                    <a:pt x="9581" y="10537"/>
                    <a:pt x="10772" y="12893"/>
                  </a:cubicBezTo>
                  <a:cubicBezTo>
                    <a:pt x="9343" y="10791"/>
                    <a:pt x="6870" y="8786"/>
                    <a:pt x="2968" y="2785"/>
                  </a:cubicBezTo>
                  <a:lnTo>
                    <a:pt x="2968" y="2785"/>
                  </a:lnTo>
                  <a:cubicBezTo>
                    <a:pt x="3334" y="6557"/>
                    <a:pt x="10131" y="12941"/>
                    <a:pt x="11120" y="14007"/>
                  </a:cubicBezTo>
                  <a:cubicBezTo>
                    <a:pt x="10131" y="13418"/>
                    <a:pt x="9197" y="12765"/>
                    <a:pt x="8336" y="12033"/>
                  </a:cubicBezTo>
                  <a:cubicBezTo>
                    <a:pt x="6009" y="9964"/>
                    <a:pt x="4360" y="7290"/>
                    <a:pt x="1979" y="5316"/>
                  </a:cubicBezTo>
                  <a:lnTo>
                    <a:pt x="1979" y="5316"/>
                  </a:lnTo>
                  <a:cubicBezTo>
                    <a:pt x="2839" y="7513"/>
                    <a:pt x="4580" y="9407"/>
                    <a:pt x="6192" y="11189"/>
                  </a:cubicBezTo>
                  <a:cubicBezTo>
                    <a:pt x="7749" y="12924"/>
                    <a:pt x="9746" y="14309"/>
                    <a:pt x="12018" y="15248"/>
                  </a:cubicBezTo>
                  <a:cubicBezTo>
                    <a:pt x="10790" y="14994"/>
                    <a:pt x="9087" y="14023"/>
                    <a:pt x="8409" y="13768"/>
                  </a:cubicBezTo>
                  <a:cubicBezTo>
                    <a:pt x="6284" y="12924"/>
                    <a:pt x="2308" y="10123"/>
                    <a:pt x="0" y="9136"/>
                  </a:cubicBezTo>
                  <a:lnTo>
                    <a:pt x="0" y="9136"/>
                  </a:lnTo>
                  <a:cubicBezTo>
                    <a:pt x="458" y="9391"/>
                    <a:pt x="5569" y="15440"/>
                    <a:pt x="12109" y="15455"/>
                  </a:cubicBezTo>
                  <a:cubicBezTo>
                    <a:pt x="11540" y="15867"/>
                    <a:pt x="10636" y="16038"/>
                    <a:pt x="9548" y="16038"/>
                  </a:cubicBezTo>
                  <a:cubicBezTo>
                    <a:pt x="6893" y="16038"/>
                    <a:pt x="3141" y="15018"/>
                    <a:pt x="476" y="13991"/>
                  </a:cubicBezTo>
                  <a:lnTo>
                    <a:pt x="476" y="13991"/>
                  </a:lnTo>
                  <a:cubicBezTo>
                    <a:pt x="1768" y="14908"/>
                    <a:pt x="7274" y="17318"/>
                    <a:pt x="8962" y="17318"/>
                  </a:cubicBezTo>
                  <a:cubicBezTo>
                    <a:pt x="8973" y="17318"/>
                    <a:pt x="8984" y="17318"/>
                    <a:pt x="8995" y="17318"/>
                  </a:cubicBezTo>
                  <a:cubicBezTo>
                    <a:pt x="9691" y="17270"/>
                    <a:pt x="10387" y="17143"/>
                    <a:pt x="11047" y="16936"/>
                  </a:cubicBezTo>
                  <a:lnTo>
                    <a:pt x="11047" y="16936"/>
                  </a:lnTo>
                  <a:cubicBezTo>
                    <a:pt x="10827" y="17349"/>
                    <a:pt x="10644" y="17747"/>
                    <a:pt x="10498" y="18050"/>
                  </a:cubicBezTo>
                  <a:cubicBezTo>
                    <a:pt x="9911" y="19196"/>
                    <a:pt x="9141" y="20310"/>
                    <a:pt x="9197" y="21600"/>
                  </a:cubicBezTo>
                  <a:cubicBezTo>
                    <a:pt x="10039" y="19705"/>
                    <a:pt x="12274" y="18066"/>
                    <a:pt x="12714" y="15997"/>
                  </a:cubicBezTo>
                  <a:cubicBezTo>
                    <a:pt x="12861" y="16808"/>
                    <a:pt x="12970" y="17636"/>
                    <a:pt x="13025" y="18479"/>
                  </a:cubicBezTo>
                  <a:cubicBezTo>
                    <a:pt x="13062" y="19307"/>
                    <a:pt x="12787" y="20517"/>
                    <a:pt x="13337" y="21297"/>
                  </a:cubicBezTo>
                  <a:cubicBezTo>
                    <a:pt x="13868" y="20501"/>
                    <a:pt x="13502" y="18559"/>
                    <a:pt x="13374" y="17668"/>
                  </a:cubicBezTo>
                  <a:cubicBezTo>
                    <a:pt x="13319" y="17063"/>
                    <a:pt x="13337" y="16410"/>
                    <a:pt x="13190" y="15821"/>
                  </a:cubicBezTo>
                  <a:lnTo>
                    <a:pt x="13355" y="15790"/>
                  </a:lnTo>
                  <a:cubicBezTo>
                    <a:pt x="13905" y="16060"/>
                    <a:pt x="14381" y="16506"/>
                    <a:pt x="14930" y="16793"/>
                  </a:cubicBezTo>
                  <a:cubicBezTo>
                    <a:pt x="15829" y="17318"/>
                    <a:pt x="16836" y="17684"/>
                    <a:pt x="17899" y="17875"/>
                  </a:cubicBezTo>
                  <a:lnTo>
                    <a:pt x="17899" y="17843"/>
                  </a:lnTo>
                  <a:cubicBezTo>
                    <a:pt x="17624" y="17493"/>
                    <a:pt x="16946" y="17270"/>
                    <a:pt x="16543" y="16983"/>
                  </a:cubicBezTo>
                  <a:cubicBezTo>
                    <a:pt x="16121" y="16649"/>
                    <a:pt x="15663" y="16331"/>
                    <a:pt x="15205" y="16044"/>
                  </a:cubicBezTo>
                  <a:cubicBezTo>
                    <a:pt x="14986" y="15933"/>
                    <a:pt x="14747" y="15838"/>
                    <a:pt x="14491" y="15758"/>
                  </a:cubicBezTo>
                  <a:lnTo>
                    <a:pt x="14491" y="15758"/>
                  </a:lnTo>
                  <a:cubicBezTo>
                    <a:pt x="14888" y="15800"/>
                    <a:pt x="15285" y="15821"/>
                    <a:pt x="15683" y="15821"/>
                  </a:cubicBezTo>
                  <a:cubicBezTo>
                    <a:pt x="16184" y="15821"/>
                    <a:pt x="16684" y="15788"/>
                    <a:pt x="17184" y="15726"/>
                  </a:cubicBezTo>
                  <a:cubicBezTo>
                    <a:pt x="18631" y="15567"/>
                    <a:pt x="20134" y="15408"/>
                    <a:pt x="21599" y="15185"/>
                  </a:cubicBezTo>
                  <a:lnTo>
                    <a:pt x="21599" y="15153"/>
                  </a:lnTo>
                  <a:cubicBezTo>
                    <a:pt x="20803" y="14832"/>
                    <a:pt x="19887" y="14744"/>
                    <a:pt x="18963" y="14744"/>
                  </a:cubicBezTo>
                  <a:cubicBezTo>
                    <a:pt x="18144" y="14744"/>
                    <a:pt x="17318" y="14813"/>
                    <a:pt x="16561" y="14850"/>
                  </a:cubicBezTo>
                  <a:cubicBezTo>
                    <a:pt x="15883" y="14882"/>
                    <a:pt x="15187" y="14882"/>
                    <a:pt x="14509" y="14882"/>
                  </a:cubicBezTo>
                  <a:cubicBezTo>
                    <a:pt x="14729" y="14835"/>
                    <a:pt x="14930" y="14787"/>
                    <a:pt x="15150" y="14723"/>
                  </a:cubicBezTo>
                  <a:cubicBezTo>
                    <a:pt x="19896" y="9327"/>
                    <a:pt x="16305" y="2228"/>
                    <a:pt x="15700" y="1336"/>
                  </a:cubicBezTo>
                  <a:lnTo>
                    <a:pt x="15700" y="1336"/>
                  </a:lnTo>
                  <a:cubicBezTo>
                    <a:pt x="15718" y="2164"/>
                    <a:pt x="17899" y="9820"/>
                    <a:pt x="14711" y="13529"/>
                  </a:cubicBezTo>
                  <a:cubicBezTo>
                    <a:pt x="14436" y="13848"/>
                    <a:pt x="14107" y="14150"/>
                    <a:pt x="13758" y="14405"/>
                  </a:cubicBezTo>
                  <a:cubicBezTo>
                    <a:pt x="13923" y="13879"/>
                    <a:pt x="14033" y="13354"/>
                    <a:pt x="14125" y="12813"/>
                  </a:cubicBezTo>
                  <a:cubicBezTo>
                    <a:pt x="14326" y="11619"/>
                    <a:pt x="14308" y="10346"/>
                    <a:pt x="14326" y="9168"/>
                  </a:cubicBezTo>
                  <a:cubicBezTo>
                    <a:pt x="14308" y="7003"/>
                    <a:pt x="13740" y="4695"/>
                    <a:pt x="13025" y="2610"/>
                  </a:cubicBezTo>
                  <a:cubicBezTo>
                    <a:pt x="12696" y="1734"/>
                    <a:pt x="12292" y="859"/>
                    <a:pt x="11890" y="0"/>
                  </a:cubicBezTo>
                  <a:lnTo>
                    <a:pt x="11890" y="0"/>
                  </a:lnTo>
                  <a:cubicBezTo>
                    <a:pt x="12018" y="2117"/>
                    <a:pt x="12567" y="4202"/>
                    <a:pt x="12769" y="6335"/>
                  </a:cubicBezTo>
                  <a:cubicBezTo>
                    <a:pt x="12879" y="7449"/>
                    <a:pt x="13099" y="8499"/>
                    <a:pt x="13025" y="9598"/>
                  </a:cubicBezTo>
                  <a:cubicBezTo>
                    <a:pt x="12952" y="10632"/>
                    <a:pt x="12806" y="11604"/>
                    <a:pt x="12787" y="12606"/>
                  </a:cubicBezTo>
                  <a:cubicBezTo>
                    <a:pt x="12787" y="13290"/>
                    <a:pt x="12861" y="13991"/>
                    <a:pt x="13044" y="14675"/>
                  </a:cubicBezTo>
                  <a:cubicBezTo>
                    <a:pt x="12989" y="14596"/>
                    <a:pt x="12952" y="14501"/>
                    <a:pt x="12898" y="14421"/>
                  </a:cubicBezTo>
                  <a:lnTo>
                    <a:pt x="12824" y="14309"/>
                  </a:lnTo>
                  <a:lnTo>
                    <a:pt x="12861" y="14166"/>
                  </a:lnTo>
                  <a:cubicBezTo>
                    <a:pt x="12714" y="13386"/>
                    <a:pt x="12494" y="12351"/>
                    <a:pt x="12384" y="11842"/>
                  </a:cubicBezTo>
                  <a:cubicBezTo>
                    <a:pt x="12238" y="10903"/>
                    <a:pt x="10845" y="2722"/>
                    <a:pt x="7456" y="0"/>
                  </a:cubicBezTo>
                  <a:close/>
                </a:path>
              </a:pathLst>
            </a:custGeom>
            <a:solidFill>
              <a:srgbClr val="CE6544"/>
            </a:solidFill>
            <a:ln cap="flat" cmpd="sng">
              <a:solidFill>
                <a:srgbClr val="903F26"/>
              </a:solidFill>
              <a:prstDash val="solid"/>
              <a:round/>
            </a:ln>
          </p:spPr>
        </p:sp>
      </p:grpSp>
      <p:sp>
        <p:nvSpPr>
          <p:cNvPr id="35" name="文本框">
            <a:extLst>
              <a:ext uri="{FF2B5EF4-FFF2-40B4-BE49-F238E27FC236}">
                <a16:creationId xmlns:a16="http://schemas.microsoft.com/office/drawing/2014/main" id="{C36CF02E-49FB-853B-1505-181EA27D69D2}"/>
              </a:ext>
            </a:extLst>
          </p:cNvPr>
          <p:cNvSpPr>
            <a:spLocks noGrp="1"/>
          </p:cNvSpPr>
          <p:nvPr>
            <p:ph type="title"/>
          </p:nvPr>
        </p:nvSpPr>
        <p:spPr>
          <a:xfrm>
            <a:off x="810110" y="458784"/>
            <a:ext cx="7679700" cy="708211"/>
          </a:xfrm>
          <a:prstGeom prst="rect">
            <a:avLst/>
          </a:prstGeom>
          <a:noFill/>
          <a:ln w="12700" cap="flat" cmpd="sng">
            <a:noFill/>
            <a:prstDash val="solid"/>
            <a:round/>
          </a:ln>
        </p:spPr>
        <p:txBody>
          <a:bodyPr vert="horz" wrap="square" lIns="91440" tIns="45720" rIns="91440" bIns="45720" anchor="t" anchorCtr="0">
            <a:prstTxWarp prst="textNoShape">
              <a:avLst/>
            </a:prstTxWarp>
          </a:bodyPr>
          <a:lstStyle/>
          <a:p>
            <a:pPr marL="0" indent="0" algn="l">
              <a:lnSpc>
                <a:spcPct val="100000"/>
              </a:lnSpc>
              <a:spcBef>
                <a:spcPts val="0"/>
              </a:spcBef>
              <a:spcAft>
                <a:spcPts val="0"/>
              </a:spcAft>
              <a:buNone/>
            </a:pPr>
            <a:r>
              <a:rPr lang="en-US" altLang="zh-CN" sz="2000" b="1" i="0" u="none" strike="noStrike" kern="0" cap="none" spc="0" baseline="0">
                <a:solidFill>
                  <a:srgbClr val="000000"/>
                </a:solidFill>
                <a:latin typeface="Arial" charset="0"/>
                <a:ea typeface="Arial" charset="0"/>
                <a:cs typeface="Lucida Sans" charset="0"/>
              </a:rPr>
              <a:t>APA YANG HARUS DIPERTIMBANGKAN KETIKA MELAKSANAKAN PERENCANAAN KOLABORATIF</a:t>
            </a:r>
            <a:endParaRPr lang="zh-CN" altLang="en-US" sz="2000" b="1" i="0" u="none" strike="noStrike" kern="0" cap="none" spc="0" baseline="0">
              <a:solidFill>
                <a:srgbClr val="000000"/>
              </a:solidFill>
              <a:latin typeface="Arial" charset="0"/>
              <a:ea typeface="Arial" charset="0"/>
              <a:cs typeface="Lucida Sans" charset="0"/>
            </a:endParaRPr>
          </a:p>
        </p:txBody>
      </p:sp>
      <p:sp>
        <p:nvSpPr>
          <p:cNvPr id="36" name="矩形">
            <a:extLst>
              <a:ext uri="{FF2B5EF4-FFF2-40B4-BE49-F238E27FC236}">
                <a16:creationId xmlns:a16="http://schemas.microsoft.com/office/drawing/2014/main" id="{F8524CFE-F371-4704-991E-78E118B8C779}"/>
              </a:ext>
            </a:extLst>
          </p:cNvPr>
          <p:cNvSpPr>
            <a:spLocks/>
          </p:cNvSpPr>
          <p:nvPr/>
        </p:nvSpPr>
        <p:spPr>
          <a:xfrm>
            <a:off x="718338" y="1382979"/>
            <a:ext cx="2898100" cy="1348740"/>
          </a:xfrm>
          <a:prstGeom prst="rect">
            <a:avLst/>
          </a:prstGeom>
          <a:noFill/>
          <a:ln w="12700" cap="flat" cmpd="sng">
            <a:noFill/>
            <a:prstDash val="solid"/>
            <a:miter/>
          </a:ln>
        </p:spPr>
        <p:txBody>
          <a:bodyPr vert="horz" wrap="square" lIns="91440" tIns="45720" rIns="91440" bIns="45720" anchor="t" anchorCtr="0">
            <a:prstTxWarp prst="textNoShape">
              <a:avLst/>
            </a:prstTxWarp>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altLang="zh-CN" sz="1400" b="1" i="0" u="none" strike="noStrike" kern="0" cap="none" spc="0" normalizeH="0" baseline="0" noProof="0" dirty="0" err="1">
                <a:ln>
                  <a:noFill/>
                </a:ln>
                <a:solidFill>
                  <a:srgbClr val="000000"/>
                </a:solidFill>
                <a:effectLst/>
                <a:uLnTx/>
                <a:uFillTx/>
                <a:latin typeface="Times New Roman" pitchFamily="18" charset="0"/>
                <a:ea typeface="Arial" charset="0"/>
                <a:cs typeface="Times New Roman" pitchFamily="18" charset="0"/>
                <a:sym typeface="Arial" charset="0"/>
              </a:rPr>
              <a:t>Menetapkan</a:t>
            </a:r>
            <a:r>
              <a:rPr kumimoji="0" lang="en-US" altLang="zh-CN" sz="1400" b="1" i="0" u="none" strike="noStrike" kern="0" cap="none" spc="0" normalizeH="0" baseline="0" noProof="0" dirty="0">
                <a:ln>
                  <a:noFill/>
                </a:ln>
                <a:solidFill>
                  <a:srgbClr val="000000"/>
                </a:solidFill>
                <a:effectLst/>
                <a:uLnTx/>
                <a:uFillTx/>
                <a:latin typeface="Times New Roman" pitchFamily="18" charset="0"/>
                <a:ea typeface="Arial" charset="0"/>
                <a:cs typeface="Times New Roman" pitchFamily="18" charset="0"/>
                <a:sym typeface="Arial" charset="0"/>
              </a:rPr>
              <a:t> </a:t>
            </a:r>
            <a:r>
              <a:rPr kumimoji="0" lang="en-US" altLang="zh-CN" sz="1400" b="1" i="0" u="none" strike="noStrike" kern="0" cap="none" spc="0" normalizeH="0" baseline="0" noProof="0" dirty="0" err="1">
                <a:ln>
                  <a:noFill/>
                </a:ln>
                <a:solidFill>
                  <a:srgbClr val="000000"/>
                </a:solidFill>
                <a:effectLst/>
                <a:uLnTx/>
                <a:uFillTx/>
                <a:latin typeface="Times New Roman" pitchFamily="18" charset="0"/>
                <a:ea typeface="Arial" charset="0"/>
                <a:cs typeface="Times New Roman" pitchFamily="18" charset="0"/>
                <a:sym typeface="Arial" charset="0"/>
              </a:rPr>
              <a:t>tujuan</a:t>
            </a:r>
            <a:r>
              <a:rPr kumimoji="0" lang="en-US" altLang="zh-CN" sz="1400" b="1" i="0" u="none" strike="noStrike" kern="0" cap="none" spc="0" normalizeH="0" baseline="0" noProof="0" dirty="0">
                <a:ln>
                  <a:noFill/>
                </a:ln>
                <a:solidFill>
                  <a:srgbClr val="000000"/>
                </a:solidFill>
                <a:effectLst/>
                <a:uLnTx/>
                <a:uFillTx/>
                <a:latin typeface="Times New Roman" pitchFamily="18" charset="0"/>
                <a:ea typeface="Arial" charset="0"/>
                <a:cs typeface="Times New Roman" pitchFamily="18" charset="0"/>
                <a:sym typeface="Arial" charset="0"/>
              </a:rPr>
              <a:t> dan </a:t>
            </a:r>
            <a:r>
              <a:rPr kumimoji="0" lang="en-US" altLang="zh-CN" sz="1400" b="1" i="0" u="none" strike="noStrike" kern="0" cap="none" spc="0" normalizeH="0" baseline="0" noProof="0" dirty="0" err="1">
                <a:ln>
                  <a:noFill/>
                </a:ln>
                <a:solidFill>
                  <a:srgbClr val="000000"/>
                </a:solidFill>
                <a:effectLst/>
                <a:uLnTx/>
                <a:uFillTx/>
                <a:latin typeface="Times New Roman" pitchFamily="18" charset="0"/>
                <a:ea typeface="Arial" charset="0"/>
                <a:cs typeface="Times New Roman" pitchFamily="18" charset="0"/>
                <a:sym typeface="Arial" charset="0"/>
              </a:rPr>
              <a:t>sasaran</a:t>
            </a:r>
            <a:endParaRPr kumimoji="0" lang="en-US" altLang="zh-CN" sz="1400" b="1" i="0" u="none" strike="noStrike" kern="0" cap="none" spc="0" normalizeH="0" baseline="0" noProof="0" dirty="0">
              <a:ln>
                <a:noFill/>
              </a:ln>
              <a:solidFill>
                <a:srgbClr val="000000"/>
              </a:solidFill>
              <a:effectLst/>
              <a:uLnTx/>
              <a:uFillTx/>
              <a:latin typeface="Times New Roman" pitchFamily="18" charset="0"/>
              <a:ea typeface="Arial" charset="0"/>
              <a:cs typeface="Times New Roman" pitchFamily="18" charset="0"/>
              <a:sym typeface="Arial"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n-US" altLang="zh-CN" sz="1400" b="0" i="0" u="none" strike="noStrike" kern="0" cap="none" spc="0" normalizeH="0" baseline="0" noProof="0" dirty="0">
              <a:ln>
                <a:noFill/>
              </a:ln>
              <a:solidFill>
                <a:srgbClr val="000000"/>
              </a:solidFill>
              <a:effectLst/>
              <a:uLnTx/>
              <a:uFillTx/>
              <a:latin typeface="Times New Roman" pitchFamily="18" charset="0"/>
              <a:ea typeface="Arial" charset="0"/>
              <a:cs typeface="Times New Roman" pitchFamily="18" charset="0"/>
              <a:sym typeface="Arial"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err="1">
                <a:ln>
                  <a:noFill/>
                </a:ln>
                <a:solidFill>
                  <a:srgbClr val="000000"/>
                </a:solidFill>
                <a:effectLst/>
                <a:uLnTx/>
                <a:uFillTx/>
                <a:latin typeface="Times New Roman" pitchFamily="18" charset="0"/>
                <a:ea typeface="Arial" charset="0"/>
                <a:cs typeface="Times New Roman" pitchFamily="18" charset="0"/>
                <a:sym typeface="Arial" charset="0"/>
              </a:rPr>
              <a:t>Mencapai</a:t>
            </a:r>
            <a:r>
              <a:rPr kumimoji="0" lang="en-US" altLang="zh-CN" sz="1400" b="0" i="0" u="none" strike="noStrike" kern="0" cap="none" spc="0" normalizeH="0" baseline="0" noProof="0" dirty="0">
                <a:ln>
                  <a:noFill/>
                </a:ln>
                <a:solidFill>
                  <a:srgbClr val="000000"/>
                </a:solidFill>
                <a:effectLst/>
                <a:uLnTx/>
                <a:uFillTx/>
                <a:latin typeface="Times New Roman" pitchFamily="18" charset="0"/>
                <a:ea typeface="Arial" charset="0"/>
                <a:cs typeface="Times New Roman" pitchFamily="18" charset="0"/>
                <a:sym typeface="Arial" charset="0"/>
              </a:rPr>
              <a:t> </a:t>
            </a:r>
            <a:r>
              <a:rPr kumimoji="0" lang="en-US" altLang="zh-CN" sz="1400" b="0" i="0" u="none" strike="noStrike" kern="0" cap="none" spc="0" normalizeH="0" baseline="0" noProof="0" dirty="0" err="1">
                <a:ln>
                  <a:noFill/>
                </a:ln>
                <a:solidFill>
                  <a:srgbClr val="000000"/>
                </a:solidFill>
                <a:effectLst/>
                <a:uLnTx/>
                <a:uFillTx/>
                <a:latin typeface="Times New Roman" pitchFamily="18" charset="0"/>
                <a:ea typeface="Arial" charset="0"/>
                <a:cs typeface="Times New Roman" pitchFamily="18" charset="0"/>
                <a:sym typeface="Arial" charset="0"/>
              </a:rPr>
              <a:t>tujuan</a:t>
            </a:r>
            <a:r>
              <a:rPr kumimoji="0" lang="en-US" altLang="zh-CN" sz="1400" b="0" i="0" u="none" strike="noStrike" kern="0" cap="none" spc="0" normalizeH="0" baseline="0" noProof="0" dirty="0">
                <a:ln>
                  <a:noFill/>
                </a:ln>
                <a:solidFill>
                  <a:srgbClr val="000000"/>
                </a:solidFill>
                <a:effectLst/>
                <a:uLnTx/>
                <a:uFillTx/>
                <a:latin typeface="Times New Roman" pitchFamily="18" charset="0"/>
                <a:ea typeface="Arial" charset="0"/>
                <a:cs typeface="Times New Roman" pitchFamily="18" charset="0"/>
                <a:sym typeface="Arial" charset="0"/>
              </a:rPr>
              <a:t> dan </a:t>
            </a:r>
            <a:r>
              <a:rPr kumimoji="0" lang="en-US" altLang="zh-CN" sz="1400" b="0" i="0" u="none" strike="noStrike" kern="0" cap="none" spc="0" normalizeH="0" baseline="0" noProof="0" dirty="0" err="1">
                <a:ln>
                  <a:noFill/>
                </a:ln>
                <a:solidFill>
                  <a:srgbClr val="000000"/>
                </a:solidFill>
                <a:effectLst/>
                <a:uLnTx/>
                <a:uFillTx/>
                <a:latin typeface="Times New Roman" pitchFamily="18" charset="0"/>
                <a:ea typeface="Arial" charset="0"/>
                <a:cs typeface="Times New Roman" pitchFamily="18" charset="0"/>
                <a:sym typeface="Arial" charset="0"/>
              </a:rPr>
              <a:t>sasaran</a:t>
            </a:r>
            <a:r>
              <a:rPr kumimoji="0" lang="en-US" altLang="zh-CN" sz="1400" b="0" i="0" u="none" strike="noStrike" kern="0" cap="none" spc="0" normalizeH="0" baseline="0" noProof="0" dirty="0">
                <a:ln>
                  <a:noFill/>
                </a:ln>
                <a:solidFill>
                  <a:srgbClr val="000000"/>
                </a:solidFill>
                <a:effectLst/>
                <a:uLnTx/>
                <a:uFillTx/>
                <a:latin typeface="Times New Roman" pitchFamily="18" charset="0"/>
                <a:ea typeface="Arial" charset="0"/>
                <a:cs typeface="Times New Roman" pitchFamily="18" charset="0"/>
                <a:sym typeface="Arial" charset="0"/>
              </a:rPr>
              <a:t> yang </a:t>
            </a:r>
            <a:r>
              <a:rPr kumimoji="0" lang="en-US" altLang="zh-CN" sz="1400" b="0" i="0" u="none" strike="noStrike" kern="0" cap="none" spc="0" normalizeH="0" baseline="0" noProof="0" dirty="0" err="1">
                <a:ln>
                  <a:noFill/>
                </a:ln>
                <a:solidFill>
                  <a:srgbClr val="000000"/>
                </a:solidFill>
                <a:effectLst/>
                <a:uLnTx/>
                <a:uFillTx/>
                <a:latin typeface="Times New Roman" pitchFamily="18" charset="0"/>
                <a:ea typeface="Arial" charset="0"/>
                <a:cs typeface="Times New Roman" pitchFamily="18" charset="0"/>
                <a:sym typeface="Arial" charset="0"/>
              </a:rPr>
              <a:t>disepakati</a:t>
            </a:r>
            <a:r>
              <a:rPr kumimoji="0" lang="en-US" altLang="zh-CN" sz="1400" b="0" i="0" u="none" strike="noStrike" kern="0" cap="none" spc="0" normalizeH="0" baseline="0" noProof="0" dirty="0">
                <a:ln>
                  <a:noFill/>
                </a:ln>
                <a:solidFill>
                  <a:srgbClr val="000000"/>
                </a:solidFill>
                <a:effectLst/>
                <a:uLnTx/>
                <a:uFillTx/>
                <a:latin typeface="Times New Roman" pitchFamily="18" charset="0"/>
                <a:ea typeface="Arial" charset="0"/>
                <a:cs typeface="Times New Roman" pitchFamily="18" charset="0"/>
                <a:sym typeface="Arial" charset="0"/>
              </a:rPr>
              <a:t> </a:t>
            </a:r>
            <a:r>
              <a:rPr kumimoji="0" lang="en-US" altLang="zh-CN" sz="1400" b="0" i="0" u="none" strike="noStrike" kern="0" cap="none" spc="0" normalizeH="0" baseline="0" noProof="0" dirty="0" err="1">
                <a:ln>
                  <a:noFill/>
                </a:ln>
                <a:solidFill>
                  <a:srgbClr val="000000"/>
                </a:solidFill>
                <a:effectLst/>
                <a:uLnTx/>
                <a:uFillTx/>
                <a:latin typeface="Times New Roman" pitchFamily="18" charset="0"/>
                <a:ea typeface="Arial" charset="0"/>
                <a:cs typeface="Times New Roman" pitchFamily="18" charset="0"/>
                <a:sym typeface="Arial" charset="0"/>
              </a:rPr>
              <a:t>bersama</a:t>
            </a:r>
            <a:r>
              <a:rPr kumimoji="0" lang="en-US" altLang="zh-CN" sz="1400" b="0" i="0" u="none" strike="noStrike" kern="0" cap="none" spc="0" normalizeH="0" baseline="0" noProof="0" dirty="0">
                <a:ln>
                  <a:noFill/>
                </a:ln>
                <a:solidFill>
                  <a:srgbClr val="000000"/>
                </a:solidFill>
                <a:effectLst/>
                <a:uLnTx/>
                <a:uFillTx/>
                <a:latin typeface="Times New Roman" pitchFamily="18" charset="0"/>
                <a:ea typeface="Arial" charset="0"/>
                <a:cs typeface="Times New Roman" pitchFamily="18" charset="0"/>
                <a:sym typeface="Arial" charset="0"/>
              </a:rPr>
              <a:t> </a:t>
            </a:r>
            <a:r>
              <a:rPr kumimoji="0" lang="en-US" altLang="zh-CN" sz="1400" b="0" i="0" u="none" strike="noStrike" kern="0" cap="none" spc="0" normalizeH="0" baseline="0" noProof="0" dirty="0" err="1">
                <a:ln>
                  <a:noFill/>
                </a:ln>
                <a:solidFill>
                  <a:srgbClr val="000000"/>
                </a:solidFill>
                <a:effectLst/>
                <a:uLnTx/>
                <a:uFillTx/>
                <a:latin typeface="Times New Roman" pitchFamily="18" charset="0"/>
                <a:ea typeface="Arial" charset="0"/>
                <a:cs typeface="Times New Roman" pitchFamily="18" charset="0"/>
                <a:sym typeface="Arial" charset="0"/>
              </a:rPr>
              <a:t>merupakan</a:t>
            </a:r>
            <a:r>
              <a:rPr kumimoji="0" lang="en-US" altLang="zh-CN" sz="1400" b="0" i="0" u="none" strike="noStrike" kern="0" cap="none" spc="0" normalizeH="0" baseline="0" noProof="0" dirty="0">
                <a:ln>
                  <a:noFill/>
                </a:ln>
                <a:solidFill>
                  <a:srgbClr val="000000"/>
                </a:solidFill>
                <a:effectLst/>
                <a:uLnTx/>
                <a:uFillTx/>
                <a:latin typeface="Times New Roman" pitchFamily="18" charset="0"/>
                <a:ea typeface="Arial" charset="0"/>
                <a:cs typeface="Times New Roman" pitchFamily="18" charset="0"/>
                <a:sym typeface="Arial" charset="0"/>
              </a:rPr>
              <a:t> </a:t>
            </a:r>
            <a:r>
              <a:rPr kumimoji="0" lang="en-US" altLang="zh-CN" sz="1400" b="0" i="0" u="none" strike="noStrike" kern="0" cap="none" spc="0" normalizeH="0" baseline="0" noProof="0" dirty="0" err="1">
                <a:ln>
                  <a:noFill/>
                </a:ln>
                <a:solidFill>
                  <a:srgbClr val="000000"/>
                </a:solidFill>
                <a:effectLst/>
                <a:uLnTx/>
                <a:uFillTx/>
                <a:latin typeface="Times New Roman" pitchFamily="18" charset="0"/>
                <a:ea typeface="Arial" charset="0"/>
                <a:cs typeface="Times New Roman" pitchFamily="18" charset="0"/>
                <a:sym typeface="Arial" charset="0"/>
              </a:rPr>
              <a:t>tonggak</a:t>
            </a:r>
            <a:r>
              <a:rPr kumimoji="0" lang="en-US" altLang="zh-CN" sz="1400" b="0" i="0" u="none" strike="noStrike" kern="0" cap="none" spc="0" normalizeH="0" baseline="0" noProof="0" dirty="0">
                <a:ln>
                  <a:noFill/>
                </a:ln>
                <a:solidFill>
                  <a:srgbClr val="000000"/>
                </a:solidFill>
                <a:effectLst/>
                <a:uLnTx/>
                <a:uFillTx/>
                <a:latin typeface="Times New Roman" pitchFamily="18" charset="0"/>
                <a:ea typeface="Arial" charset="0"/>
                <a:cs typeface="Times New Roman" pitchFamily="18" charset="0"/>
                <a:sym typeface="Arial" charset="0"/>
              </a:rPr>
              <a:t> </a:t>
            </a:r>
            <a:r>
              <a:rPr kumimoji="0" lang="en-US" altLang="zh-CN" sz="1400" b="0" i="0" u="none" strike="noStrike" kern="0" cap="none" spc="0" normalizeH="0" baseline="0" noProof="0" dirty="0" err="1">
                <a:ln>
                  <a:noFill/>
                </a:ln>
                <a:solidFill>
                  <a:srgbClr val="000000"/>
                </a:solidFill>
                <a:effectLst/>
                <a:uLnTx/>
                <a:uFillTx/>
                <a:latin typeface="Times New Roman" pitchFamily="18" charset="0"/>
                <a:ea typeface="Arial" charset="0"/>
                <a:cs typeface="Times New Roman" pitchFamily="18" charset="0"/>
                <a:sym typeface="Arial" charset="0"/>
              </a:rPr>
              <a:t>penting</a:t>
            </a:r>
            <a:r>
              <a:rPr kumimoji="0" lang="en-US" altLang="zh-CN" sz="1400" b="0" i="0" u="none" strike="noStrike" kern="0" cap="none" spc="0" normalizeH="0" baseline="0" noProof="0" dirty="0">
                <a:ln>
                  <a:noFill/>
                </a:ln>
                <a:solidFill>
                  <a:srgbClr val="000000"/>
                </a:solidFill>
                <a:effectLst/>
                <a:uLnTx/>
                <a:uFillTx/>
                <a:latin typeface="Times New Roman" pitchFamily="18" charset="0"/>
                <a:ea typeface="Arial" charset="0"/>
                <a:cs typeface="Times New Roman" pitchFamily="18" charset="0"/>
                <a:sym typeface="Arial" charset="0"/>
              </a:rPr>
              <a:t> </a:t>
            </a:r>
            <a:r>
              <a:rPr kumimoji="0" lang="en-US" altLang="zh-CN" sz="1400" b="0" i="0" u="none" strike="noStrike" kern="0" cap="none" spc="0" normalizeH="0" baseline="0" noProof="0" dirty="0" err="1">
                <a:ln>
                  <a:noFill/>
                </a:ln>
                <a:solidFill>
                  <a:srgbClr val="000000"/>
                </a:solidFill>
                <a:effectLst/>
                <a:uLnTx/>
                <a:uFillTx/>
                <a:latin typeface="Times New Roman" pitchFamily="18" charset="0"/>
                <a:ea typeface="Arial" charset="0"/>
                <a:cs typeface="Times New Roman" pitchFamily="18" charset="0"/>
                <a:sym typeface="Arial" charset="0"/>
              </a:rPr>
              <a:t>dalam</a:t>
            </a:r>
            <a:r>
              <a:rPr kumimoji="0" lang="en-US" altLang="zh-CN" sz="1400" b="0" i="0" u="none" strike="noStrike" kern="0" cap="none" spc="0" normalizeH="0" baseline="0" noProof="0" dirty="0">
                <a:ln>
                  <a:noFill/>
                </a:ln>
                <a:solidFill>
                  <a:srgbClr val="000000"/>
                </a:solidFill>
                <a:effectLst/>
                <a:uLnTx/>
                <a:uFillTx/>
                <a:latin typeface="Times New Roman" pitchFamily="18" charset="0"/>
                <a:ea typeface="Arial" charset="0"/>
                <a:cs typeface="Times New Roman" pitchFamily="18" charset="0"/>
                <a:sym typeface="Arial" charset="0"/>
              </a:rPr>
              <a:t> </a:t>
            </a:r>
            <a:r>
              <a:rPr kumimoji="0" lang="en-US" altLang="zh-CN" sz="1400" b="0" i="0" u="none" strike="noStrike" kern="0" cap="none" spc="0" normalizeH="0" baseline="0" noProof="0" dirty="0" err="1">
                <a:ln>
                  <a:noFill/>
                </a:ln>
                <a:solidFill>
                  <a:srgbClr val="000000"/>
                </a:solidFill>
                <a:effectLst/>
                <a:uLnTx/>
                <a:uFillTx/>
                <a:latin typeface="Times New Roman" pitchFamily="18" charset="0"/>
                <a:ea typeface="Arial" charset="0"/>
                <a:cs typeface="Times New Roman" pitchFamily="18" charset="0"/>
                <a:sym typeface="Arial" charset="0"/>
              </a:rPr>
              <a:t>merancang</a:t>
            </a:r>
            <a:r>
              <a:rPr kumimoji="0" lang="en-US" altLang="zh-CN" sz="1400" b="0" i="0" u="none" strike="noStrike" kern="0" cap="none" spc="0" normalizeH="0" baseline="0" noProof="0" dirty="0">
                <a:ln>
                  <a:noFill/>
                </a:ln>
                <a:solidFill>
                  <a:srgbClr val="000000"/>
                </a:solidFill>
                <a:effectLst/>
                <a:uLnTx/>
                <a:uFillTx/>
                <a:latin typeface="Times New Roman" pitchFamily="18" charset="0"/>
                <a:ea typeface="Arial" charset="0"/>
                <a:cs typeface="Times New Roman" pitchFamily="18" charset="0"/>
                <a:sym typeface="Arial" charset="0"/>
              </a:rPr>
              <a:t> </a:t>
            </a:r>
            <a:r>
              <a:rPr kumimoji="0" lang="en-US" altLang="zh-CN" sz="1400" b="0" i="0" u="none" strike="noStrike" kern="0" cap="none" spc="0" normalizeH="0" baseline="0" noProof="0" dirty="0" err="1">
                <a:ln>
                  <a:noFill/>
                </a:ln>
                <a:solidFill>
                  <a:srgbClr val="000000"/>
                </a:solidFill>
                <a:effectLst/>
                <a:uLnTx/>
                <a:uFillTx/>
                <a:latin typeface="Times New Roman" pitchFamily="18" charset="0"/>
                <a:ea typeface="Arial" charset="0"/>
                <a:cs typeface="Times New Roman" pitchFamily="18" charset="0"/>
                <a:sym typeface="Arial" charset="0"/>
              </a:rPr>
              <a:t>rencana</a:t>
            </a:r>
            <a:r>
              <a:rPr kumimoji="0" lang="en-US" altLang="zh-CN" sz="1400" b="0" i="0" u="none" strike="noStrike" kern="0" cap="none" spc="0" normalizeH="0" baseline="0" noProof="0" dirty="0">
                <a:ln>
                  <a:noFill/>
                </a:ln>
                <a:solidFill>
                  <a:srgbClr val="000000"/>
                </a:solidFill>
                <a:effectLst/>
                <a:uLnTx/>
                <a:uFillTx/>
                <a:latin typeface="Times New Roman" pitchFamily="18" charset="0"/>
                <a:ea typeface="Arial" charset="0"/>
                <a:cs typeface="Times New Roman" pitchFamily="18" charset="0"/>
                <a:sym typeface="Arial" charset="0"/>
              </a:rPr>
              <a:t> </a:t>
            </a:r>
            <a:r>
              <a:rPr kumimoji="0" lang="en-US" altLang="zh-CN" sz="1400" b="0" i="0" u="none" strike="noStrike" kern="0" cap="none" spc="0" normalizeH="0" baseline="0" noProof="0" dirty="0" err="1">
                <a:ln>
                  <a:noFill/>
                </a:ln>
                <a:solidFill>
                  <a:srgbClr val="000000"/>
                </a:solidFill>
                <a:effectLst/>
                <a:uLnTx/>
                <a:uFillTx/>
                <a:latin typeface="Times New Roman" pitchFamily="18" charset="0"/>
                <a:ea typeface="Arial" charset="0"/>
                <a:cs typeface="Times New Roman" pitchFamily="18" charset="0"/>
                <a:sym typeface="Arial" charset="0"/>
              </a:rPr>
              <a:t>aksi</a:t>
            </a:r>
            <a:r>
              <a:rPr kumimoji="0" lang="en-US" altLang="zh-CN" sz="1400" b="0" i="0" u="none" strike="noStrike" kern="0" cap="none" spc="0" normalizeH="0" baseline="0" noProof="0" dirty="0">
                <a:ln>
                  <a:noFill/>
                </a:ln>
                <a:solidFill>
                  <a:srgbClr val="000000"/>
                </a:solidFill>
                <a:effectLst/>
                <a:uLnTx/>
                <a:uFillTx/>
                <a:latin typeface="Times New Roman" pitchFamily="18" charset="0"/>
                <a:ea typeface="Arial" charset="0"/>
                <a:cs typeface="Times New Roman" pitchFamily="18" charset="0"/>
                <a:sym typeface="Arial" charset="0"/>
              </a:rPr>
              <a:t> </a:t>
            </a:r>
            <a:r>
              <a:rPr kumimoji="0" lang="en-US" altLang="zh-CN" sz="1400" b="0" i="0" u="none" strike="noStrike" kern="0" cap="none" spc="0" normalizeH="0" baseline="0" noProof="0" dirty="0" err="1">
                <a:ln>
                  <a:noFill/>
                </a:ln>
                <a:solidFill>
                  <a:srgbClr val="000000"/>
                </a:solidFill>
                <a:effectLst/>
                <a:uLnTx/>
                <a:uFillTx/>
                <a:latin typeface="Times New Roman" pitchFamily="18" charset="0"/>
                <a:ea typeface="Arial" charset="0"/>
                <a:cs typeface="Times New Roman" pitchFamily="18" charset="0"/>
                <a:sym typeface="Arial" charset="0"/>
              </a:rPr>
              <a:t>kolaboratif</a:t>
            </a:r>
            <a:r>
              <a:rPr kumimoji="0" lang="en-US" altLang="zh-CN" sz="1400" b="0" i="0" u="none" strike="noStrike" kern="0" cap="none" spc="0" normalizeH="0" baseline="0" noProof="0" dirty="0">
                <a:ln>
                  <a:noFill/>
                </a:ln>
                <a:solidFill>
                  <a:srgbClr val="000000"/>
                </a:solidFill>
                <a:effectLst/>
                <a:uLnTx/>
                <a:uFillTx/>
                <a:latin typeface="Times New Roman" pitchFamily="18" charset="0"/>
                <a:ea typeface="Arial" charset="0"/>
                <a:cs typeface="Times New Roman" pitchFamily="18" charset="0"/>
                <a:sym typeface="Arial" charset="0"/>
              </a:rPr>
              <a:t>.</a:t>
            </a:r>
            <a:endParaRPr kumimoji="0" lang="zh-CN" altLang="en-US" sz="1400" b="0" i="0" u="none" strike="noStrike" kern="0" cap="none" spc="0" normalizeH="0" baseline="0" noProof="0" dirty="0">
              <a:ln>
                <a:noFill/>
              </a:ln>
              <a:solidFill>
                <a:srgbClr val="000000"/>
              </a:solidFill>
              <a:effectLst/>
              <a:uLnTx/>
              <a:uFillTx/>
              <a:latin typeface="Times New Roman" pitchFamily="18" charset="0"/>
              <a:ea typeface="Arial" charset="0"/>
              <a:cs typeface="Times New Roman" pitchFamily="18" charset="0"/>
              <a:sym typeface="Arial" charset="0"/>
            </a:endParaRPr>
          </a:p>
        </p:txBody>
      </p:sp>
      <p:sp>
        <p:nvSpPr>
          <p:cNvPr id="37" name="矩形">
            <a:extLst>
              <a:ext uri="{FF2B5EF4-FFF2-40B4-BE49-F238E27FC236}">
                <a16:creationId xmlns:a16="http://schemas.microsoft.com/office/drawing/2014/main" id="{2A62A6B2-2800-CF27-F12D-8CCAC62CC837}"/>
              </a:ext>
            </a:extLst>
          </p:cNvPr>
          <p:cNvSpPr>
            <a:spLocks/>
          </p:cNvSpPr>
          <p:nvPr/>
        </p:nvSpPr>
        <p:spPr>
          <a:xfrm>
            <a:off x="638263" y="3052922"/>
            <a:ext cx="3313675" cy="1520190"/>
          </a:xfrm>
          <a:prstGeom prst="rect">
            <a:avLst/>
          </a:prstGeom>
          <a:noFill/>
          <a:ln w="12700" cap="flat" cmpd="sng">
            <a:noFill/>
            <a:prstDash val="solid"/>
            <a:miter/>
          </a:ln>
        </p:spPr>
        <p:txBody>
          <a:bodyPr vert="horz" wrap="square" lIns="91440" tIns="45720" rIns="91440" bIns="45720" anchor="t" anchorCtr="0">
            <a:prstTxWarp prst="textNoShape">
              <a:avLst/>
            </a:prstTxWarp>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altLang="zh-CN" sz="1600" b="1" i="0" u="none" strike="noStrike" kern="0" cap="none" spc="0" normalizeH="0" baseline="0" noProof="0">
                <a:ln>
                  <a:noFill/>
                </a:ln>
                <a:solidFill>
                  <a:srgbClr val="000000"/>
                </a:solidFill>
                <a:effectLst/>
                <a:uLnTx/>
                <a:uFillTx/>
                <a:latin typeface="Times New Roman" pitchFamily="18" charset="0"/>
                <a:ea typeface="Arial" charset="0"/>
                <a:cs typeface="Times New Roman" pitchFamily="18" charset="0"/>
                <a:sym typeface="Arial" charset="0"/>
              </a:rPr>
              <a:t>Mengembangkan scenario</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n-US" altLang="zh-CN" sz="1600" b="1" i="0" u="none" strike="noStrike" kern="0" cap="none" spc="0" normalizeH="0" baseline="0" noProof="0">
              <a:ln>
                <a:noFill/>
              </a:ln>
              <a:solidFill>
                <a:srgbClr val="000000"/>
              </a:solidFill>
              <a:effectLst/>
              <a:uLnTx/>
              <a:uFillTx/>
              <a:latin typeface="Times New Roman" pitchFamily="18" charset="0"/>
              <a:ea typeface="Arial" charset="0"/>
              <a:cs typeface="Times New Roman" pitchFamily="18" charset="0"/>
              <a:sym typeface="Arial"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en-US" altLang="zh-CN" sz="1300" b="0" i="0" u="none" strike="noStrike" kern="0" cap="none" spc="0" normalizeH="0" baseline="0" noProof="0">
                <a:ln>
                  <a:noFill/>
                </a:ln>
                <a:solidFill>
                  <a:srgbClr val="000000"/>
                </a:solidFill>
                <a:effectLst/>
                <a:uLnTx/>
                <a:uFillTx/>
                <a:latin typeface="Times New Roman" pitchFamily="18" charset="0"/>
                <a:ea typeface="Arial" charset="0"/>
                <a:cs typeface="Times New Roman" pitchFamily="18" charset="0"/>
                <a:sym typeface="Arial" charset="0"/>
              </a:rPr>
              <a:t>Skenario yang menelusuri dampak dari berbagai pendekatan pelaksanaan yang berbeda di bawah beragam kondisi dapat mendukung para pemangku kepentingan dalam perencanaan kolaboratif</a:t>
            </a:r>
            <a:endParaRPr kumimoji="0" lang="zh-CN" altLang="en-US" sz="1300" b="0" i="0" u="none" strike="noStrike" kern="0" cap="none" spc="0" normalizeH="0" baseline="0" noProof="0">
              <a:ln>
                <a:noFill/>
              </a:ln>
              <a:solidFill>
                <a:srgbClr val="000000"/>
              </a:solidFill>
              <a:effectLst/>
              <a:uLnTx/>
              <a:uFillTx/>
              <a:latin typeface="Times New Roman" pitchFamily="18" charset="0"/>
              <a:ea typeface="Arial" charset="0"/>
              <a:cs typeface="Times New Roman" pitchFamily="18" charset="0"/>
              <a:sym typeface="Arial" charset="0"/>
            </a:endParaRPr>
          </a:p>
        </p:txBody>
      </p:sp>
      <p:sp>
        <p:nvSpPr>
          <p:cNvPr id="38" name="矩形">
            <a:extLst>
              <a:ext uri="{FF2B5EF4-FFF2-40B4-BE49-F238E27FC236}">
                <a16:creationId xmlns:a16="http://schemas.microsoft.com/office/drawing/2014/main" id="{DB3C8A6A-0BDF-D9FC-2B1D-E05F97D89FE0}"/>
              </a:ext>
            </a:extLst>
          </p:cNvPr>
          <p:cNvSpPr>
            <a:spLocks/>
          </p:cNvSpPr>
          <p:nvPr/>
        </p:nvSpPr>
        <p:spPr>
          <a:xfrm>
            <a:off x="5141805" y="1293388"/>
            <a:ext cx="3290819" cy="1615440"/>
          </a:xfrm>
          <a:prstGeom prst="rect">
            <a:avLst/>
          </a:prstGeom>
          <a:noFill/>
          <a:ln w="12700" cap="flat" cmpd="sng">
            <a:noFill/>
            <a:prstDash val="solid"/>
            <a:miter/>
          </a:ln>
        </p:spPr>
        <p:txBody>
          <a:bodyPr vert="horz" wrap="square" lIns="91440" tIns="45720" rIns="91440" bIns="45720" anchor="t" anchorCtr="0">
            <a:prstTxWarp prst="textNoShape">
              <a:avLst/>
            </a:prstTxWarp>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altLang="zh-CN" sz="1300" b="1" i="0" u="none" strike="noStrike" kern="0" cap="none" spc="0" normalizeH="0" baseline="0" noProof="0">
                <a:ln>
                  <a:noFill/>
                </a:ln>
                <a:solidFill>
                  <a:srgbClr val="000000"/>
                </a:solidFill>
                <a:effectLst/>
                <a:uLnTx/>
                <a:uFillTx/>
                <a:latin typeface="Times New Roman" pitchFamily="18" charset="0"/>
                <a:ea typeface="Arial" charset="0"/>
                <a:cs typeface="Times New Roman" pitchFamily="18" charset="0"/>
                <a:sym typeface="Arial" charset="0"/>
              </a:rPr>
              <a:t>Perencanaan tata ruang dan zonasi</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n-US" altLang="zh-CN" sz="1300" b="0" i="0" u="none" strike="noStrike" kern="0" cap="none" spc="0" normalizeH="0" baseline="0" noProof="0">
              <a:ln>
                <a:noFill/>
              </a:ln>
              <a:solidFill>
                <a:srgbClr val="000000"/>
              </a:solidFill>
              <a:effectLst/>
              <a:uLnTx/>
              <a:uFillTx/>
              <a:latin typeface="Times New Roman" pitchFamily="18" charset="0"/>
              <a:ea typeface="Arial" charset="0"/>
              <a:cs typeface="Times New Roman" pitchFamily="18" charset="0"/>
              <a:sym typeface="Arial"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en-US" altLang="zh-CN" sz="1300" b="0" i="0" u="none" strike="noStrike" kern="0" cap="none" spc="0" normalizeH="0" baseline="0" noProof="0">
                <a:ln>
                  <a:noFill/>
                </a:ln>
                <a:solidFill>
                  <a:srgbClr val="000000"/>
                </a:solidFill>
                <a:effectLst/>
                <a:uLnTx/>
                <a:uFillTx/>
                <a:latin typeface="Times New Roman" pitchFamily="18" charset="0"/>
                <a:ea typeface="Arial" charset="0"/>
                <a:cs typeface="Times New Roman" pitchFamily="18" charset="0"/>
                <a:sym typeface="Arial" charset="0"/>
              </a:rPr>
              <a:t>Menyepakati berbagai jenis penggunaan lahan yang berbeda di dalam lanskap dan pada zona berbeda, produksi atau budaya) dapat membantu mengurangi konflik dan menjaga jasa lingkungan dan nilai budaya yang penting</a:t>
            </a:r>
            <a:endParaRPr kumimoji="0" lang="zh-CN" altLang="en-US" sz="1300" b="0" i="0" u="none" strike="noStrike" kern="0" cap="none" spc="0" normalizeH="0" baseline="0" noProof="0">
              <a:ln>
                <a:noFill/>
              </a:ln>
              <a:solidFill>
                <a:srgbClr val="000000"/>
              </a:solidFill>
              <a:effectLst/>
              <a:uLnTx/>
              <a:uFillTx/>
              <a:latin typeface="Times New Roman" pitchFamily="18" charset="0"/>
              <a:ea typeface="Arial" charset="0"/>
              <a:cs typeface="Times New Roman" pitchFamily="18" charset="0"/>
              <a:sym typeface="Arial" charset="0"/>
            </a:endParaRPr>
          </a:p>
        </p:txBody>
      </p:sp>
      <p:sp>
        <p:nvSpPr>
          <p:cNvPr id="39" name="矩形">
            <a:extLst>
              <a:ext uri="{FF2B5EF4-FFF2-40B4-BE49-F238E27FC236}">
                <a16:creationId xmlns:a16="http://schemas.microsoft.com/office/drawing/2014/main" id="{D9934AFA-9C16-693C-086A-08C0A5670C82}"/>
              </a:ext>
            </a:extLst>
          </p:cNvPr>
          <p:cNvSpPr>
            <a:spLocks/>
          </p:cNvSpPr>
          <p:nvPr/>
        </p:nvSpPr>
        <p:spPr>
          <a:xfrm>
            <a:off x="5145667" y="2975723"/>
            <a:ext cx="3411084" cy="1615440"/>
          </a:xfrm>
          <a:prstGeom prst="rect">
            <a:avLst/>
          </a:prstGeom>
          <a:noFill/>
          <a:ln w="12700" cap="flat" cmpd="sng">
            <a:noFill/>
            <a:prstDash val="solid"/>
            <a:miter/>
          </a:ln>
        </p:spPr>
        <p:txBody>
          <a:bodyPr vert="horz" wrap="square" lIns="91440" tIns="45720" rIns="91440" bIns="45720" anchor="t" anchorCtr="0">
            <a:prstTxWarp prst="textNoShape">
              <a:avLst/>
            </a:prstTxWarp>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altLang="zh-CN" sz="1300" b="1" i="0" u="none" strike="noStrike" kern="0" cap="none" spc="0" normalizeH="0" baseline="0" noProof="0">
                <a:ln>
                  <a:noFill/>
                </a:ln>
                <a:solidFill>
                  <a:srgbClr val="000000"/>
                </a:solidFill>
                <a:effectLst/>
                <a:uLnTx/>
                <a:uFillTx/>
                <a:latin typeface="Times New Roman" pitchFamily="18" charset="0"/>
                <a:ea typeface="Arial" charset="0"/>
                <a:cs typeface="Times New Roman" pitchFamily="18" charset="0"/>
                <a:sym typeface="Arial" charset="0"/>
              </a:rPr>
              <a:t>Menyepakati peran dan tanggung jawab pemangku kepentingan:</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n-US" altLang="zh-CN" sz="1300" b="0" i="0" u="none" strike="noStrike" kern="0" cap="none" spc="0" normalizeH="0" baseline="0" noProof="0">
              <a:ln>
                <a:noFill/>
              </a:ln>
              <a:solidFill>
                <a:srgbClr val="000000"/>
              </a:solidFill>
              <a:effectLst/>
              <a:uLnTx/>
              <a:uFillTx/>
              <a:latin typeface="Times New Roman" pitchFamily="18" charset="0"/>
              <a:ea typeface="Arial" charset="0"/>
              <a:cs typeface="Times New Roman" pitchFamily="18" charset="0"/>
              <a:sym typeface="Arial"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en-US" altLang="zh-CN" sz="1300" b="0" i="0" u="none" strike="noStrike" kern="0" cap="none" spc="0" normalizeH="0" baseline="0" noProof="0">
                <a:ln>
                  <a:noFill/>
                </a:ln>
                <a:solidFill>
                  <a:srgbClr val="000000"/>
                </a:solidFill>
                <a:effectLst/>
                <a:uLnTx/>
                <a:uFillTx/>
                <a:latin typeface="Times New Roman" pitchFamily="18" charset="0"/>
                <a:ea typeface="Arial" charset="0"/>
                <a:cs typeface="Times New Roman" pitchFamily="18" charset="0"/>
                <a:sym typeface="Arial" charset="0"/>
              </a:rPr>
              <a:t>Kesepakatan kolaboratif spesifik antara para pemangku kepentingan, Satu cara untuk mencapai hal ini adalah dengan mengembangkan nota kesepahaman antara para pemangku kepentingan. </a:t>
            </a:r>
            <a:endParaRPr kumimoji="0" lang="zh-CN" altLang="en-US" sz="1300" b="0" i="0" u="none" strike="noStrike" kern="0" cap="none" spc="0" normalizeH="0" baseline="0" noProof="0">
              <a:ln>
                <a:noFill/>
              </a:ln>
              <a:solidFill>
                <a:srgbClr val="000000"/>
              </a:solidFill>
              <a:effectLst/>
              <a:uLnTx/>
              <a:uFillTx/>
              <a:latin typeface="Times New Roman" pitchFamily="18" charset="0"/>
              <a:ea typeface="Arial" charset="0"/>
              <a:cs typeface="Times New Roman" pitchFamily="18" charset="0"/>
              <a:sym typeface="Arial" charset="0"/>
            </a:endParaRPr>
          </a:p>
        </p:txBody>
      </p:sp>
    </p:spTree>
    <p:extLst>
      <p:ext uri="{BB962C8B-B14F-4D97-AF65-F5344CB8AC3E}">
        <p14:creationId xmlns:p14="http://schemas.microsoft.com/office/powerpoint/2010/main" val="1827453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33"/>
        <p:cNvGrpSpPr/>
        <p:nvPr/>
      </p:nvGrpSpPr>
      <p:grpSpPr>
        <a:xfrm>
          <a:off x="0" y="0"/>
          <a:ext cx="0" cy="0"/>
          <a:chOff x="0" y="0"/>
          <a:chExt cx="0" cy="0"/>
        </a:xfrm>
      </p:grpSpPr>
      <p:grpSp>
        <p:nvGrpSpPr>
          <p:cNvPr id="1436" name="Google Shape;1436;p38"/>
          <p:cNvGrpSpPr/>
          <p:nvPr/>
        </p:nvGrpSpPr>
        <p:grpSpPr>
          <a:xfrm>
            <a:off x="760850" y="1854300"/>
            <a:ext cx="3634300" cy="1954175"/>
            <a:chOff x="617975" y="1854300"/>
            <a:chExt cx="3634300" cy="1954175"/>
          </a:xfrm>
        </p:grpSpPr>
        <p:sp>
          <p:nvSpPr>
            <p:cNvPr id="1437" name="Google Shape;1437;p38"/>
            <p:cNvSpPr/>
            <p:nvPr/>
          </p:nvSpPr>
          <p:spPr>
            <a:xfrm flipH="1">
              <a:off x="1975625" y="1854300"/>
              <a:ext cx="1039100" cy="1130600"/>
            </a:xfrm>
            <a:custGeom>
              <a:avLst/>
              <a:gdLst/>
              <a:ahLst/>
              <a:cxnLst/>
              <a:rect l="l" t="t" r="r" b="b"/>
              <a:pathLst>
                <a:path w="41564" h="45224" extrusionOk="0">
                  <a:moveTo>
                    <a:pt x="21001" y="1"/>
                  </a:moveTo>
                  <a:cubicBezTo>
                    <a:pt x="20552" y="1"/>
                    <a:pt x="20090" y="15"/>
                    <a:pt x="19615" y="44"/>
                  </a:cubicBezTo>
                  <a:cubicBezTo>
                    <a:pt x="10909" y="611"/>
                    <a:pt x="8040" y="10118"/>
                    <a:pt x="8040" y="14221"/>
                  </a:cubicBezTo>
                  <a:cubicBezTo>
                    <a:pt x="8040" y="18291"/>
                    <a:pt x="1635" y="24795"/>
                    <a:pt x="601" y="30633"/>
                  </a:cubicBezTo>
                  <a:cubicBezTo>
                    <a:pt x="1" y="34002"/>
                    <a:pt x="801" y="36470"/>
                    <a:pt x="2803" y="38672"/>
                  </a:cubicBezTo>
                  <a:cubicBezTo>
                    <a:pt x="3803" y="39806"/>
                    <a:pt x="4938" y="40807"/>
                    <a:pt x="6205" y="41674"/>
                  </a:cubicBezTo>
                  <a:cubicBezTo>
                    <a:pt x="9953" y="44249"/>
                    <a:pt x="14264" y="45223"/>
                    <a:pt x="18676" y="45223"/>
                  </a:cubicBezTo>
                  <a:cubicBezTo>
                    <a:pt x="23922" y="45223"/>
                    <a:pt x="29310" y="43844"/>
                    <a:pt x="34058" y="42141"/>
                  </a:cubicBezTo>
                  <a:cubicBezTo>
                    <a:pt x="37161" y="41040"/>
                    <a:pt x="41564" y="39039"/>
                    <a:pt x="40830" y="35003"/>
                  </a:cubicBezTo>
                  <a:cubicBezTo>
                    <a:pt x="40463" y="32968"/>
                    <a:pt x="39462" y="31100"/>
                    <a:pt x="38562" y="29265"/>
                  </a:cubicBezTo>
                  <a:cubicBezTo>
                    <a:pt x="36393" y="24762"/>
                    <a:pt x="36493" y="23094"/>
                    <a:pt x="34625" y="13487"/>
                  </a:cubicBezTo>
                  <a:cubicBezTo>
                    <a:pt x="32890" y="4402"/>
                    <a:pt x="28829" y="1"/>
                    <a:pt x="21001" y="1"/>
                  </a:cubicBezTo>
                  <a:close/>
                </a:path>
              </a:pathLst>
            </a:custGeom>
            <a:solidFill>
              <a:schemeClr val="dk1"/>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8" name="Google Shape;1438;p38"/>
            <p:cNvSpPr/>
            <p:nvPr/>
          </p:nvSpPr>
          <p:spPr>
            <a:xfrm flipH="1">
              <a:off x="2877925" y="2850275"/>
              <a:ext cx="148475" cy="414475"/>
            </a:xfrm>
            <a:custGeom>
              <a:avLst/>
              <a:gdLst/>
              <a:ahLst/>
              <a:cxnLst/>
              <a:rect l="l" t="t" r="r" b="b"/>
              <a:pathLst>
                <a:path w="5939" h="16579" extrusionOk="0">
                  <a:moveTo>
                    <a:pt x="1" y="0"/>
                  </a:moveTo>
                  <a:lnTo>
                    <a:pt x="1" y="16579"/>
                  </a:lnTo>
                  <a:lnTo>
                    <a:pt x="5938" y="16579"/>
                  </a:lnTo>
                  <a:lnTo>
                    <a:pt x="5938" y="0"/>
                  </a:lnTo>
                  <a:close/>
                </a:path>
              </a:pathLst>
            </a:custGeom>
            <a:solidFill>
              <a:srgbClr val="A8A8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9" name="Google Shape;1439;p38"/>
            <p:cNvSpPr/>
            <p:nvPr/>
          </p:nvSpPr>
          <p:spPr>
            <a:xfrm flipH="1">
              <a:off x="2915450" y="2884450"/>
              <a:ext cx="74250" cy="246050"/>
            </a:xfrm>
            <a:custGeom>
              <a:avLst/>
              <a:gdLst/>
              <a:ahLst/>
              <a:cxnLst/>
              <a:rect l="l" t="t" r="r" b="b"/>
              <a:pathLst>
                <a:path w="2970" h="9842" extrusionOk="0">
                  <a:moveTo>
                    <a:pt x="0" y="1"/>
                  </a:moveTo>
                  <a:lnTo>
                    <a:pt x="0" y="9841"/>
                  </a:lnTo>
                  <a:lnTo>
                    <a:pt x="2969" y="9841"/>
                  </a:lnTo>
                  <a:lnTo>
                    <a:pt x="2969" y="1"/>
                  </a:lnTo>
                  <a:close/>
                </a:path>
              </a:pathLst>
            </a:custGeom>
            <a:solidFill>
              <a:srgbClr val="A8A8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0" name="Google Shape;1440;p38"/>
            <p:cNvSpPr/>
            <p:nvPr/>
          </p:nvSpPr>
          <p:spPr>
            <a:xfrm flipH="1">
              <a:off x="2666950" y="2850275"/>
              <a:ext cx="147625" cy="414475"/>
            </a:xfrm>
            <a:custGeom>
              <a:avLst/>
              <a:gdLst/>
              <a:ahLst/>
              <a:cxnLst/>
              <a:rect l="l" t="t" r="r" b="b"/>
              <a:pathLst>
                <a:path w="5905" h="16579" extrusionOk="0">
                  <a:moveTo>
                    <a:pt x="0" y="0"/>
                  </a:moveTo>
                  <a:lnTo>
                    <a:pt x="0" y="16579"/>
                  </a:lnTo>
                  <a:lnTo>
                    <a:pt x="5905" y="16579"/>
                  </a:lnTo>
                  <a:lnTo>
                    <a:pt x="5905" y="0"/>
                  </a:lnTo>
                  <a:close/>
                </a:path>
              </a:pathLst>
            </a:custGeom>
            <a:solidFill>
              <a:srgbClr val="A8A8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1" name="Google Shape;1441;p38"/>
            <p:cNvSpPr/>
            <p:nvPr/>
          </p:nvSpPr>
          <p:spPr>
            <a:xfrm flipH="1">
              <a:off x="2703650" y="2884450"/>
              <a:ext cx="74225" cy="246050"/>
            </a:xfrm>
            <a:custGeom>
              <a:avLst/>
              <a:gdLst/>
              <a:ahLst/>
              <a:cxnLst/>
              <a:rect l="l" t="t" r="r" b="b"/>
              <a:pathLst>
                <a:path w="2969" h="9842" extrusionOk="0">
                  <a:moveTo>
                    <a:pt x="0" y="1"/>
                  </a:moveTo>
                  <a:lnTo>
                    <a:pt x="0" y="9841"/>
                  </a:lnTo>
                  <a:lnTo>
                    <a:pt x="2969" y="9841"/>
                  </a:lnTo>
                  <a:lnTo>
                    <a:pt x="2969" y="1"/>
                  </a:lnTo>
                  <a:close/>
                </a:path>
              </a:pathLst>
            </a:custGeom>
            <a:solidFill>
              <a:srgbClr val="A8A8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2" name="Google Shape;1442;p38"/>
            <p:cNvSpPr/>
            <p:nvPr/>
          </p:nvSpPr>
          <p:spPr>
            <a:xfrm flipH="1">
              <a:off x="2455125" y="2850275"/>
              <a:ext cx="148475" cy="414475"/>
            </a:xfrm>
            <a:custGeom>
              <a:avLst/>
              <a:gdLst/>
              <a:ahLst/>
              <a:cxnLst/>
              <a:rect l="l" t="t" r="r" b="b"/>
              <a:pathLst>
                <a:path w="5939" h="16579" extrusionOk="0">
                  <a:moveTo>
                    <a:pt x="1" y="0"/>
                  </a:moveTo>
                  <a:lnTo>
                    <a:pt x="1" y="16579"/>
                  </a:lnTo>
                  <a:lnTo>
                    <a:pt x="5938" y="16579"/>
                  </a:lnTo>
                  <a:lnTo>
                    <a:pt x="5938" y="0"/>
                  </a:lnTo>
                  <a:close/>
                </a:path>
              </a:pathLst>
            </a:custGeom>
            <a:solidFill>
              <a:srgbClr val="A8A8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3" name="Google Shape;1443;p38"/>
            <p:cNvSpPr/>
            <p:nvPr/>
          </p:nvSpPr>
          <p:spPr>
            <a:xfrm flipH="1">
              <a:off x="2492650" y="2884450"/>
              <a:ext cx="73425" cy="246050"/>
            </a:xfrm>
            <a:custGeom>
              <a:avLst/>
              <a:gdLst/>
              <a:ahLst/>
              <a:cxnLst/>
              <a:rect l="l" t="t" r="r" b="b"/>
              <a:pathLst>
                <a:path w="2937" h="9842" extrusionOk="0">
                  <a:moveTo>
                    <a:pt x="1" y="1"/>
                  </a:moveTo>
                  <a:lnTo>
                    <a:pt x="1" y="9841"/>
                  </a:lnTo>
                  <a:lnTo>
                    <a:pt x="2936" y="9841"/>
                  </a:lnTo>
                  <a:lnTo>
                    <a:pt x="2936" y="1"/>
                  </a:lnTo>
                  <a:close/>
                </a:path>
              </a:pathLst>
            </a:custGeom>
            <a:solidFill>
              <a:srgbClr val="A8A8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4" name="Google Shape;1444;p38"/>
            <p:cNvSpPr/>
            <p:nvPr/>
          </p:nvSpPr>
          <p:spPr>
            <a:xfrm flipH="1">
              <a:off x="2243300" y="2850275"/>
              <a:ext cx="148475" cy="414475"/>
            </a:xfrm>
            <a:custGeom>
              <a:avLst/>
              <a:gdLst/>
              <a:ahLst/>
              <a:cxnLst/>
              <a:rect l="l" t="t" r="r" b="b"/>
              <a:pathLst>
                <a:path w="5939" h="16579" extrusionOk="0">
                  <a:moveTo>
                    <a:pt x="1" y="0"/>
                  </a:moveTo>
                  <a:lnTo>
                    <a:pt x="1" y="16579"/>
                  </a:lnTo>
                  <a:lnTo>
                    <a:pt x="5938" y="16579"/>
                  </a:lnTo>
                  <a:lnTo>
                    <a:pt x="5938" y="0"/>
                  </a:lnTo>
                  <a:close/>
                </a:path>
              </a:pathLst>
            </a:custGeom>
            <a:solidFill>
              <a:srgbClr val="A8A8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5" name="Google Shape;1445;p38"/>
            <p:cNvSpPr/>
            <p:nvPr/>
          </p:nvSpPr>
          <p:spPr>
            <a:xfrm flipH="1">
              <a:off x="2280825" y="2884450"/>
              <a:ext cx="74250" cy="246050"/>
            </a:xfrm>
            <a:custGeom>
              <a:avLst/>
              <a:gdLst/>
              <a:ahLst/>
              <a:cxnLst/>
              <a:rect l="l" t="t" r="r" b="b"/>
              <a:pathLst>
                <a:path w="2970" h="9842" extrusionOk="0">
                  <a:moveTo>
                    <a:pt x="0" y="1"/>
                  </a:moveTo>
                  <a:lnTo>
                    <a:pt x="0" y="9841"/>
                  </a:lnTo>
                  <a:lnTo>
                    <a:pt x="2969" y="9841"/>
                  </a:lnTo>
                  <a:lnTo>
                    <a:pt x="2969" y="1"/>
                  </a:lnTo>
                  <a:close/>
                </a:path>
              </a:pathLst>
            </a:custGeom>
            <a:solidFill>
              <a:srgbClr val="A8A8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6" name="Google Shape;1446;p38"/>
            <p:cNvSpPr/>
            <p:nvPr/>
          </p:nvSpPr>
          <p:spPr>
            <a:xfrm flipH="1">
              <a:off x="2425100" y="2183125"/>
              <a:ext cx="51725" cy="44225"/>
            </a:xfrm>
            <a:custGeom>
              <a:avLst/>
              <a:gdLst/>
              <a:ahLst/>
              <a:cxnLst/>
              <a:rect l="l" t="t" r="r" b="b"/>
              <a:pathLst>
                <a:path w="2069" h="1769" extrusionOk="0">
                  <a:moveTo>
                    <a:pt x="1161" y="0"/>
                  </a:moveTo>
                  <a:cubicBezTo>
                    <a:pt x="943" y="0"/>
                    <a:pt x="719" y="82"/>
                    <a:pt x="534" y="267"/>
                  </a:cubicBezTo>
                  <a:cubicBezTo>
                    <a:pt x="0" y="801"/>
                    <a:pt x="367" y="1768"/>
                    <a:pt x="1168" y="1768"/>
                  </a:cubicBezTo>
                  <a:cubicBezTo>
                    <a:pt x="1668" y="1768"/>
                    <a:pt x="2068" y="1368"/>
                    <a:pt x="2035" y="868"/>
                  </a:cubicBezTo>
                  <a:cubicBezTo>
                    <a:pt x="2035" y="351"/>
                    <a:pt x="1611" y="0"/>
                    <a:pt x="1161" y="0"/>
                  </a:cubicBezTo>
                  <a:close/>
                </a:path>
              </a:pathLst>
            </a:custGeom>
            <a:solidFill>
              <a:srgbClr val="A8A8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7" name="Google Shape;1447;p38"/>
            <p:cNvSpPr/>
            <p:nvPr/>
          </p:nvSpPr>
          <p:spPr>
            <a:xfrm flipH="1">
              <a:off x="2221625" y="2677375"/>
              <a:ext cx="50900" cy="44500"/>
            </a:xfrm>
            <a:custGeom>
              <a:avLst/>
              <a:gdLst/>
              <a:ahLst/>
              <a:cxnLst/>
              <a:rect l="l" t="t" r="r" b="b"/>
              <a:pathLst>
                <a:path w="2036" h="1780" extrusionOk="0">
                  <a:moveTo>
                    <a:pt x="1141" y="1"/>
                  </a:moveTo>
                  <a:cubicBezTo>
                    <a:pt x="929" y="1"/>
                    <a:pt x="714" y="76"/>
                    <a:pt x="534" y="245"/>
                  </a:cubicBezTo>
                  <a:cubicBezTo>
                    <a:pt x="1" y="812"/>
                    <a:pt x="368" y="1779"/>
                    <a:pt x="1168" y="1779"/>
                  </a:cubicBezTo>
                  <a:cubicBezTo>
                    <a:pt x="1635" y="1779"/>
                    <a:pt x="2035" y="1379"/>
                    <a:pt x="2035" y="879"/>
                  </a:cubicBezTo>
                  <a:cubicBezTo>
                    <a:pt x="2035" y="354"/>
                    <a:pt x="1598" y="1"/>
                    <a:pt x="1141" y="1"/>
                  </a:cubicBezTo>
                  <a:close/>
                </a:path>
              </a:pathLst>
            </a:custGeom>
            <a:solidFill>
              <a:srgbClr val="A8A8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8" name="Google Shape;1448;p38"/>
            <p:cNvSpPr/>
            <p:nvPr/>
          </p:nvSpPr>
          <p:spPr>
            <a:xfrm flipH="1">
              <a:off x="2340875" y="2343250"/>
              <a:ext cx="148475" cy="414475"/>
            </a:xfrm>
            <a:custGeom>
              <a:avLst/>
              <a:gdLst/>
              <a:ahLst/>
              <a:cxnLst/>
              <a:rect l="l" t="t" r="r" b="b"/>
              <a:pathLst>
                <a:path w="5939" h="16579" extrusionOk="0">
                  <a:moveTo>
                    <a:pt x="1" y="0"/>
                  </a:moveTo>
                  <a:lnTo>
                    <a:pt x="1" y="16579"/>
                  </a:lnTo>
                  <a:lnTo>
                    <a:pt x="5938" y="16579"/>
                  </a:lnTo>
                  <a:lnTo>
                    <a:pt x="5938" y="0"/>
                  </a:lnTo>
                  <a:close/>
                </a:path>
              </a:pathLst>
            </a:custGeom>
            <a:solidFill>
              <a:srgbClr val="A8A8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9" name="Google Shape;1449;p38"/>
            <p:cNvSpPr/>
            <p:nvPr/>
          </p:nvSpPr>
          <p:spPr>
            <a:xfrm flipH="1">
              <a:off x="2378400" y="2377425"/>
              <a:ext cx="73425" cy="246050"/>
            </a:xfrm>
            <a:custGeom>
              <a:avLst/>
              <a:gdLst/>
              <a:ahLst/>
              <a:cxnLst/>
              <a:rect l="l" t="t" r="r" b="b"/>
              <a:pathLst>
                <a:path w="2937" h="9842" extrusionOk="0">
                  <a:moveTo>
                    <a:pt x="1" y="1"/>
                  </a:moveTo>
                  <a:lnTo>
                    <a:pt x="1" y="9841"/>
                  </a:lnTo>
                  <a:lnTo>
                    <a:pt x="2936" y="9841"/>
                  </a:lnTo>
                  <a:lnTo>
                    <a:pt x="2936" y="1"/>
                  </a:lnTo>
                  <a:close/>
                </a:path>
              </a:pathLst>
            </a:custGeom>
            <a:solidFill>
              <a:srgbClr val="A8A8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0" name="Google Shape;1450;p38"/>
            <p:cNvSpPr/>
            <p:nvPr/>
          </p:nvSpPr>
          <p:spPr>
            <a:xfrm flipH="1">
              <a:off x="2393425" y="2677375"/>
              <a:ext cx="50875" cy="44500"/>
            </a:xfrm>
            <a:custGeom>
              <a:avLst/>
              <a:gdLst/>
              <a:ahLst/>
              <a:cxnLst/>
              <a:rect l="l" t="t" r="r" b="b"/>
              <a:pathLst>
                <a:path w="2035" h="1780" extrusionOk="0">
                  <a:moveTo>
                    <a:pt x="1140" y="1"/>
                  </a:moveTo>
                  <a:cubicBezTo>
                    <a:pt x="929" y="1"/>
                    <a:pt x="713" y="76"/>
                    <a:pt x="534" y="245"/>
                  </a:cubicBezTo>
                  <a:cubicBezTo>
                    <a:pt x="0" y="812"/>
                    <a:pt x="367" y="1779"/>
                    <a:pt x="1168" y="1779"/>
                  </a:cubicBezTo>
                  <a:cubicBezTo>
                    <a:pt x="1635" y="1779"/>
                    <a:pt x="2035" y="1379"/>
                    <a:pt x="2035" y="879"/>
                  </a:cubicBezTo>
                  <a:cubicBezTo>
                    <a:pt x="2035" y="354"/>
                    <a:pt x="1598" y="1"/>
                    <a:pt x="1140" y="1"/>
                  </a:cubicBezTo>
                  <a:close/>
                </a:path>
              </a:pathLst>
            </a:custGeom>
            <a:solidFill>
              <a:srgbClr val="A8A8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38"/>
            <p:cNvSpPr/>
            <p:nvPr/>
          </p:nvSpPr>
          <p:spPr>
            <a:xfrm flipH="1">
              <a:off x="2747825" y="2677375"/>
              <a:ext cx="50900" cy="44500"/>
            </a:xfrm>
            <a:custGeom>
              <a:avLst/>
              <a:gdLst/>
              <a:ahLst/>
              <a:cxnLst/>
              <a:rect l="l" t="t" r="r" b="b"/>
              <a:pathLst>
                <a:path w="2036" h="1780" extrusionOk="0">
                  <a:moveTo>
                    <a:pt x="1140" y="1"/>
                  </a:moveTo>
                  <a:cubicBezTo>
                    <a:pt x="929" y="1"/>
                    <a:pt x="713" y="76"/>
                    <a:pt x="534" y="245"/>
                  </a:cubicBezTo>
                  <a:cubicBezTo>
                    <a:pt x="0" y="812"/>
                    <a:pt x="367" y="1779"/>
                    <a:pt x="1168" y="1779"/>
                  </a:cubicBezTo>
                  <a:cubicBezTo>
                    <a:pt x="1635" y="1779"/>
                    <a:pt x="2035" y="1379"/>
                    <a:pt x="2035" y="879"/>
                  </a:cubicBezTo>
                  <a:cubicBezTo>
                    <a:pt x="2035" y="354"/>
                    <a:pt x="1598" y="1"/>
                    <a:pt x="1140" y="1"/>
                  </a:cubicBezTo>
                  <a:close/>
                </a:path>
              </a:pathLst>
            </a:custGeom>
            <a:solidFill>
              <a:srgbClr val="A8A8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2" name="Google Shape;1452;p38"/>
            <p:cNvSpPr/>
            <p:nvPr/>
          </p:nvSpPr>
          <p:spPr>
            <a:xfrm flipH="1">
              <a:off x="2512675" y="2343250"/>
              <a:ext cx="148450" cy="414475"/>
            </a:xfrm>
            <a:custGeom>
              <a:avLst/>
              <a:gdLst/>
              <a:ahLst/>
              <a:cxnLst/>
              <a:rect l="l" t="t" r="r" b="b"/>
              <a:pathLst>
                <a:path w="5938" h="16579" extrusionOk="0">
                  <a:moveTo>
                    <a:pt x="0" y="0"/>
                  </a:moveTo>
                  <a:lnTo>
                    <a:pt x="0" y="16579"/>
                  </a:lnTo>
                  <a:lnTo>
                    <a:pt x="5938" y="16579"/>
                  </a:lnTo>
                  <a:lnTo>
                    <a:pt x="5938" y="0"/>
                  </a:lnTo>
                  <a:close/>
                </a:path>
              </a:pathLst>
            </a:custGeom>
            <a:solidFill>
              <a:srgbClr val="A8A8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3" name="Google Shape;1453;p38"/>
            <p:cNvSpPr/>
            <p:nvPr/>
          </p:nvSpPr>
          <p:spPr>
            <a:xfrm flipH="1">
              <a:off x="2550200" y="2377425"/>
              <a:ext cx="73400" cy="246050"/>
            </a:xfrm>
            <a:custGeom>
              <a:avLst/>
              <a:gdLst/>
              <a:ahLst/>
              <a:cxnLst/>
              <a:rect l="l" t="t" r="r" b="b"/>
              <a:pathLst>
                <a:path w="2936" h="9842" extrusionOk="0">
                  <a:moveTo>
                    <a:pt x="0" y="1"/>
                  </a:moveTo>
                  <a:lnTo>
                    <a:pt x="0" y="9841"/>
                  </a:lnTo>
                  <a:lnTo>
                    <a:pt x="2936" y="9841"/>
                  </a:lnTo>
                  <a:lnTo>
                    <a:pt x="2936" y="1"/>
                  </a:lnTo>
                  <a:close/>
                </a:path>
              </a:pathLst>
            </a:custGeom>
            <a:solidFill>
              <a:srgbClr val="A8A8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38"/>
            <p:cNvSpPr/>
            <p:nvPr/>
          </p:nvSpPr>
          <p:spPr>
            <a:xfrm flipH="1">
              <a:off x="2565200" y="2677375"/>
              <a:ext cx="50900" cy="44500"/>
            </a:xfrm>
            <a:custGeom>
              <a:avLst/>
              <a:gdLst/>
              <a:ahLst/>
              <a:cxnLst/>
              <a:rect l="l" t="t" r="r" b="b"/>
              <a:pathLst>
                <a:path w="2036" h="1780" extrusionOk="0">
                  <a:moveTo>
                    <a:pt x="1141" y="1"/>
                  </a:moveTo>
                  <a:cubicBezTo>
                    <a:pt x="929" y="1"/>
                    <a:pt x="713" y="76"/>
                    <a:pt x="534" y="245"/>
                  </a:cubicBezTo>
                  <a:cubicBezTo>
                    <a:pt x="0" y="812"/>
                    <a:pt x="367" y="1779"/>
                    <a:pt x="1168" y="1779"/>
                  </a:cubicBezTo>
                  <a:cubicBezTo>
                    <a:pt x="1635" y="1779"/>
                    <a:pt x="2035" y="1379"/>
                    <a:pt x="2035" y="879"/>
                  </a:cubicBezTo>
                  <a:cubicBezTo>
                    <a:pt x="2035" y="354"/>
                    <a:pt x="1598" y="1"/>
                    <a:pt x="1141" y="1"/>
                  </a:cubicBezTo>
                  <a:close/>
                </a:path>
              </a:pathLst>
            </a:custGeom>
            <a:solidFill>
              <a:srgbClr val="A8A8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38"/>
            <p:cNvSpPr/>
            <p:nvPr/>
          </p:nvSpPr>
          <p:spPr>
            <a:xfrm flipH="1">
              <a:off x="3792750" y="3438200"/>
              <a:ext cx="288575" cy="368625"/>
            </a:xfrm>
            <a:custGeom>
              <a:avLst/>
              <a:gdLst/>
              <a:ahLst/>
              <a:cxnLst/>
              <a:rect l="l" t="t" r="r" b="b"/>
              <a:pathLst>
                <a:path w="11543" h="14745" extrusionOk="0">
                  <a:moveTo>
                    <a:pt x="1" y="0"/>
                  </a:moveTo>
                  <a:lnTo>
                    <a:pt x="1335" y="14744"/>
                  </a:lnTo>
                  <a:lnTo>
                    <a:pt x="10208" y="14744"/>
                  </a:lnTo>
                  <a:lnTo>
                    <a:pt x="11543" y="0"/>
                  </a:lnTo>
                  <a:close/>
                </a:path>
              </a:pathLst>
            </a:custGeom>
            <a:solidFill>
              <a:schemeClr val="accent5"/>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6" name="Google Shape;1456;p38"/>
            <p:cNvSpPr/>
            <p:nvPr/>
          </p:nvSpPr>
          <p:spPr>
            <a:xfrm flipH="1">
              <a:off x="3777750" y="3424850"/>
              <a:ext cx="318575" cy="31700"/>
            </a:xfrm>
            <a:custGeom>
              <a:avLst/>
              <a:gdLst/>
              <a:ahLst/>
              <a:cxnLst/>
              <a:rect l="l" t="t" r="r" b="b"/>
              <a:pathLst>
                <a:path w="12743" h="1268" extrusionOk="0">
                  <a:moveTo>
                    <a:pt x="601" y="0"/>
                  </a:moveTo>
                  <a:cubicBezTo>
                    <a:pt x="267" y="0"/>
                    <a:pt x="1" y="267"/>
                    <a:pt x="1" y="601"/>
                  </a:cubicBezTo>
                  <a:lnTo>
                    <a:pt x="1" y="668"/>
                  </a:lnTo>
                  <a:cubicBezTo>
                    <a:pt x="1" y="1001"/>
                    <a:pt x="267" y="1268"/>
                    <a:pt x="601" y="1268"/>
                  </a:cubicBezTo>
                  <a:lnTo>
                    <a:pt x="12143" y="1268"/>
                  </a:lnTo>
                  <a:cubicBezTo>
                    <a:pt x="12476" y="1268"/>
                    <a:pt x="12743" y="1001"/>
                    <a:pt x="12743" y="668"/>
                  </a:cubicBezTo>
                  <a:lnTo>
                    <a:pt x="12743" y="601"/>
                  </a:lnTo>
                  <a:cubicBezTo>
                    <a:pt x="12743" y="267"/>
                    <a:pt x="12476" y="0"/>
                    <a:pt x="12143" y="0"/>
                  </a:cubicBezTo>
                  <a:close/>
                </a:path>
              </a:pathLst>
            </a:custGeom>
            <a:solidFill>
              <a:srgbClr val="FFFFFF"/>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7" name="Google Shape;1457;p38"/>
            <p:cNvSpPr/>
            <p:nvPr/>
          </p:nvSpPr>
          <p:spPr>
            <a:xfrm flipH="1">
              <a:off x="3831950" y="2945350"/>
              <a:ext cx="252700" cy="459500"/>
            </a:xfrm>
            <a:custGeom>
              <a:avLst/>
              <a:gdLst/>
              <a:ahLst/>
              <a:cxnLst/>
              <a:rect l="l" t="t" r="r" b="b"/>
              <a:pathLst>
                <a:path w="10108" h="18380" fill="none" extrusionOk="0">
                  <a:moveTo>
                    <a:pt x="3770" y="18380"/>
                  </a:moveTo>
                  <a:cubicBezTo>
                    <a:pt x="3770" y="18380"/>
                    <a:pt x="6405" y="17946"/>
                    <a:pt x="8273" y="14877"/>
                  </a:cubicBezTo>
                  <a:cubicBezTo>
                    <a:pt x="10108" y="11808"/>
                    <a:pt x="7506" y="10307"/>
                    <a:pt x="3236" y="6671"/>
                  </a:cubicBezTo>
                  <a:cubicBezTo>
                    <a:pt x="568" y="4437"/>
                    <a:pt x="1" y="1868"/>
                    <a:pt x="267" y="0"/>
                  </a:cubicBez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8" name="Google Shape;1458;p38"/>
            <p:cNvSpPr/>
            <p:nvPr/>
          </p:nvSpPr>
          <p:spPr>
            <a:xfrm flipH="1">
              <a:off x="3787750" y="3054575"/>
              <a:ext cx="249375" cy="337775"/>
            </a:xfrm>
            <a:custGeom>
              <a:avLst/>
              <a:gdLst/>
              <a:ahLst/>
              <a:cxnLst/>
              <a:rect l="l" t="t" r="r" b="b"/>
              <a:pathLst>
                <a:path w="9975" h="13511" fill="none" extrusionOk="0">
                  <a:moveTo>
                    <a:pt x="7473" y="13511"/>
                  </a:moveTo>
                  <a:cubicBezTo>
                    <a:pt x="8440" y="12910"/>
                    <a:pt x="9141" y="11943"/>
                    <a:pt x="9408" y="10842"/>
                  </a:cubicBezTo>
                  <a:cubicBezTo>
                    <a:pt x="9975" y="8774"/>
                    <a:pt x="9207" y="6372"/>
                    <a:pt x="6139" y="4371"/>
                  </a:cubicBezTo>
                  <a:cubicBezTo>
                    <a:pt x="3070" y="2403"/>
                    <a:pt x="1435" y="1869"/>
                    <a:pt x="1" y="1"/>
                  </a:cubicBez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9" name="Google Shape;1459;p38"/>
            <p:cNvSpPr/>
            <p:nvPr/>
          </p:nvSpPr>
          <p:spPr>
            <a:xfrm flipH="1">
              <a:off x="2117375" y="2377425"/>
              <a:ext cx="37575" cy="12550"/>
            </a:xfrm>
            <a:custGeom>
              <a:avLst/>
              <a:gdLst/>
              <a:ahLst/>
              <a:cxnLst/>
              <a:rect l="l" t="t" r="r" b="b"/>
              <a:pathLst>
                <a:path w="1503" h="502" fill="none" extrusionOk="0">
                  <a:moveTo>
                    <a:pt x="1" y="1"/>
                  </a:moveTo>
                  <a:cubicBezTo>
                    <a:pt x="468" y="201"/>
                    <a:pt x="968" y="368"/>
                    <a:pt x="1502" y="501"/>
                  </a:cubicBezTo>
                </a:path>
              </a:pathLst>
            </a:custGeom>
            <a:noFill/>
            <a:ln w="10850" cap="rnd" cmpd="sng">
              <a:solidFill>
                <a:schemeClr val="lt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0" name="Google Shape;1460;p38"/>
            <p:cNvSpPr/>
            <p:nvPr/>
          </p:nvSpPr>
          <p:spPr>
            <a:xfrm flipH="1">
              <a:off x="2206625" y="2045525"/>
              <a:ext cx="247700" cy="306075"/>
            </a:xfrm>
            <a:custGeom>
              <a:avLst/>
              <a:gdLst/>
              <a:ahLst/>
              <a:cxnLst/>
              <a:rect l="l" t="t" r="r" b="b"/>
              <a:pathLst>
                <a:path w="9908" h="12243" fill="none" extrusionOk="0">
                  <a:moveTo>
                    <a:pt x="1" y="1"/>
                  </a:moveTo>
                  <a:cubicBezTo>
                    <a:pt x="1" y="1"/>
                    <a:pt x="3437" y="8140"/>
                    <a:pt x="7506" y="10808"/>
                  </a:cubicBezTo>
                  <a:cubicBezTo>
                    <a:pt x="8440" y="11409"/>
                    <a:pt x="9241" y="11876"/>
                    <a:pt x="9908" y="12243"/>
                  </a:cubicBezTo>
                </a:path>
              </a:pathLst>
            </a:custGeom>
            <a:noFill/>
            <a:ln w="10850" cap="rnd" cmpd="sng">
              <a:solidFill>
                <a:schemeClr val="lt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1" name="Google Shape;1461;p38"/>
            <p:cNvSpPr/>
            <p:nvPr/>
          </p:nvSpPr>
          <p:spPr>
            <a:xfrm flipH="1">
              <a:off x="2586900" y="2108075"/>
              <a:ext cx="270200" cy="277725"/>
            </a:xfrm>
            <a:custGeom>
              <a:avLst/>
              <a:gdLst/>
              <a:ahLst/>
              <a:cxnLst/>
              <a:rect l="l" t="t" r="r" b="b"/>
              <a:pathLst>
                <a:path w="10808" h="11109" fill="none" extrusionOk="0">
                  <a:moveTo>
                    <a:pt x="10808" y="0"/>
                  </a:moveTo>
                  <a:cubicBezTo>
                    <a:pt x="8840" y="3436"/>
                    <a:pt x="5071" y="8840"/>
                    <a:pt x="0" y="11108"/>
                  </a:cubicBezTo>
                </a:path>
              </a:pathLst>
            </a:custGeom>
            <a:noFill/>
            <a:ln w="10850" cap="rnd" cmpd="sng">
              <a:solidFill>
                <a:schemeClr val="lt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38"/>
            <p:cNvSpPr/>
            <p:nvPr/>
          </p:nvSpPr>
          <p:spPr>
            <a:xfrm flipH="1">
              <a:off x="2547700" y="2033850"/>
              <a:ext cx="17525" cy="35875"/>
            </a:xfrm>
            <a:custGeom>
              <a:avLst/>
              <a:gdLst/>
              <a:ahLst/>
              <a:cxnLst/>
              <a:rect l="l" t="t" r="r" b="b"/>
              <a:pathLst>
                <a:path w="701" h="1435" fill="none" extrusionOk="0">
                  <a:moveTo>
                    <a:pt x="701" y="1"/>
                  </a:moveTo>
                  <a:cubicBezTo>
                    <a:pt x="701" y="1"/>
                    <a:pt x="434" y="568"/>
                    <a:pt x="0" y="1435"/>
                  </a:cubicBezTo>
                </a:path>
              </a:pathLst>
            </a:custGeom>
            <a:noFill/>
            <a:ln w="10850" cap="rnd" cmpd="sng">
              <a:solidFill>
                <a:schemeClr val="lt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3" name="Google Shape;1463;p38"/>
            <p:cNvSpPr/>
            <p:nvPr/>
          </p:nvSpPr>
          <p:spPr>
            <a:xfrm flipH="1">
              <a:off x="2778700" y="2389950"/>
              <a:ext cx="160125" cy="347775"/>
            </a:xfrm>
            <a:custGeom>
              <a:avLst/>
              <a:gdLst/>
              <a:ahLst/>
              <a:cxnLst/>
              <a:rect l="l" t="t" r="r" b="b"/>
              <a:pathLst>
                <a:path w="6405" h="13911" fill="none" extrusionOk="0">
                  <a:moveTo>
                    <a:pt x="6405" y="0"/>
                  </a:moveTo>
                  <a:cubicBezTo>
                    <a:pt x="6405" y="0"/>
                    <a:pt x="0" y="6405"/>
                    <a:pt x="767" y="13910"/>
                  </a:cubicBezTo>
                </a:path>
              </a:pathLst>
            </a:custGeom>
            <a:noFill/>
            <a:ln w="10850" cap="rnd" cmpd="sng">
              <a:solidFill>
                <a:schemeClr val="lt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4" name="Google Shape;1464;p38"/>
            <p:cNvSpPr/>
            <p:nvPr/>
          </p:nvSpPr>
          <p:spPr>
            <a:xfrm flipH="1">
              <a:off x="2735325" y="2424975"/>
              <a:ext cx="74250" cy="331925"/>
            </a:xfrm>
            <a:custGeom>
              <a:avLst/>
              <a:gdLst/>
              <a:ahLst/>
              <a:cxnLst/>
              <a:rect l="l" t="t" r="r" b="b"/>
              <a:pathLst>
                <a:path w="2970" h="13277" fill="none" extrusionOk="0">
                  <a:moveTo>
                    <a:pt x="2969" y="0"/>
                  </a:moveTo>
                  <a:cubicBezTo>
                    <a:pt x="2969" y="0"/>
                    <a:pt x="1" y="8106"/>
                    <a:pt x="935" y="13276"/>
                  </a:cubicBezTo>
                </a:path>
              </a:pathLst>
            </a:custGeom>
            <a:noFill/>
            <a:ln w="10850" cap="rnd" cmpd="sng">
              <a:solidFill>
                <a:schemeClr val="lt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5" name="Google Shape;1465;p38"/>
            <p:cNvSpPr/>
            <p:nvPr/>
          </p:nvSpPr>
          <p:spPr>
            <a:xfrm flipH="1">
              <a:off x="1837175" y="2623000"/>
              <a:ext cx="1481100" cy="1183825"/>
            </a:xfrm>
            <a:custGeom>
              <a:avLst/>
              <a:gdLst/>
              <a:ahLst/>
              <a:cxnLst/>
              <a:rect l="l" t="t" r="r" b="b"/>
              <a:pathLst>
                <a:path w="59244" h="47353" extrusionOk="0">
                  <a:moveTo>
                    <a:pt x="29988" y="0"/>
                  </a:moveTo>
                  <a:cubicBezTo>
                    <a:pt x="28013" y="0"/>
                    <a:pt x="26575" y="71"/>
                    <a:pt x="26119" y="185"/>
                  </a:cubicBezTo>
                  <a:cubicBezTo>
                    <a:pt x="26119" y="185"/>
                    <a:pt x="11309" y="4188"/>
                    <a:pt x="10175" y="4588"/>
                  </a:cubicBezTo>
                  <a:cubicBezTo>
                    <a:pt x="9041" y="4988"/>
                    <a:pt x="9207" y="7557"/>
                    <a:pt x="9207" y="8124"/>
                  </a:cubicBezTo>
                  <a:cubicBezTo>
                    <a:pt x="9207" y="8658"/>
                    <a:pt x="5938" y="25470"/>
                    <a:pt x="5938" y="25470"/>
                  </a:cubicBezTo>
                  <a:cubicBezTo>
                    <a:pt x="4871" y="26137"/>
                    <a:pt x="3904" y="26904"/>
                    <a:pt x="2970" y="27738"/>
                  </a:cubicBezTo>
                  <a:cubicBezTo>
                    <a:pt x="1702" y="28939"/>
                    <a:pt x="2169" y="30540"/>
                    <a:pt x="2169" y="30940"/>
                  </a:cubicBezTo>
                  <a:cubicBezTo>
                    <a:pt x="2169" y="31341"/>
                    <a:pt x="2236" y="31474"/>
                    <a:pt x="1835" y="31908"/>
                  </a:cubicBezTo>
                  <a:cubicBezTo>
                    <a:pt x="1435" y="32308"/>
                    <a:pt x="568" y="31574"/>
                    <a:pt x="735" y="34043"/>
                  </a:cubicBezTo>
                  <a:cubicBezTo>
                    <a:pt x="901" y="36544"/>
                    <a:pt x="1" y="42382"/>
                    <a:pt x="2236" y="42715"/>
                  </a:cubicBezTo>
                  <a:cubicBezTo>
                    <a:pt x="2813" y="42793"/>
                    <a:pt x="3317" y="42835"/>
                    <a:pt x="3804" y="42835"/>
                  </a:cubicBezTo>
                  <a:cubicBezTo>
                    <a:pt x="5201" y="42835"/>
                    <a:pt x="6458" y="42489"/>
                    <a:pt x="8907" y="41648"/>
                  </a:cubicBezTo>
                  <a:cubicBezTo>
                    <a:pt x="10842" y="41014"/>
                    <a:pt x="12443" y="39680"/>
                    <a:pt x="13444" y="37912"/>
                  </a:cubicBezTo>
                  <a:lnTo>
                    <a:pt x="13444" y="47352"/>
                  </a:lnTo>
                  <a:lnTo>
                    <a:pt x="53639" y="47352"/>
                  </a:lnTo>
                  <a:cubicBezTo>
                    <a:pt x="53639" y="47352"/>
                    <a:pt x="57742" y="35444"/>
                    <a:pt x="57975" y="27571"/>
                  </a:cubicBezTo>
                  <a:cubicBezTo>
                    <a:pt x="58209" y="19732"/>
                    <a:pt x="59243" y="8224"/>
                    <a:pt x="57809" y="6056"/>
                  </a:cubicBezTo>
                  <a:cubicBezTo>
                    <a:pt x="56374" y="3888"/>
                    <a:pt x="48769" y="1486"/>
                    <a:pt x="42031" y="685"/>
                  </a:cubicBezTo>
                  <a:cubicBezTo>
                    <a:pt x="37872" y="189"/>
                    <a:pt x="33214" y="0"/>
                    <a:pt x="299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6" name="Google Shape;1466;p38"/>
            <p:cNvSpPr/>
            <p:nvPr/>
          </p:nvSpPr>
          <p:spPr>
            <a:xfrm flipH="1">
              <a:off x="1837175" y="2741025"/>
              <a:ext cx="396150" cy="1065800"/>
            </a:xfrm>
            <a:custGeom>
              <a:avLst/>
              <a:gdLst/>
              <a:ahLst/>
              <a:cxnLst/>
              <a:rect l="l" t="t" r="r" b="b"/>
              <a:pathLst>
                <a:path w="15846" h="42632" extrusionOk="0">
                  <a:moveTo>
                    <a:pt x="12876" y="1"/>
                  </a:moveTo>
                  <a:cubicBezTo>
                    <a:pt x="13076" y="267"/>
                    <a:pt x="13176" y="468"/>
                    <a:pt x="13010" y="568"/>
                  </a:cubicBezTo>
                  <a:cubicBezTo>
                    <a:pt x="12443" y="834"/>
                    <a:pt x="9874" y="1668"/>
                    <a:pt x="9541" y="2736"/>
                  </a:cubicBezTo>
                  <a:cubicBezTo>
                    <a:pt x="9507" y="2859"/>
                    <a:pt x="9479" y="2913"/>
                    <a:pt x="9454" y="2913"/>
                  </a:cubicBezTo>
                  <a:cubicBezTo>
                    <a:pt x="9289" y="2913"/>
                    <a:pt x="9298" y="460"/>
                    <a:pt x="8973" y="460"/>
                  </a:cubicBezTo>
                  <a:cubicBezTo>
                    <a:pt x="8917" y="460"/>
                    <a:pt x="8851" y="532"/>
                    <a:pt x="8773" y="701"/>
                  </a:cubicBezTo>
                  <a:cubicBezTo>
                    <a:pt x="8173" y="2002"/>
                    <a:pt x="7339" y="7139"/>
                    <a:pt x="4070" y="17480"/>
                  </a:cubicBezTo>
                  <a:cubicBezTo>
                    <a:pt x="1435" y="25752"/>
                    <a:pt x="0" y="36293"/>
                    <a:pt x="901" y="42631"/>
                  </a:cubicBezTo>
                  <a:lnTo>
                    <a:pt x="10241" y="42631"/>
                  </a:lnTo>
                  <a:cubicBezTo>
                    <a:pt x="10241" y="42631"/>
                    <a:pt x="14344" y="30689"/>
                    <a:pt x="14577" y="22850"/>
                  </a:cubicBezTo>
                  <a:cubicBezTo>
                    <a:pt x="14811" y="15011"/>
                    <a:pt x="15845" y="3470"/>
                    <a:pt x="14411" y="1301"/>
                  </a:cubicBezTo>
                  <a:cubicBezTo>
                    <a:pt x="14010" y="768"/>
                    <a:pt x="13477" y="334"/>
                    <a:pt x="128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7" name="Google Shape;1467;p38"/>
            <p:cNvSpPr/>
            <p:nvPr/>
          </p:nvSpPr>
          <p:spPr>
            <a:xfrm flipH="1">
              <a:off x="2217450" y="2538075"/>
              <a:ext cx="612200" cy="403950"/>
            </a:xfrm>
            <a:custGeom>
              <a:avLst/>
              <a:gdLst/>
              <a:ahLst/>
              <a:cxnLst/>
              <a:rect l="l" t="t" r="r" b="b"/>
              <a:pathLst>
                <a:path w="24488" h="16158" extrusionOk="0">
                  <a:moveTo>
                    <a:pt x="11885" y="1"/>
                  </a:moveTo>
                  <a:cubicBezTo>
                    <a:pt x="10089" y="1"/>
                    <a:pt x="8344" y="417"/>
                    <a:pt x="7108" y="1347"/>
                  </a:cubicBezTo>
                  <a:cubicBezTo>
                    <a:pt x="6574" y="1714"/>
                    <a:pt x="6107" y="2248"/>
                    <a:pt x="5841" y="2881"/>
                  </a:cubicBezTo>
                  <a:cubicBezTo>
                    <a:pt x="5273" y="3982"/>
                    <a:pt x="570" y="12722"/>
                    <a:pt x="170" y="13122"/>
                  </a:cubicBezTo>
                  <a:cubicBezTo>
                    <a:pt x="0" y="13292"/>
                    <a:pt x="358" y="13372"/>
                    <a:pt x="908" y="13372"/>
                  </a:cubicBezTo>
                  <a:cubicBezTo>
                    <a:pt x="1655" y="13372"/>
                    <a:pt x="2757" y="13224"/>
                    <a:pt x="3372" y="12955"/>
                  </a:cubicBezTo>
                  <a:cubicBezTo>
                    <a:pt x="4406" y="12488"/>
                    <a:pt x="6308" y="12488"/>
                    <a:pt x="6308" y="12488"/>
                  </a:cubicBezTo>
                  <a:lnTo>
                    <a:pt x="8176" y="13923"/>
                  </a:lnTo>
                  <a:lnTo>
                    <a:pt x="13846" y="16158"/>
                  </a:lnTo>
                  <a:cubicBezTo>
                    <a:pt x="13846" y="16158"/>
                    <a:pt x="16415" y="14323"/>
                    <a:pt x="17682" y="13289"/>
                  </a:cubicBezTo>
                  <a:cubicBezTo>
                    <a:pt x="18983" y="12221"/>
                    <a:pt x="19517" y="11821"/>
                    <a:pt x="19517" y="11821"/>
                  </a:cubicBezTo>
                  <a:cubicBezTo>
                    <a:pt x="20651" y="12221"/>
                    <a:pt x="21719" y="12688"/>
                    <a:pt x="22719" y="13289"/>
                  </a:cubicBezTo>
                  <a:cubicBezTo>
                    <a:pt x="23672" y="13875"/>
                    <a:pt x="23659" y="14246"/>
                    <a:pt x="23780" y="14246"/>
                  </a:cubicBezTo>
                  <a:cubicBezTo>
                    <a:pt x="23824" y="14246"/>
                    <a:pt x="23886" y="14197"/>
                    <a:pt x="24020" y="14089"/>
                  </a:cubicBezTo>
                  <a:cubicBezTo>
                    <a:pt x="24487" y="13689"/>
                    <a:pt x="24254" y="12889"/>
                    <a:pt x="23587" y="11754"/>
                  </a:cubicBezTo>
                  <a:cubicBezTo>
                    <a:pt x="22953" y="10620"/>
                    <a:pt x="20951" y="4483"/>
                    <a:pt x="18483" y="2181"/>
                  </a:cubicBezTo>
                  <a:cubicBezTo>
                    <a:pt x="17023" y="818"/>
                    <a:pt x="14403" y="1"/>
                    <a:pt x="11885" y="1"/>
                  </a:cubicBezTo>
                  <a:close/>
                </a:path>
              </a:pathLst>
            </a:custGeom>
            <a:solidFill>
              <a:schemeClr val="accent5"/>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8" name="Google Shape;1468;p38"/>
            <p:cNvSpPr/>
            <p:nvPr/>
          </p:nvSpPr>
          <p:spPr>
            <a:xfrm flipH="1">
              <a:off x="2972850" y="2794925"/>
              <a:ext cx="219500" cy="895150"/>
            </a:xfrm>
            <a:custGeom>
              <a:avLst/>
              <a:gdLst/>
              <a:ahLst/>
              <a:cxnLst/>
              <a:rect l="l" t="t" r="r" b="b"/>
              <a:pathLst>
                <a:path w="8780" h="35806" extrusionOk="0">
                  <a:moveTo>
                    <a:pt x="6003" y="0"/>
                  </a:moveTo>
                  <a:cubicBezTo>
                    <a:pt x="5813" y="0"/>
                    <a:pt x="5704" y="356"/>
                    <a:pt x="5738" y="1214"/>
                  </a:cubicBezTo>
                  <a:cubicBezTo>
                    <a:pt x="5872" y="5450"/>
                    <a:pt x="6972" y="11855"/>
                    <a:pt x="7072" y="13422"/>
                  </a:cubicBezTo>
                  <a:cubicBezTo>
                    <a:pt x="7172" y="15023"/>
                    <a:pt x="3370" y="14223"/>
                    <a:pt x="3703" y="16291"/>
                  </a:cubicBezTo>
                  <a:cubicBezTo>
                    <a:pt x="4004" y="18326"/>
                    <a:pt x="6205" y="18326"/>
                    <a:pt x="6839" y="21461"/>
                  </a:cubicBezTo>
                  <a:cubicBezTo>
                    <a:pt x="7473" y="24597"/>
                    <a:pt x="2136" y="24430"/>
                    <a:pt x="2136" y="26165"/>
                  </a:cubicBezTo>
                  <a:cubicBezTo>
                    <a:pt x="2136" y="27866"/>
                    <a:pt x="4004" y="30234"/>
                    <a:pt x="2436" y="31635"/>
                  </a:cubicBezTo>
                  <a:cubicBezTo>
                    <a:pt x="2006" y="32028"/>
                    <a:pt x="1630" y="32171"/>
                    <a:pt x="1309" y="32171"/>
                  </a:cubicBezTo>
                  <a:cubicBezTo>
                    <a:pt x="458" y="32171"/>
                    <a:pt x="1" y="31169"/>
                    <a:pt x="1" y="31168"/>
                  </a:cubicBezTo>
                  <a:lnTo>
                    <a:pt x="1" y="31168"/>
                  </a:lnTo>
                  <a:cubicBezTo>
                    <a:pt x="534" y="32636"/>
                    <a:pt x="668" y="34271"/>
                    <a:pt x="301" y="35805"/>
                  </a:cubicBezTo>
                  <a:cubicBezTo>
                    <a:pt x="1502" y="35572"/>
                    <a:pt x="2703" y="35238"/>
                    <a:pt x="3870" y="34804"/>
                  </a:cubicBezTo>
                  <a:cubicBezTo>
                    <a:pt x="5805" y="34171"/>
                    <a:pt x="7439" y="32836"/>
                    <a:pt x="8440" y="31068"/>
                  </a:cubicBezTo>
                  <a:lnTo>
                    <a:pt x="8440" y="34471"/>
                  </a:lnTo>
                  <a:lnTo>
                    <a:pt x="8540" y="34004"/>
                  </a:lnTo>
                  <a:cubicBezTo>
                    <a:pt x="8540" y="34004"/>
                    <a:pt x="7940" y="10320"/>
                    <a:pt x="8407" y="7652"/>
                  </a:cubicBezTo>
                  <a:cubicBezTo>
                    <a:pt x="8779" y="5523"/>
                    <a:pt x="6754" y="0"/>
                    <a:pt x="60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9" name="Google Shape;1469;p38"/>
            <p:cNvSpPr/>
            <p:nvPr/>
          </p:nvSpPr>
          <p:spPr>
            <a:xfrm flipH="1">
              <a:off x="1837175" y="2620100"/>
              <a:ext cx="1481100" cy="1186725"/>
            </a:xfrm>
            <a:custGeom>
              <a:avLst/>
              <a:gdLst/>
              <a:ahLst/>
              <a:cxnLst/>
              <a:rect l="l" t="t" r="r" b="b"/>
              <a:pathLst>
                <a:path w="59244" h="47469" fill="none" extrusionOk="0">
                  <a:moveTo>
                    <a:pt x="26119" y="301"/>
                  </a:moveTo>
                  <a:cubicBezTo>
                    <a:pt x="26119" y="301"/>
                    <a:pt x="11309" y="4304"/>
                    <a:pt x="10175" y="4704"/>
                  </a:cubicBezTo>
                  <a:cubicBezTo>
                    <a:pt x="9041" y="5104"/>
                    <a:pt x="9207" y="7673"/>
                    <a:pt x="9207" y="8240"/>
                  </a:cubicBezTo>
                  <a:cubicBezTo>
                    <a:pt x="9207" y="8774"/>
                    <a:pt x="5938" y="25586"/>
                    <a:pt x="5938" y="25586"/>
                  </a:cubicBezTo>
                  <a:cubicBezTo>
                    <a:pt x="4871" y="26253"/>
                    <a:pt x="3904" y="27020"/>
                    <a:pt x="2970" y="27854"/>
                  </a:cubicBezTo>
                  <a:cubicBezTo>
                    <a:pt x="1702" y="29055"/>
                    <a:pt x="2169" y="30656"/>
                    <a:pt x="2169" y="31056"/>
                  </a:cubicBezTo>
                  <a:cubicBezTo>
                    <a:pt x="2169" y="31457"/>
                    <a:pt x="2236" y="31590"/>
                    <a:pt x="1835" y="32024"/>
                  </a:cubicBezTo>
                  <a:cubicBezTo>
                    <a:pt x="1435" y="32424"/>
                    <a:pt x="568" y="31690"/>
                    <a:pt x="735" y="34159"/>
                  </a:cubicBezTo>
                  <a:cubicBezTo>
                    <a:pt x="901" y="36660"/>
                    <a:pt x="1" y="42498"/>
                    <a:pt x="2236" y="42831"/>
                  </a:cubicBezTo>
                  <a:cubicBezTo>
                    <a:pt x="4471" y="43132"/>
                    <a:pt x="5605" y="42898"/>
                    <a:pt x="8907" y="41764"/>
                  </a:cubicBezTo>
                  <a:cubicBezTo>
                    <a:pt x="10842" y="41130"/>
                    <a:pt x="12443" y="39796"/>
                    <a:pt x="13444" y="38028"/>
                  </a:cubicBezTo>
                  <a:lnTo>
                    <a:pt x="13444" y="47468"/>
                  </a:lnTo>
                  <a:lnTo>
                    <a:pt x="53639" y="47468"/>
                  </a:lnTo>
                  <a:cubicBezTo>
                    <a:pt x="53639" y="47468"/>
                    <a:pt x="57742" y="35560"/>
                    <a:pt x="57975" y="27687"/>
                  </a:cubicBezTo>
                  <a:cubicBezTo>
                    <a:pt x="58209" y="19848"/>
                    <a:pt x="59243" y="8340"/>
                    <a:pt x="57809" y="6172"/>
                  </a:cubicBezTo>
                  <a:cubicBezTo>
                    <a:pt x="56374" y="4004"/>
                    <a:pt x="48769" y="1602"/>
                    <a:pt x="42031" y="801"/>
                  </a:cubicBezTo>
                  <a:cubicBezTo>
                    <a:pt x="35326" y="1"/>
                    <a:pt x="27320" y="1"/>
                    <a:pt x="26119" y="301"/>
                  </a:cubicBezTo>
                  <a:close/>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38"/>
            <p:cNvSpPr/>
            <p:nvPr/>
          </p:nvSpPr>
          <p:spPr>
            <a:xfrm flipH="1">
              <a:off x="2982175" y="3228050"/>
              <a:ext cx="65900" cy="346100"/>
            </a:xfrm>
            <a:custGeom>
              <a:avLst/>
              <a:gdLst/>
              <a:ahLst/>
              <a:cxnLst/>
              <a:rect l="l" t="t" r="r" b="b"/>
              <a:pathLst>
                <a:path w="2636" h="13844" fill="none" extrusionOk="0">
                  <a:moveTo>
                    <a:pt x="2636" y="0"/>
                  </a:moveTo>
                  <a:lnTo>
                    <a:pt x="2636" y="13843"/>
                  </a:lnTo>
                  <a:cubicBezTo>
                    <a:pt x="2636" y="13843"/>
                    <a:pt x="1935" y="5037"/>
                    <a:pt x="0" y="2802"/>
                  </a:cubicBez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1" name="Google Shape;1471;p38"/>
            <p:cNvSpPr/>
            <p:nvPr/>
          </p:nvSpPr>
          <p:spPr>
            <a:xfrm flipH="1">
              <a:off x="3102250" y="3414850"/>
              <a:ext cx="149300" cy="244350"/>
            </a:xfrm>
            <a:custGeom>
              <a:avLst/>
              <a:gdLst/>
              <a:ahLst/>
              <a:cxnLst/>
              <a:rect l="l" t="t" r="r" b="b"/>
              <a:pathLst>
                <a:path w="5972" h="9774" fill="none" extrusionOk="0">
                  <a:moveTo>
                    <a:pt x="0" y="0"/>
                  </a:moveTo>
                  <a:cubicBezTo>
                    <a:pt x="0" y="0"/>
                    <a:pt x="4237" y="1535"/>
                    <a:pt x="5104" y="4637"/>
                  </a:cubicBezTo>
                  <a:cubicBezTo>
                    <a:pt x="5971" y="7772"/>
                    <a:pt x="4937" y="9774"/>
                    <a:pt x="4937" y="9774"/>
                  </a:cubicBez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2" name="Google Shape;1472;p38"/>
            <p:cNvSpPr/>
            <p:nvPr/>
          </p:nvSpPr>
          <p:spPr>
            <a:xfrm flipH="1">
              <a:off x="3164800" y="3502150"/>
              <a:ext cx="250200" cy="216275"/>
            </a:xfrm>
            <a:custGeom>
              <a:avLst/>
              <a:gdLst/>
              <a:ahLst/>
              <a:cxnLst/>
              <a:rect l="l" t="t" r="r" b="b"/>
              <a:pathLst>
                <a:path w="10008" h="8651" extrusionOk="0">
                  <a:moveTo>
                    <a:pt x="5163" y="0"/>
                  </a:moveTo>
                  <a:cubicBezTo>
                    <a:pt x="4957" y="0"/>
                    <a:pt x="4816" y="32"/>
                    <a:pt x="4770" y="77"/>
                  </a:cubicBezTo>
                  <a:cubicBezTo>
                    <a:pt x="4537" y="344"/>
                    <a:pt x="1435" y="1745"/>
                    <a:pt x="1435" y="1745"/>
                  </a:cubicBezTo>
                  <a:cubicBezTo>
                    <a:pt x="0" y="2846"/>
                    <a:pt x="3436" y="8650"/>
                    <a:pt x="4270" y="8650"/>
                  </a:cubicBezTo>
                  <a:cubicBezTo>
                    <a:pt x="5071" y="8650"/>
                    <a:pt x="8073" y="7783"/>
                    <a:pt x="8640" y="7483"/>
                  </a:cubicBezTo>
                  <a:cubicBezTo>
                    <a:pt x="9207" y="7149"/>
                    <a:pt x="10007" y="5748"/>
                    <a:pt x="8873" y="2846"/>
                  </a:cubicBezTo>
                  <a:cubicBezTo>
                    <a:pt x="7961" y="537"/>
                    <a:pt x="6011" y="0"/>
                    <a:pt x="5163" y="0"/>
                  </a:cubicBezTo>
                  <a:close/>
                </a:path>
              </a:pathLst>
            </a:custGeom>
            <a:solidFill>
              <a:schemeClr val="accent5"/>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3" name="Google Shape;1473;p38"/>
            <p:cNvSpPr/>
            <p:nvPr/>
          </p:nvSpPr>
          <p:spPr>
            <a:xfrm flipH="1">
              <a:off x="2343375" y="2557525"/>
              <a:ext cx="330275" cy="1245950"/>
            </a:xfrm>
            <a:custGeom>
              <a:avLst/>
              <a:gdLst/>
              <a:ahLst/>
              <a:cxnLst/>
              <a:rect l="l" t="t" r="r" b="b"/>
              <a:pathLst>
                <a:path w="13211" h="49838" extrusionOk="0">
                  <a:moveTo>
                    <a:pt x="7649" y="1"/>
                  </a:moveTo>
                  <a:cubicBezTo>
                    <a:pt x="4785" y="1"/>
                    <a:pt x="1835" y="235"/>
                    <a:pt x="1835" y="235"/>
                  </a:cubicBezTo>
                  <a:cubicBezTo>
                    <a:pt x="1602" y="803"/>
                    <a:pt x="1435" y="1403"/>
                    <a:pt x="1368" y="2003"/>
                  </a:cubicBezTo>
                  <a:cubicBezTo>
                    <a:pt x="1368" y="2003"/>
                    <a:pt x="1" y="49838"/>
                    <a:pt x="568" y="49838"/>
                  </a:cubicBezTo>
                  <a:lnTo>
                    <a:pt x="10342" y="49838"/>
                  </a:lnTo>
                  <a:cubicBezTo>
                    <a:pt x="10342" y="49838"/>
                    <a:pt x="10408" y="14979"/>
                    <a:pt x="11042" y="11710"/>
                  </a:cubicBezTo>
                  <a:cubicBezTo>
                    <a:pt x="11676" y="8408"/>
                    <a:pt x="13210" y="2570"/>
                    <a:pt x="12977" y="969"/>
                  </a:cubicBezTo>
                  <a:cubicBezTo>
                    <a:pt x="12865" y="201"/>
                    <a:pt x="10293" y="1"/>
                    <a:pt x="764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4" name="Google Shape;1474;p38"/>
            <p:cNvSpPr/>
            <p:nvPr/>
          </p:nvSpPr>
          <p:spPr>
            <a:xfrm flipH="1">
              <a:off x="2343375" y="2557525"/>
              <a:ext cx="330275" cy="1245950"/>
            </a:xfrm>
            <a:custGeom>
              <a:avLst/>
              <a:gdLst/>
              <a:ahLst/>
              <a:cxnLst/>
              <a:rect l="l" t="t" r="r" b="b"/>
              <a:pathLst>
                <a:path w="13211" h="49838" extrusionOk="0">
                  <a:moveTo>
                    <a:pt x="7649" y="1"/>
                  </a:moveTo>
                  <a:cubicBezTo>
                    <a:pt x="4785" y="1"/>
                    <a:pt x="1835" y="235"/>
                    <a:pt x="1835" y="235"/>
                  </a:cubicBezTo>
                  <a:cubicBezTo>
                    <a:pt x="1602" y="803"/>
                    <a:pt x="1435" y="1403"/>
                    <a:pt x="1368" y="2003"/>
                  </a:cubicBezTo>
                  <a:cubicBezTo>
                    <a:pt x="1368" y="2003"/>
                    <a:pt x="1" y="49838"/>
                    <a:pt x="568" y="49838"/>
                  </a:cubicBezTo>
                  <a:lnTo>
                    <a:pt x="10342" y="49838"/>
                  </a:lnTo>
                  <a:cubicBezTo>
                    <a:pt x="10342" y="49838"/>
                    <a:pt x="10408" y="14979"/>
                    <a:pt x="11042" y="11710"/>
                  </a:cubicBezTo>
                  <a:cubicBezTo>
                    <a:pt x="11676" y="8408"/>
                    <a:pt x="13210" y="2570"/>
                    <a:pt x="12977" y="969"/>
                  </a:cubicBezTo>
                  <a:cubicBezTo>
                    <a:pt x="12865" y="201"/>
                    <a:pt x="10293" y="1"/>
                    <a:pt x="7649" y="1"/>
                  </a:cubicBezTo>
                  <a:close/>
                </a:path>
              </a:pathLst>
            </a:custGeom>
            <a:solidFill>
              <a:srgbClr val="BD36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5" name="Google Shape;1475;p38"/>
            <p:cNvSpPr/>
            <p:nvPr/>
          </p:nvSpPr>
          <p:spPr>
            <a:xfrm flipH="1">
              <a:off x="2343375" y="2557525"/>
              <a:ext cx="330275" cy="1245950"/>
            </a:xfrm>
            <a:custGeom>
              <a:avLst/>
              <a:gdLst/>
              <a:ahLst/>
              <a:cxnLst/>
              <a:rect l="l" t="t" r="r" b="b"/>
              <a:pathLst>
                <a:path w="13211" h="49838" extrusionOk="0">
                  <a:moveTo>
                    <a:pt x="7649" y="1"/>
                  </a:moveTo>
                  <a:cubicBezTo>
                    <a:pt x="4785" y="1"/>
                    <a:pt x="1835" y="235"/>
                    <a:pt x="1835" y="235"/>
                  </a:cubicBezTo>
                  <a:cubicBezTo>
                    <a:pt x="1602" y="803"/>
                    <a:pt x="1435" y="1403"/>
                    <a:pt x="1368" y="2003"/>
                  </a:cubicBezTo>
                  <a:cubicBezTo>
                    <a:pt x="1368" y="2003"/>
                    <a:pt x="1" y="49838"/>
                    <a:pt x="568" y="49838"/>
                  </a:cubicBezTo>
                  <a:lnTo>
                    <a:pt x="10342" y="49838"/>
                  </a:lnTo>
                  <a:cubicBezTo>
                    <a:pt x="10342" y="49838"/>
                    <a:pt x="10408" y="14979"/>
                    <a:pt x="11042" y="11710"/>
                  </a:cubicBezTo>
                  <a:cubicBezTo>
                    <a:pt x="11676" y="8408"/>
                    <a:pt x="13210" y="2570"/>
                    <a:pt x="12977" y="969"/>
                  </a:cubicBezTo>
                  <a:cubicBezTo>
                    <a:pt x="12865" y="201"/>
                    <a:pt x="10293" y="1"/>
                    <a:pt x="7649" y="1"/>
                  </a:cubicBezTo>
                  <a:close/>
                </a:path>
              </a:pathLst>
            </a:custGeom>
            <a:solidFill>
              <a:srgbClr val="B45F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6" name="Google Shape;1476;p38"/>
            <p:cNvSpPr/>
            <p:nvPr/>
          </p:nvSpPr>
          <p:spPr>
            <a:xfrm flipH="1">
              <a:off x="2343375" y="2541725"/>
              <a:ext cx="330275" cy="1261750"/>
            </a:xfrm>
            <a:custGeom>
              <a:avLst/>
              <a:gdLst/>
              <a:ahLst/>
              <a:cxnLst/>
              <a:rect l="l" t="t" r="r" b="b"/>
              <a:pathLst>
                <a:path w="13211" h="50470" fill="none" extrusionOk="0">
                  <a:moveTo>
                    <a:pt x="1368" y="2635"/>
                  </a:moveTo>
                  <a:cubicBezTo>
                    <a:pt x="1368" y="2635"/>
                    <a:pt x="1" y="50470"/>
                    <a:pt x="568" y="50470"/>
                  </a:cubicBezTo>
                  <a:lnTo>
                    <a:pt x="10342" y="50470"/>
                  </a:lnTo>
                  <a:cubicBezTo>
                    <a:pt x="10342" y="50470"/>
                    <a:pt x="10408" y="15611"/>
                    <a:pt x="11042" y="12342"/>
                  </a:cubicBezTo>
                  <a:cubicBezTo>
                    <a:pt x="11676" y="9040"/>
                    <a:pt x="13210" y="3202"/>
                    <a:pt x="12977" y="1601"/>
                  </a:cubicBezTo>
                  <a:cubicBezTo>
                    <a:pt x="12743" y="0"/>
                    <a:pt x="1835" y="867"/>
                    <a:pt x="1835" y="867"/>
                  </a:cubicBezTo>
                  <a:cubicBezTo>
                    <a:pt x="1602" y="1435"/>
                    <a:pt x="1435" y="2035"/>
                    <a:pt x="1368" y="2635"/>
                  </a:cubicBezTo>
                  <a:close/>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7" name="Google Shape;1477;p38"/>
            <p:cNvSpPr/>
            <p:nvPr/>
          </p:nvSpPr>
          <p:spPr>
            <a:xfrm flipH="1">
              <a:off x="2399250" y="2860275"/>
              <a:ext cx="270225" cy="943200"/>
            </a:xfrm>
            <a:custGeom>
              <a:avLst/>
              <a:gdLst/>
              <a:ahLst/>
              <a:cxnLst/>
              <a:rect l="l" t="t" r="r" b="b"/>
              <a:pathLst>
                <a:path w="10809" h="37728" extrusionOk="0">
                  <a:moveTo>
                    <a:pt x="10808" y="1"/>
                  </a:moveTo>
                  <a:lnTo>
                    <a:pt x="10808" y="1"/>
                  </a:lnTo>
                  <a:cubicBezTo>
                    <a:pt x="9000" y="566"/>
                    <a:pt x="7128" y="854"/>
                    <a:pt x="5252" y="854"/>
                  </a:cubicBezTo>
                  <a:cubicBezTo>
                    <a:pt x="3806" y="854"/>
                    <a:pt x="2358" y="683"/>
                    <a:pt x="935" y="334"/>
                  </a:cubicBezTo>
                  <a:cubicBezTo>
                    <a:pt x="568" y="14644"/>
                    <a:pt x="1" y="37728"/>
                    <a:pt x="401" y="37728"/>
                  </a:cubicBezTo>
                  <a:lnTo>
                    <a:pt x="10175" y="37728"/>
                  </a:lnTo>
                  <a:cubicBezTo>
                    <a:pt x="10175" y="37728"/>
                    <a:pt x="10241" y="5071"/>
                    <a:pt x="1080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8" name="Google Shape;1478;p38"/>
            <p:cNvSpPr/>
            <p:nvPr/>
          </p:nvSpPr>
          <p:spPr>
            <a:xfrm flipH="1">
              <a:off x="2414275" y="3572450"/>
              <a:ext cx="248525" cy="110100"/>
            </a:xfrm>
            <a:custGeom>
              <a:avLst/>
              <a:gdLst/>
              <a:ahLst/>
              <a:cxnLst/>
              <a:rect l="l" t="t" r="r" b="b"/>
              <a:pathLst>
                <a:path w="9941" h="4404" extrusionOk="0">
                  <a:moveTo>
                    <a:pt x="34" y="1"/>
                  </a:moveTo>
                  <a:cubicBezTo>
                    <a:pt x="34" y="1602"/>
                    <a:pt x="0" y="3103"/>
                    <a:pt x="0" y="4404"/>
                  </a:cubicBezTo>
                  <a:lnTo>
                    <a:pt x="9908" y="4404"/>
                  </a:lnTo>
                  <a:cubicBezTo>
                    <a:pt x="9908" y="3070"/>
                    <a:pt x="9908" y="1602"/>
                    <a:pt x="994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9" name="Google Shape;1479;p38"/>
            <p:cNvSpPr/>
            <p:nvPr/>
          </p:nvSpPr>
          <p:spPr>
            <a:xfrm flipH="1">
              <a:off x="2411775" y="3363975"/>
              <a:ext cx="247700" cy="110100"/>
            </a:xfrm>
            <a:custGeom>
              <a:avLst/>
              <a:gdLst/>
              <a:ahLst/>
              <a:cxnLst/>
              <a:rect l="l" t="t" r="r" b="b"/>
              <a:pathLst>
                <a:path w="9908" h="4404" extrusionOk="0">
                  <a:moveTo>
                    <a:pt x="68" y="0"/>
                  </a:moveTo>
                  <a:cubicBezTo>
                    <a:pt x="34" y="1501"/>
                    <a:pt x="1" y="2969"/>
                    <a:pt x="1" y="4404"/>
                  </a:cubicBezTo>
                  <a:lnTo>
                    <a:pt x="9841" y="4404"/>
                  </a:lnTo>
                  <a:cubicBezTo>
                    <a:pt x="9841" y="2969"/>
                    <a:pt x="9875" y="1501"/>
                    <a:pt x="990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0" name="Google Shape;1480;p38"/>
            <p:cNvSpPr/>
            <p:nvPr/>
          </p:nvSpPr>
          <p:spPr>
            <a:xfrm flipH="1">
              <a:off x="2404250" y="2947000"/>
              <a:ext cx="246875" cy="110100"/>
            </a:xfrm>
            <a:custGeom>
              <a:avLst/>
              <a:gdLst/>
              <a:ahLst/>
              <a:cxnLst/>
              <a:rect l="l" t="t" r="r" b="b"/>
              <a:pathLst>
                <a:path w="9875" h="4404" extrusionOk="0">
                  <a:moveTo>
                    <a:pt x="101" y="1"/>
                  </a:moveTo>
                  <a:cubicBezTo>
                    <a:pt x="67" y="1435"/>
                    <a:pt x="34" y="2869"/>
                    <a:pt x="0" y="4404"/>
                  </a:cubicBezTo>
                  <a:lnTo>
                    <a:pt x="9741" y="4404"/>
                  </a:lnTo>
                  <a:cubicBezTo>
                    <a:pt x="9774" y="2736"/>
                    <a:pt x="9841" y="1268"/>
                    <a:pt x="987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1" name="Google Shape;1481;p38"/>
            <p:cNvSpPr/>
            <p:nvPr/>
          </p:nvSpPr>
          <p:spPr>
            <a:xfrm flipH="1">
              <a:off x="2399250" y="2860275"/>
              <a:ext cx="270225" cy="943200"/>
            </a:xfrm>
            <a:custGeom>
              <a:avLst/>
              <a:gdLst/>
              <a:ahLst/>
              <a:cxnLst/>
              <a:rect l="l" t="t" r="r" b="b"/>
              <a:pathLst>
                <a:path w="10809" h="37728" fill="none" extrusionOk="0">
                  <a:moveTo>
                    <a:pt x="10808" y="1"/>
                  </a:moveTo>
                  <a:cubicBezTo>
                    <a:pt x="7606" y="1001"/>
                    <a:pt x="4204" y="1135"/>
                    <a:pt x="935" y="334"/>
                  </a:cubicBezTo>
                  <a:cubicBezTo>
                    <a:pt x="568" y="14644"/>
                    <a:pt x="1" y="37728"/>
                    <a:pt x="401" y="37728"/>
                  </a:cubicBezTo>
                  <a:lnTo>
                    <a:pt x="10175" y="37728"/>
                  </a:lnTo>
                  <a:cubicBezTo>
                    <a:pt x="10175" y="37728"/>
                    <a:pt x="10241" y="5071"/>
                    <a:pt x="10808" y="1"/>
                  </a:cubicBezTo>
                  <a:close/>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2" name="Google Shape;1482;p38"/>
            <p:cNvSpPr/>
            <p:nvPr/>
          </p:nvSpPr>
          <p:spPr>
            <a:xfrm flipH="1">
              <a:off x="2275000" y="2091400"/>
              <a:ext cx="451175" cy="644625"/>
            </a:xfrm>
            <a:custGeom>
              <a:avLst/>
              <a:gdLst/>
              <a:ahLst/>
              <a:cxnLst/>
              <a:rect l="l" t="t" r="r" b="b"/>
              <a:pathLst>
                <a:path w="18047" h="25785" extrusionOk="0">
                  <a:moveTo>
                    <a:pt x="8106" y="0"/>
                  </a:moveTo>
                  <a:cubicBezTo>
                    <a:pt x="8106" y="0"/>
                    <a:pt x="6672" y="4537"/>
                    <a:pt x="434" y="8640"/>
                  </a:cubicBezTo>
                  <a:cubicBezTo>
                    <a:pt x="434" y="8640"/>
                    <a:pt x="0" y="14311"/>
                    <a:pt x="1702" y="18547"/>
                  </a:cubicBezTo>
                  <a:cubicBezTo>
                    <a:pt x="3310" y="22553"/>
                    <a:pt x="7396" y="25784"/>
                    <a:pt x="9443" y="25784"/>
                  </a:cubicBezTo>
                  <a:cubicBezTo>
                    <a:pt x="9560" y="25784"/>
                    <a:pt x="9671" y="25774"/>
                    <a:pt x="9774" y="25752"/>
                  </a:cubicBezTo>
                  <a:cubicBezTo>
                    <a:pt x="11709" y="25352"/>
                    <a:pt x="15478" y="21049"/>
                    <a:pt x="16746" y="18013"/>
                  </a:cubicBezTo>
                  <a:cubicBezTo>
                    <a:pt x="18013" y="14944"/>
                    <a:pt x="18047" y="9507"/>
                    <a:pt x="18047" y="9507"/>
                  </a:cubicBezTo>
                  <a:cubicBezTo>
                    <a:pt x="18047" y="9507"/>
                    <a:pt x="11542" y="5271"/>
                    <a:pt x="8106" y="0"/>
                  </a:cubicBezTo>
                  <a:close/>
                </a:path>
              </a:pathLst>
            </a:custGeom>
            <a:solidFill>
              <a:srgbClr val="B45F06"/>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3" name="Google Shape;1483;p38"/>
            <p:cNvSpPr/>
            <p:nvPr/>
          </p:nvSpPr>
          <p:spPr>
            <a:xfrm flipH="1">
              <a:off x="2499325" y="2477500"/>
              <a:ext cx="40050" cy="78425"/>
            </a:xfrm>
            <a:custGeom>
              <a:avLst/>
              <a:gdLst/>
              <a:ahLst/>
              <a:cxnLst/>
              <a:rect l="l" t="t" r="r" b="b"/>
              <a:pathLst>
                <a:path w="1602" h="3137" fill="none" extrusionOk="0">
                  <a:moveTo>
                    <a:pt x="167" y="1"/>
                  </a:moveTo>
                  <a:cubicBezTo>
                    <a:pt x="167" y="1"/>
                    <a:pt x="0" y="2636"/>
                    <a:pt x="401" y="2903"/>
                  </a:cubicBezTo>
                  <a:cubicBezTo>
                    <a:pt x="801" y="3136"/>
                    <a:pt x="1501" y="3036"/>
                    <a:pt x="1601" y="2169"/>
                  </a:cubicBez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4" name="Google Shape;1484;p38"/>
            <p:cNvSpPr/>
            <p:nvPr/>
          </p:nvSpPr>
          <p:spPr>
            <a:xfrm flipH="1">
              <a:off x="2459300" y="2583425"/>
              <a:ext cx="95925" cy="20025"/>
            </a:xfrm>
            <a:custGeom>
              <a:avLst/>
              <a:gdLst/>
              <a:ahLst/>
              <a:cxnLst/>
              <a:rect l="l" t="t" r="r" b="b"/>
              <a:pathLst>
                <a:path w="3837" h="801" fill="none" extrusionOk="0">
                  <a:moveTo>
                    <a:pt x="1" y="334"/>
                  </a:moveTo>
                  <a:cubicBezTo>
                    <a:pt x="1" y="334"/>
                    <a:pt x="2469" y="801"/>
                    <a:pt x="3837" y="0"/>
                  </a:cubicBez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5" name="Google Shape;1485;p38"/>
            <p:cNvSpPr/>
            <p:nvPr/>
          </p:nvSpPr>
          <p:spPr>
            <a:xfrm flipH="1">
              <a:off x="2556875" y="2258175"/>
              <a:ext cx="120100" cy="62575"/>
            </a:xfrm>
            <a:custGeom>
              <a:avLst/>
              <a:gdLst/>
              <a:ahLst/>
              <a:cxnLst/>
              <a:rect l="l" t="t" r="r" b="b"/>
              <a:pathLst>
                <a:path w="4804" h="2503" fill="none" extrusionOk="0">
                  <a:moveTo>
                    <a:pt x="4804" y="868"/>
                  </a:moveTo>
                  <a:cubicBezTo>
                    <a:pt x="4804" y="868"/>
                    <a:pt x="1435" y="1"/>
                    <a:pt x="0" y="2502"/>
                  </a:cubicBez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6" name="Google Shape;1486;p38"/>
            <p:cNvSpPr/>
            <p:nvPr/>
          </p:nvSpPr>
          <p:spPr>
            <a:xfrm flipH="1">
              <a:off x="2335875" y="2269850"/>
              <a:ext cx="140125" cy="58400"/>
            </a:xfrm>
            <a:custGeom>
              <a:avLst/>
              <a:gdLst/>
              <a:ahLst/>
              <a:cxnLst/>
              <a:rect l="l" t="t" r="r" b="b"/>
              <a:pathLst>
                <a:path w="5605" h="2336" fill="none" extrusionOk="0">
                  <a:moveTo>
                    <a:pt x="0" y="2336"/>
                  </a:moveTo>
                  <a:cubicBezTo>
                    <a:pt x="0" y="2336"/>
                    <a:pt x="2335" y="1"/>
                    <a:pt x="5604" y="2102"/>
                  </a:cubicBez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7" name="Google Shape;1487;p38"/>
            <p:cNvSpPr/>
            <p:nvPr/>
          </p:nvSpPr>
          <p:spPr>
            <a:xfrm flipH="1">
              <a:off x="2553525" y="2405775"/>
              <a:ext cx="100100" cy="35900"/>
            </a:xfrm>
            <a:custGeom>
              <a:avLst/>
              <a:gdLst/>
              <a:ahLst/>
              <a:cxnLst/>
              <a:rect l="l" t="t" r="r" b="b"/>
              <a:pathLst>
                <a:path w="4004" h="1436" fill="none" extrusionOk="0">
                  <a:moveTo>
                    <a:pt x="0" y="1"/>
                  </a:moveTo>
                  <a:cubicBezTo>
                    <a:pt x="0" y="1"/>
                    <a:pt x="1535" y="1435"/>
                    <a:pt x="4003" y="401"/>
                  </a:cubicBez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8" name="Google Shape;1488;p38"/>
            <p:cNvSpPr/>
            <p:nvPr/>
          </p:nvSpPr>
          <p:spPr>
            <a:xfrm flipH="1">
              <a:off x="2367575" y="2409950"/>
              <a:ext cx="95925" cy="28375"/>
            </a:xfrm>
            <a:custGeom>
              <a:avLst/>
              <a:gdLst/>
              <a:ahLst/>
              <a:cxnLst/>
              <a:rect l="l" t="t" r="r" b="b"/>
              <a:pathLst>
                <a:path w="3837" h="1135" fill="none" extrusionOk="0">
                  <a:moveTo>
                    <a:pt x="1" y="167"/>
                  </a:moveTo>
                  <a:cubicBezTo>
                    <a:pt x="1" y="167"/>
                    <a:pt x="2069" y="1135"/>
                    <a:pt x="3837" y="1"/>
                  </a:cubicBez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9" name="Google Shape;1489;p38"/>
            <p:cNvSpPr/>
            <p:nvPr/>
          </p:nvSpPr>
          <p:spPr>
            <a:xfrm flipH="1">
              <a:off x="2530175" y="2337400"/>
              <a:ext cx="168475" cy="168475"/>
            </a:xfrm>
            <a:custGeom>
              <a:avLst/>
              <a:gdLst/>
              <a:ahLst/>
              <a:cxnLst/>
              <a:rect l="l" t="t" r="r" b="b"/>
              <a:pathLst>
                <a:path w="6739" h="6739" fill="none" extrusionOk="0">
                  <a:moveTo>
                    <a:pt x="6738" y="3370"/>
                  </a:moveTo>
                  <a:cubicBezTo>
                    <a:pt x="6738" y="5238"/>
                    <a:pt x="5237" y="6739"/>
                    <a:pt x="3369" y="6739"/>
                  </a:cubicBezTo>
                  <a:cubicBezTo>
                    <a:pt x="1501" y="6739"/>
                    <a:pt x="0" y="5238"/>
                    <a:pt x="0" y="3370"/>
                  </a:cubicBezTo>
                  <a:cubicBezTo>
                    <a:pt x="0" y="1502"/>
                    <a:pt x="1501" y="1"/>
                    <a:pt x="3369" y="1"/>
                  </a:cubicBezTo>
                  <a:cubicBezTo>
                    <a:pt x="5237" y="1"/>
                    <a:pt x="6738" y="1502"/>
                    <a:pt x="6738" y="3370"/>
                  </a:cubicBezTo>
                  <a:close/>
                </a:path>
              </a:pathLst>
            </a:custGeom>
            <a:no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0" name="Google Shape;1490;p38"/>
            <p:cNvSpPr/>
            <p:nvPr/>
          </p:nvSpPr>
          <p:spPr>
            <a:xfrm flipH="1">
              <a:off x="2330050" y="2337400"/>
              <a:ext cx="167625" cy="168475"/>
            </a:xfrm>
            <a:custGeom>
              <a:avLst/>
              <a:gdLst/>
              <a:ahLst/>
              <a:cxnLst/>
              <a:rect l="l" t="t" r="r" b="b"/>
              <a:pathLst>
                <a:path w="6705" h="6739" fill="none" extrusionOk="0">
                  <a:moveTo>
                    <a:pt x="6705" y="3370"/>
                  </a:moveTo>
                  <a:cubicBezTo>
                    <a:pt x="6705" y="5238"/>
                    <a:pt x="5204" y="6739"/>
                    <a:pt x="3369" y="6739"/>
                  </a:cubicBezTo>
                  <a:cubicBezTo>
                    <a:pt x="1501" y="6739"/>
                    <a:pt x="0" y="5238"/>
                    <a:pt x="0" y="3370"/>
                  </a:cubicBezTo>
                  <a:cubicBezTo>
                    <a:pt x="0" y="1502"/>
                    <a:pt x="1501" y="1"/>
                    <a:pt x="3369" y="1"/>
                  </a:cubicBezTo>
                  <a:cubicBezTo>
                    <a:pt x="5204" y="1"/>
                    <a:pt x="6705" y="1502"/>
                    <a:pt x="6705" y="3370"/>
                  </a:cubicBezTo>
                  <a:close/>
                </a:path>
              </a:pathLst>
            </a:custGeom>
            <a:no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1" name="Google Shape;1491;p38"/>
            <p:cNvSpPr/>
            <p:nvPr/>
          </p:nvSpPr>
          <p:spPr>
            <a:xfrm flipH="1">
              <a:off x="2497650" y="2421625"/>
              <a:ext cx="32550" cy="25"/>
            </a:xfrm>
            <a:custGeom>
              <a:avLst/>
              <a:gdLst/>
              <a:ahLst/>
              <a:cxnLst/>
              <a:rect l="l" t="t" r="r" b="b"/>
              <a:pathLst>
                <a:path w="1302" h="1" fill="none" extrusionOk="0">
                  <a:moveTo>
                    <a:pt x="0" y="1"/>
                  </a:moveTo>
                  <a:lnTo>
                    <a:pt x="1301" y="1"/>
                  </a:lnTo>
                </a:path>
              </a:pathLst>
            </a:custGeom>
            <a:no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2" name="Google Shape;1492;p38"/>
            <p:cNvSpPr/>
            <p:nvPr/>
          </p:nvSpPr>
          <p:spPr>
            <a:xfrm flipH="1">
              <a:off x="2280825" y="2421625"/>
              <a:ext cx="49250" cy="25"/>
            </a:xfrm>
            <a:custGeom>
              <a:avLst/>
              <a:gdLst/>
              <a:ahLst/>
              <a:cxnLst/>
              <a:rect l="l" t="t" r="r" b="b"/>
              <a:pathLst>
                <a:path w="1970" h="1" fill="none" extrusionOk="0">
                  <a:moveTo>
                    <a:pt x="1" y="1"/>
                  </a:moveTo>
                  <a:lnTo>
                    <a:pt x="1969" y="1"/>
                  </a:lnTo>
                </a:path>
              </a:pathLst>
            </a:custGeom>
            <a:no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3" name="Google Shape;1493;p38"/>
            <p:cNvSpPr/>
            <p:nvPr/>
          </p:nvSpPr>
          <p:spPr>
            <a:xfrm flipH="1">
              <a:off x="2698625" y="2421625"/>
              <a:ext cx="22550" cy="25"/>
            </a:xfrm>
            <a:custGeom>
              <a:avLst/>
              <a:gdLst/>
              <a:ahLst/>
              <a:cxnLst/>
              <a:rect l="l" t="t" r="r" b="b"/>
              <a:pathLst>
                <a:path w="902" h="1" fill="none" extrusionOk="0">
                  <a:moveTo>
                    <a:pt x="0" y="1"/>
                  </a:moveTo>
                  <a:lnTo>
                    <a:pt x="901" y="1"/>
                  </a:lnTo>
                </a:path>
              </a:pathLst>
            </a:custGeom>
            <a:noFill/>
            <a:ln w="750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4" name="Google Shape;1494;p38"/>
            <p:cNvSpPr/>
            <p:nvPr/>
          </p:nvSpPr>
          <p:spPr>
            <a:xfrm flipH="1">
              <a:off x="2561025" y="2421625"/>
              <a:ext cx="80925" cy="17150"/>
            </a:xfrm>
            <a:custGeom>
              <a:avLst/>
              <a:gdLst/>
              <a:ahLst/>
              <a:cxnLst/>
              <a:rect l="l" t="t" r="r" b="b"/>
              <a:pathLst>
                <a:path w="3237" h="686" extrusionOk="0">
                  <a:moveTo>
                    <a:pt x="0" y="1"/>
                  </a:moveTo>
                  <a:lnTo>
                    <a:pt x="0" y="1"/>
                  </a:lnTo>
                  <a:cubicBezTo>
                    <a:pt x="537" y="470"/>
                    <a:pt x="1089" y="685"/>
                    <a:pt x="1636" y="685"/>
                  </a:cubicBezTo>
                  <a:cubicBezTo>
                    <a:pt x="1904" y="685"/>
                    <a:pt x="2172" y="633"/>
                    <a:pt x="2435" y="534"/>
                  </a:cubicBezTo>
                  <a:cubicBezTo>
                    <a:pt x="3236" y="234"/>
                    <a:pt x="2369" y="201"/>
                    <a:pt x="2369" y="201"/>
                  </a:cubicBezTo>
                  <a:cubicBezTo>
                    <a:pt x="1568" y="201"/>
                    <a:pt x="1" y="1"/>
                    <a:pt x="0" y="1"/>
                  </a:cubicBezTo>
                  <a:close/>
                </a:path>
              </a:pathLst>
            </a:custGeom>
            <a:solidFill>
              <a:srgbClr val="263238"/>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5" name="Google Shape;1495;p38"/>
            <p:cNvSpPr/>
            <p:nvPr/>
          </p:nvSpPr>
          <p:spPr>
            <a:xfrm flipH="1">
              <a:off x="2377575" y="2421525"/>
              <a:ext cx="76325" cy="15100"/>
            </a:xfrm>
            <a:custGeom>
              <a:avLst/>
              <a:gdLst/>
              <a:ahLst/>
              <a:cxnLst/>
              <a:rect l="l" t="t" r="r" b="b"/>
              <a:pathLst>
                <a:path w="3053" h="604" extrusionOk="0">
                  <a:moveTo>
                    <a:pt x="3053" y="105"/>
                  </a:moveTo>
                  <a:cubicBezTo>
                    <a:pt x="3052" y="105"/>
                    <a:pt x="3051" y="106"/>
                    <a:pt x="3051" y="106"/>
                  </a:cubicBezTo>
                  <a:lnTo>
                    <a:pt x="3051" y="106"/>
                  </a:lnTo>
                  <a:cubicBezTo>
                    <a:pt x="3052" y="106"/>
                    <a:pt x="3052" y="105"/>
                    <a:pt x="3053" y="105"/>
                  </a:cubicBezTo>
                  <a:close/>
                  <a:moveTo>
                    <a:pt x="532" y="1"/>
                  </a:moveTo>
                  <a:cubicBezTo>
                    <a:pt x="332" y="1"/>
                    <a:pt x="0" y="38"/>
                    <a:pt x="551" y="338"/>
                  </a:cubicBezTo>
                  <a:cubicBezTo>
                    <a:pt x="868" y="512"/>
                    <a:pt x="1205" y="604"/>
                    <a:pt x="1560" y="604"/>
                  </a:cubicBezTo>
                  <a:cubicBezTo>
                    <a:pt x="2025" y="604"/>
                    <a:pt x="2522" y="446"/>
                    <a:pt x="3051" y="106"/>
                  </a:cubicBezTo>
                  <a:lnTo>
                    <a:pt x="3051" y="106"/>
                  </a:lnTo>
                  <a:cubicBezTo>
                    <a:pt x="3029" y="116"/>
                    <a:pt x="2850" y="123"/>
                    <a:pt x="2593" y="123"/>
                  </a:cubicBezTo>
                  <a:cubicBezTo>
                    <a:pt x="2059" y="123"/>
                    <a:pt x="1185" y="94"/>
                    <a:pt x="651" y="5"/>
                  </a:cubicBezTo>
                  <a:cubicBezTo>
                    <a:pt x="651" y="5"/>
                    <a:pt x="599" y="1"/>
                    <a:pt x="532" y="1"/>
                  </a:cubicBezTo>
                  <a:close/>
                </a:path>
              </a:pathLst>
            </a:custGeom>
            <a:solidFill>
              <a:srgbClr val="263238"/>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6" name="Google Shape;1496;p38"/>
            <p:cNvSpPr/>
            <p:nvPr/>
          </p:nvSpPr>
          <p:spPr>
            <a:xfrm flipH="1">
              <a:off x="1978950" y="2501625"/>
              <a:ext cx="408650" cy="620525"/>
            </a:xfrm>
            <a:custGeom>
              <a:avLst/>
              <a:gdLst/>
              <a:ahLst/>
              <a:cxnLst/>
              <a:rect l="l" t="t" r="r" b="b"/>
              <a:pathLst>
                <a:path w="16346" h="24821" extrusionOk="0">
                  <a:moveTo>
                    <a:pt x="5647" y="1"/>
                  </a:moveTo>
                  <a:cubicBezTo>
                    <a:pt x="4851" y="1"/>
                    <a:pt x="3745" y="1338"/>
                    <a:pt x="2736" y="2738"/>
                  </a:cubicBezTo>
                  <a:cubicBezTo>
                    <a:pt x="1702" y="4173"/>
                    <a:pt x="0" y="5340"/>
                    <a:pt x="234" y="6241"/>
                  </a:cubicBezTo>
                  <a:cubicBezTo>
                    <a:pt x="501" y="7141"/>
                    <a:pt x="2002" y="8242"/>
                    <a:pt x="2502" y="8809"/>
                  </a:cubicBezTo>
                  <a:cubicBezTo>
                    <a:pt x="2658" y="8998"/>
                    <a:pt x="2832" y="9061"/>
                    <a:pt x="2995" y="9061"/>
                  </a:cubicBezTo>
                  <a:cubicBezTo>
                    <a:pt x="3321" y="9061"/>
                    <a:pt x="3603" y="8809"/>
                    <a:pt x="3603" y="8809"/>
                  </a:cubicBezTo>
                  <a:cubicBezTo>
                    <a:pt x="3603" y="8809"/>
                    <a:pt x="4737" y="9610"/>
                    <a:pt x="5704" y="10244"/>
                  </a:cubicBezTo>
                  <a:cubicBezTo>
                    <a:pt x="6638" y="10877"/>
                    <a:pt x="9374" y="11445"/>
                    <a:pt x="9374" y="11445"/>
                  </a:cubicBezTo>
                  <a:lnTo>
                    <a:pt x="10641" y="24654"/>
                  </a:lnTo>
                  <a:lnTo>
                    <a:pt x="16345" y="24821"/>
                  </a:lnTo>
                  <a:lnTo>
                    <a:pt x="15945" y="16582"/>
                  </a:lnTo>
                  <a:cubicBezTo>
                    <a:pt x="15945" y="16582"/>
                    <a:pt x="14344" y="11711"/>
                    <a:pt x="14277" y="10744"/>
                  </a:cubicBezTo>
                  <a:cubicBezTo>
                    <a:pt x="14177" y="9777"/>
                    <a:pt x="13477" y="9076"/>
                    <a:pt x="11709" y="6341"/>
                  </a:cubicBezTo>
                  <a:cubicBezTo>
                    <a:pt x="9941" y="3606"/>
                    <a:pt x="6505" y="70"/>
                    <a:pt x="5704" y="3"/>
                  </a:cubicBezTo>
                  <a:cubicBezTo>
                    <a:pt x="5686" y="1"/>
                    <a:pt x="5667" y="1"/>
                    <a:pt x="5647" y="1"/>
                  </a:cubicBezTo>
                  <a:close/>
                </a:path>
              </a:pathLst>
            </a:custGeom>
            <a:solidFill>
              <a:srgbClr val="B45F06"/>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7" name="Google Shape;1497;p38"/>
            <p:cNvSpPr/>
            <p:nvPr/>
          </p:nvSpPr>
          <p:spPr>
            <a:xfrm flipH="1">
              <a:off x="2297525" y="2670975"/>
              <a:ext cx="39200" cy="50900"/>
            </a:xfrm>
            <a:custGeom>
              <a:avLst/>
              <a:gdLst/>
              <a:ahLst/>
              <a:cxnLst/>
              <a:rect l="l" t="t" r="r" b="b"/>
              <a:pathLst>
                <a:path w="1568" h="2036" fill="none" extrusionOk="0">
                  <a:moveTo>
                    <a:pt x="1568" y="2035"/>
                  </a:moveTo>
                  <a:cubicBezTo>
                    <a:pt x="1568" y="2035"/>
                    <a:pt x="0" y="468"/>
                    <a:pt x="0" y="1"/>
                  </a:cubicBez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8" name="Google Shape;1498;p38"/>
            <p:cNvSpPr/>
            <p:nvPr/>
          </p:nvSpPr>
          <p:spPr>
            <a:xfrm flipH="1">
              <a:off x="1904725" y="2885300"/>
              <a:ext cx="356950" cy="912400"/>
            </a:xfrm>
            <a:custGeom>
              <a:avLst/>
              <a:gdLst/>
              <a:ahLst/>
              <a:cxnLst/>
              <a:rect l="l" t="t" r="r" b="b"/>
              <a:pathLst>
                <a:path w="14278" h="36496" extrusionOk="0">
                  <a:moveTo>
                    <a:pt x="12576" y="0"/>
                  </a:moveTo>
                  <a:lnTo>
                    <a:pt x="6071" y="701"/>
                  </a:lnTo>
                  <a:lnTo>
                    <a:pt x="4403" y="10141"/>
                  </a:lnTo>
                  <a:lnTo>
                    <a:pt x="2902" y="1668"/>
                  </a:lnTo>
                  <a:lnTo>
                    <a:pt x="0" y="2469"/>
                  </a:lnTo>
                  <a:cubicBezTo>
                    <a:pt x="0" y="2469"/>
                    <a:pt x="2035" y="9374"/>
                    <a:pt x="2502" y="11042"/>
                  </a:cubicBezTo>
                  <a:cubicBezTo>
                    <a:pt x="2969" y="12743"/>
                    <a:pt x="1868" y="22817"/>
                    <a:pt x="2836" y="28354"/>
                  </a:cubicBezTo>
                  <a:cubicBezTo>
                    <a:pt x="3753" y="33761"/>
                    <a:pt x="6119" y="36496"/>
                    <a:pt x="8985" y="36496"/>
                  </a:cubicBezTo>
                  <a:cubicBezTo>
                    <a:pt x="9037" y="36496"/>
                    <a:pt x="9088" y="36495"/>
                    <a:pt x="9140" y="36493"/>
                  </a:cubicBezTo>
                  <a:cubicBezTo>
                    <a:pt x="12109" y="36393"/>
                    <a:pt x="14277" y="35092"/>
                    <a:pt x="13944" y="30989"/>
                  </a:cubicBezTo>
                  <a:cubicBezTo>
                    <a:pt x="13643" y="26886"/>
                    <a:pt x="12509" y="15211"/>
                    <a:pt x="12509" y="12643"/>
                  </a:cubicBezTo>
                  <a:cubicBezTo>
                    <a:pt x="12509" y="10074"/>
                    <a:pt x="12576" y="0"/>
                    <a:pt x="1257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9" name="Google Shape;1499;p38"/>
            <p:cNvSpPr/>
            <p:nvPr/>
          </p:nvSpPr>
          <p:spPr>
            <a:xfrm flipH="1">
              <a:off x="1906400" y="2885300"/>
              <a:ext cx="165975" cy="909850"/>
            </a:xfrm>
            <a:custGeom>
              <a:avLst/>
              <a:gdLst/>
              <a:ahLst/>
              <a:cxnLst/>
              <a:rect l="l" t="t" r="r" b="b"/>
              <a:pathLst>
                <a:path w="6639" h="36394" extrusionOk="0">
                  <a:moveTo>
                    <a:pt x="5004" y="0"/>
                  </a:moveTo>
                  <a:lnTo>
                    <a:pt x="3970" y="100"/>
                  </a:lnTo>
                  <a:cubicBezTo>
                    <a:pt x="3369" y="2102"/>
                    <a:pt x="0" y="13944"/>
                    <a:pt x="1702" y="22383"/>
                  </a:cubicBezTo>
                  <a:cubicBezTo>
                    <a:pt x="3570" y="31623"/>
                    <a:pt x="5137" y="32557"/>
                    <a:pt x="2636" y="36326"/>
                  </a:cubicBezTo>
                  <a:lnTo>
                    <a:pt x="2602" y="36393"/>
                  </a:lnTo>
                  <a:cubicBezTo>
                    <a:pt x="5004" y="36059"/>
                    <a:pt x="6638" y="34558"/>
                    <a:pt x="6372" y="30989"/>
                  </a:cubicBezTo>
                  <a:cubicBezTo>
                    <a:pt x="6038" y="26886"/>
                    <a:pt x="4937" y="15211"/>
                    <a:pt x="4937" y="12643"/>
                  </a:cubicBezTo>
                  <a:cubicBezTo>
                    <a:pt x="4937" y="10074"/>
                    <a:pt x="5004" y="0"/>
                    <a:pt x="500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0" name="Google Shape;1500;p38"/>
            <p:cNvSpPr/>
            <p:nvPr/>
          </p:nvSpPr>
          <p:spPr>
            <a:xfrm flipH="1">
              <a:off x="1904725" y="2885300"/>
              <a:ext cx="356950" cy="914850"/>
            </a:xfrm>
            <a:custGeom>
              <a:avLst/>
              <a:gdLst/>
              <a:ahLst/>
              <a:cxnLst/>
              <a:rect l="l" t="t" r="r" b="b"/>
              <a:pathLst>
                <a:path w="14278" h="36594" fill="none" extrusionOk="0">
                  <a:moveTo>
                    <a:pt x="2902" y="1668"/>
                  </a:moveTo>
                  <a:lnTo>
                    <a:pt x="4403" y="10141"/>
                  </a:lnTo>
                  <a:lnTo>
                    <a:pt x="6071" y="701"/>
                  </a:lnTo>
                  <a:lnTo>
                    <a:pt x="12576" y="0"/>
                  </a:lnTo>
                  <a:cubicBezTo>
                    <a:pt x="12576" y="0"/>
                    <a:pt x="12509" y="10074"/>
                    <a:pt x="12509" y="12643"/>
                  </a:cubicBezTo>
                  <a:cubicBezTo>
                    <a:pt x="12509" y="15211"/>
                    <a:pt x="13643" y="26886"/>
                    <a:pt x="13944" y="30989"/>
                  </a:cubicBezTo>
                  <a:cubicBezTo>
                    <a:pt x="14277" y="35092"/>
                    <a:pt x="12109" y="36393"/>
                    <a:pt x="9140" y="36493"/>
                  </a:cubicBezTo>
                  <a:cubicBezTo>
                    <a:pt x="6205" y="36593"/>
                    <a:pt x="3770" y="33858"/>
                    <a:pt x="2836" y="28354"/>
                  </a:cubicBezTo>
                  <a:cubicBezTo>
                    <a:pt x="1868" y="22817"/>
                    <a:pt x="2969" y="12743"/>
                    <a:pt x="2502" y="11042"/>
                  </a:cubicBezTo>
                  <a:cubicBezTo>
                    <a:pt x="2035" y="9374"/>
                    <a:pt x="0" y="2469"/>
                    <a:pt x="0" y="2469"/>
                  </a:cubicBezTo>
                  <a:close/>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1" name="Google Shape;1501;p38"/>
            <p:cNvSpPr/>
            <p:nvPr/>
          </p:nvSpPr>
          <p:spPr>
            <a:xfrm flipH="1">
              <a:off x="3328250" y="3738250"/>
              <a:ext cx="138450" cy="56675"/>
            </a:xfrm>
            <a:custGeom>
              <a:avLst/>
              <a:gdLst/>
              <a:ahLst/>
              <a:cxnLst/>
              <a:rect l="l" t="t" r="r" b="b"/>
              <a:pathLst>
                <a:path w="5538" h="2267" extrusionOk="0">
                  <a:moveTo>
                    <a:pt x="1482" y="0"/>
                  </a:moveTo>
                  <a:cubicBezTo>
                    <a:pt x="970" y="0"/>
                    <a:pt x="432" y="129"/>
                    <a:pt x="200" y="607"/>
                  </a:cubicBezTo>
                  <a:cubicBezTo>
                    <a:pt x="200" y="607"/>
                    <a:pt x="0" y="1908"/>
                    <a:pt x="1168" y="2208"/>
                  </a:cubicBezTo>
                  <a:cubicBezTo>
                    <a:pt x="1343" y="2248"/>
                    <a:pt x="1556" y="2267"/>
                    <a:pt x="1791" y="2267"/>
                  </a:cubicBezTo>
                  <a:cubicBezTo>
                    <a:pt x="3120" y="2267"/>
                    <a:pt x="5172" y="1684"/>
                    <a:pt x="5371" y="1174"/>
                  </a:cubicBezTo>
                  <a:cubicBezTo>
                    <a:pt x="5537" y="807"/>
                    <a:pt x="5437" y="440"/>
                    <a:pt x="5204" y="174"/>
                  </a:cubicBezTo>
                  <a:lnTo>
                    <a:pt x="2635" y="174"/>
                  </a:lnTo>
                  <a:cubicBezTo>
                    <a:pt x="2635" y="174"/>
                    <a:pt x="2077" y="0"/>
                    <a:pt x="1482" y="0"/>
                  </a:cubicBezTo>
                  <a:close/>
                </a:path>
              </a:pathLst>
            </a:custGeom>
            <a:solidFill>
              <a:srgbClr val="FFFFFF"/>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2" name="Google Shape;1502;p38"/>
            <p:cNvSpPr/>
            <p:nvPr/>
          </p:nvSpPr>
          <p:spPr>
            <a:xfrm flipH="1">
              <a:off x="3463350" y="3378150"/>
              <a:ext cx="285225" cy="212675"/>
            </a:xfrm>
            <a:custGeom>
              <a:avLst/>
              <a:gdLst/>
              <a:ahLst/>
              <a:cxnLst/>
              <a:rect l="l" t="t" r="r" b="b"/>
              <a:pathLst>
                <a:path w="11409" h="8507" extrusionOk="0">
                  <a:moveTo>
                    <a:pt x="768" y="0"/>
                  </a:moveTo>
                  <a:lnTo>
                    <a:pt x="0" y="1135"/>
                  </a:lnTo>
                  <a:lnTo>
                    <a:pt x="10608" y="8507"/>
                  </a:lnTo>
                  <a:lnTo>
                    <a:pt x="11409" y="7439"/>
                  </a:lnTo>
                  <a:lnTo>
                    <a:pt x="768" y="0"/>
                  </a:lnTo>
                  <a:close/>
                </a:path>
              </a:pathLst>
            </a:custGeom>
            <a:solidFill>
              <a:srgbClr val="263238"/>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3" name="Google Shape;1503;p38"/>
            <p:cNvSpPr/>
            <p:nvPr/>
          </p:nvSpPr>
          <p:spPr>
            <a:xfrm flipH="1">
              <a:off x="3666000" y="3378150"/>
              <a:ext cx="82575" cy="70900"/>
            </a:xfrm>
            <a:custGeom>
              <a:avLst/>
              <a:gdLst/>
              <a:ahLst/>
              <a:cxnLst/>
              <a:rect l="l" t="t" r="r" b="b"/>
              <a:pathLst>
                <a:path w="3303" h="2836" extrusionOk="0">
                  <a:moveTo>
                    <a:pt x="768" y="0"/>
                  </a:moveTo>
                  <a:lnTo>
                    <a:pt x="0" y="1135"/>
                  </a:lnTo>
                  <a:lnTo>
                    <a:pt x="2469" y="2836"/>
                  </a:lnTo>
                  <a:lnTo>
                    <a:pt x="3303" y="1802"/>
                  </a:lnTo>
                  <a:lnTo>
                    <a:pt x="768" y="0"/>
                  </a:lnTo>
                  <a:close/>
                </a:path>
              </a:pathLst>
            </a:custGeom>
            <a:solidFill>
              <a:srgbClr val="FFFFFF"/>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4" name="Google Shape;1504;p38"/>
            <p:cNvSpPr/>
            <p:nvPr/>
          </p:nvSpPr>
          <p:spPr>
            <a:xfrm flipH="1">
              <a:off x="3257375" y="3534450"/>
              <a:ext cx="278550" cy="216500"/>
            </a:xfrm>
            <a:custGeom>
              <a:avLst/>
              <a:gdLst/>
              <a:ahLst/>
              <a:cxnLst/>
              <a:rect l="l" t="t" r="r" b="b"/>
              <a:pathLst>
                <a:path w="11142" h="8660" extrusionOk="0">
                  <a:moveTo>
                    <a:pt x="5823" y="1"/>
                  </a:moveTo>
                  <a:cubicBezTo>
                    <a:pt x="3233" y="1"/>
                    <a:pt x="320" y="1830"/>
                    <a:pt x="201" y="2688"/>
                  </a:cubicBezTo>
                  <a:cubicBezTo>
                    <a:pt x="1" y="3856"/>
                    <a:pt x="4637" y="8659"/>
                    <a:pt x="4637" y="8659"/>
                  </a:cubicBezTo>
                  <a:cubicBezTo>
                    <a:pt x="6305" y="8592"/>
                    <a:pt x="7873" y="7925"/>
                    <a:pt x="9107" y="6791"/>
                  </a:cubicBezTo>
                  <a:cubicBezTo>
                    <a:pt x="11008" y="4956"/>
                    <a:pt x="11142" y="3689"/>
                    <a:pt x="8573" y="1054"/>
                  </a:cubicBezTo>
                  <a:cubicBezTo>
                    <a:pt x="7840" y="292"/>
                    <a:pt x="6858" y="1"/>
                    <a:pt x="5823" y="1"/>
                  </a:cubicBezTo>
                  <a:close/>
                </a:path>
              </a:pathLst>
            </a:custGeom>
            <a:solidFill>
              <a:srgbClr val="B45F06"/>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5" name="Google Shape;1505;p38"/>
            <p:cNvSpPr/>
            <p:nvPr/>
          </p:nvSpPr>
          <p:spPr>
            <a:xfrm flipH="1">
              <a:off x="3278225" y="3490025"/>
              <a:ext cx="265475" cy="204100"/>
            </a:xfrm>
            <a:custGeom>
              <a:avLst/>
              <a:gdLst/>
              <a:ahLst/>
              <a:cxnLst/>
              <a:rect l="l" t="t" r="r" b="b"/>
              <a:pathLst>
                <a:path w="10619" h="8164" extrusionOk="0">
                  <a:moveTo>
                    <a:pt x="858" y="0"/>
                  </a:moveTo>
                  <a:cubicBezTo>
                    <a:pt x="0" y="0"/>
                    <a:pt x="112" y="725"/>
                    <a:pt x="745" y="1596"/>
                  </a:cubicBezTo>
                  <a:cubicBezTo>
                    <a:pt x="1546" y="2697"/>
                    <a:pt x="4348" y="3631"/>
                    <a:pt x="4915" y="3665"/>
                  </a:cubicBezTo>
                  <a:cubicBezTo>
                    <a:pt x="5482" y="3731"/>
                    <a:pt x="6149" y="6600"/>
                    <a:pt x="6783" y="7501"/>
                  </a:cubicBezTo>
                  <a:cubicBezTo>
                    <a:pt x="7103" y="7973"/>
                    <a:pt x="7543" y="8164"/>
                    <a:pt x="7990" y="8164"/>
                  </a:cubicBezTo>
                  <a:cubicBezTo>
                    <a:pt x="8427" y="8164"/>
                    <a:pt x="8872" y="7981"/>
                    <a:pt x="9218" y="7701"/>
                  </a:cubicBezTo>
                  <a:cubicBezTo>
                    <a:pt x="9885" y="7134"/>
                    <a:pt x="10619" y="5633"/>
                    <a:pt x="10619" y="5633"/>
                  </a:cubicBezTo>
                  <a:lnTo>
                    <a:pt x="10119" y="4332"/>
                  </a:lnTo>
                  <a:cubicBezTo>
                    <a:pt x="9351" y="1963"/>
                    <a:pt x="8217" y="1296"/>
                    <a:pt x="8217" y="1296"/>
                  </a:cubicBezTo>
                  <a:cubicBezTo>
                    <a:pt x="8217" y="1296"/>
                    <a:pt x="3514" y="696"/>
                    <a:pt x="1746" y="162"/>
                  </a:cubicBezTo>
                  <a:cubicBezTo>
                    <a:pt x="1377" y="51"/>
                    <a:pt x="1084" y="0"/>
                    <a:pt x="858" y="0"/>
                  </a:cubicBezTo>
                  <a:close/>
                </a:path>
              </a:pathLst>
            </a:custGeom>
            <a:solidFill>
              <a:srgbClr val="B45F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6" name="Google Shape;1506;p38"/>
            <p:cNvSpPr/>
            <p:nvPr/>
          </p:nvSpPr>
          <p:spPr>
            <a:xfrm flipH="1">
              <a:off x="3278225" y="3480725"/>
              <a:ext cx="266875" cy="220175"/>
            </a:xfrm>
            <a:custGeom>
              <a:avLst/>
              <a:gdLst/>
              <a:ahLst/>
              <a:cxnLst/>
              <a:rect l="l" t="t" r="r" b="b"/>
              <a:pathLst>
                <a:path w="10675" h="8807" fill="none" extrusionOk="0">
                  <a:moveTo>
                    <a:pt x="10675" y="6005"/>
                  </a:moveTo>
                  <a:cubicBezTo>
                    <a:pt x="10675" y="6005"/>
                    <a:pt x="9941" y="7506"/>
                    <a:pt x="9274" y="8073"/>
                  </a:cubicBezTo>
                  <a:cubicBezTo>
                    <a:pt x="8573" y="8640"/>
                    <a:pt x="7473" y="8807"/>
                    <a:pt x="6839" y="7873"/>
                  </a:cubicBezTo>
                  <a:cubicBezTo>
                    <a:pt x="6205" y="6972"/>
                    <a:pt x="5538" y="4103"/>
                    <a:pt x="4971" y="4037"/>
                  </a:cubicBezTo>
                  <a:cubicBezTo>
                    <a:pt x="4404" y="4003"/>
                    <a:pt x="1602" y="3069"/>
                    <a:pt x="801" y="1968"/>
                  </a:cubicBezTo>
                  <a:cubicBezTo>
                    <a:pt x="1" y="868"/>
                    <a:pt x="34" y="0"/>
                    <a:pt x="1802" y="534"/>
                  </a:cubicBezTo>
                  <a:cubicBezTo>
                    <a:pt x="3570" y="1068"/>
                    <a:pt x="8273" y="1668"/>
                    <a:pt x="8273" y="1668"/>
                  </a:cubicBezTo>
                  <a:cubicBezTo>
                    <a:pt x="8273" y="1668"/>
                    <a:pt x="9407" y="2335"/>
                    <a:pt x="10175" y="4704"/>
                  </a:cubicBez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7" name="Google Shape;1507;p38"/>
            <p:cNvSpPr/>
            <p:nvPr/>
          </p:nvSpPr>
          <p:spPr>
            <a:xfrm flipH="1">
              <a:off x="3353275" y="3625575"/>
              <a:ext cx="151800" cy="138825"/>
            </a:xfrm>
            <a:custGeom>
              <a:avLst/>
              <a:gdLst/>
              <a:ahLst/>
              <a:cxnLst/>
              <a:rect l="l" t="t" r="r" b="b"/>
              <a:pathLst>
                <a:path w="6072" h="5553" extrusionOk="0">
                  <a:moveTo>
                    <a:pt x="3820" y="1"/>
                  </a:moveTo>
                  <a:cubicBezTo>
                    <a:pt x="3180" y="1"/>
                    <a:pt x="1" y="3747"/>
                    <a:pt x="1" y="3747"/>
                  </a:cubicBezTo>
                  <a:cubicBezTo>
                    <a:pt x="268" y="4047"/>
                    <a:pt x="1068" y="5448"/>
                    <a:pt x="1468" y="5548"/>
                  </a:cubicBezTo>
                  <a:cubicBezTo>
                    <a:pt x="1480" y="5551"/>
                    <a:pt x="1494" y="5553"/>
                    <a:pt x="1510" y="5553"/>
                  </a:cubicBezTo>
                  <a:cubicBezTo>
                    <a:pt x="1987" y="5553"/>
                    <a:pt x="4266" y="4110"/>
                    <a:pt x="5138" y="2979"/>
                  </a:cubicBezTo>
                  <a:cubicBezTo>
                    <a:pt x="6072" y="1812"/>
                    <a:pt x="4371" y="211"/>
                    <a:pt x="3870" y="11"/>
                  </a:cubicBezTo>
                  <a:cubicBezTo>
                    <a:pt x="3856" y="4"/>
                    <a:pt x="3839" y="1"/>
                    <a:pt x="3820" y="1"/>
                  </a:cubicBezTo>
                  <a:close/>
                </a:path>
              </a:pathLst>
            </a:custGeom>
            <a:solidFill>
              <a:srgbClr val="B45F06"/>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8" name="Google Shape;1508;p38"/>
            <p:cNvSpPr/>
            <p:nvPr/>
          </p:nvSpPr>
          <p:spPr>
            <a:xfrm flipH="1">
              <a:off x="3404150" y="3598875"/>
              <a:ext cx="183475" cy="117725"/>
            </a:xfrm>
            <a:custGeom>
              <a:avLst/>
              <a:gdLst/>
              <a:ahLst/>
              <a:cxnLst/>
              <a:rect l="l" t="t" r="r" b="b"/>
              <a:pathLst>
                <a:path w="7339" h="4709" extrusionOk="0">
                  <a:moveTo>
                    <a:pt x="5695" y="0"/>
                  </a:moveTo>
                  <a:cubicBezTo>
                    <a:pt x="5604" y="0"/>
                    <a:pt x="5507" y="4"/>
                    <a:pt x="5404" y="11"/>
                  </a:cubicBezTo>
                  <a:cubicBezTo>
                    <a:pt x="4270" y="111"/>
                    <a:pt x="3169" y="311"/>
                    <a:pt x="2102" y="645"/>
                  </a:cubicBezTo>
                  <a:cubicBezTo>
                    <a:pt x="2102" y="645"/>
                    <a:pt x="0" y="1912"/>
                    <a:pt x="501" y="2746"/>
                  </a:cubicBezTo>
                  <a:cubicBezTo>
                    <a:pt x="961" y="3544"/>
                    <a:pt x="2409" y="4709"/>
                    <a:pt x="3054" y="4709"/>
                  </a:cubicBezTo>
                  <a:cubicBezTo>
                    <a:pt x="3110" y="4709"/>
                    <a:pt x="3160" y="4700"/>
                    <a:pt x="3203" y="4681"/>
                  </a:cubicBezTo>
                  <a:cubicBezTo>
                    <a:pt x="3736" y="4448"/>
                    <a:pt x="7339" y="2780"/>
                    <a:pt x="7306" y="1879"/>
                  </a:cubicBezTo>
                  <a:cubicBezTo>
                    <a:pt x="7306" y="1029"/>
                    <a:pt x="7246" y="0"/>
                    <a:pt x="5695" y="0"/>
                  </a:cubicBezTo>
                  <a:close/>
                </a:path>
              </a:pathLst>
            </a:custGeom>
            <a:solidFill>
              <a:srgbClr val="B45F06"/>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9" name="Google Shape;1509;p38"/>
            <p:cNvSpPr/>
            <p:nvPr/>
          </p:nvSpPr>
          <p:spPr>
            <a:xfrm flipH="1">
              <a:off x="3408300" y="3524125"/>
              <a:ext cx="204350" cy="94050"/>
            </a:xfrm>
            <a:custGeom>
              <a:avLst/>
              <a:gdLst/>
              <a:ahLst/>
              <a:cxnLst/>
              <a:rect l="l" t="t" r="r" b="b"/>
              <a:pathLst>
                <a:path w="8174" h="3762" extrusionOk="0">
                  <a:moveTo>
                    <a:pt x="1407" y="0"/>
                  </a:moveTo>
                  <a:cubicBezTo>
                    <a:pt x="1201" y="0"/>
                    <a:pt x="1059" y="51"/>
                    <a:pt x="1001" y="166"/>
                  </a:cubicBezTo>
                  <a:cubicBezTo>
                    <a:pt x="1001" y="166"/>
                    <a:pt x="1" y="2234"/>
                    <a:pt x="935" y="3135"/>
                  </a:cubicBezTo>
                  <a:cubicBezTo>
                    <a:pt x="1377" y="3546"/>
                    <a:pt x="2900" y="3762"/>
                    <a:pt x="4407" y="3762"/>
                  </a:cubicBezTo>
                  <a:cubicBezTo>
                    <a:pt x="6079" y="3762"/>
                    <a:pt x="7733" y="3496"/>
                    <a:pt x="7873" y="2934"/>
                  </a:cubicBezTo>
                  <a:cubicBezTo>
                    <a:pt x="8173" y="1900"/>
                    <a:pt x="6038" y="1667"/>
                    <a:pt x="4437" y="1000"/>
                  </a:cubicBezTo>
                  <a:cubicBezTo>
                    <a:pt x="3255" y="472"/>
                    <a:pt x="2036" y="0"/>
                    <a:pt x="1407" y="0"/>
                  </a:cubicBezTo>
                  <a:close/>
                </a:path>
              </a:pathLst>
            </a:custGeom>
            <a:solidFill>
              <a:srgbClr val="B45F06"/>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0" name="Google Shape;1510;p38"/>
            <p:cNvSpPr/>
            <p:nvPr/>
          </p:nvSpPr>
          <p:spPr>
            <a:xfrm flipH="1">
              <a:off x="3030550" y="3691625"/>
              <a:ext cx="548750" cy="105175"/>
            </a:xfrm>
            <a:custGeom>
              <a:avLst/>
              <a:gdLst/>
              <a:ahLst/>
              <a:cxnLst/>
              <a:rect l="l" t="t" r="r" b="b"/>
              <a:pathLst>
                <a:path w="21950" h="4207" extrusionOk="0">
                  <a:moveTo>
                    <a:pt x="16942" y="0"/>
                  </a:moveTo>
                  <a:cubicBezTo>
                    <a:pt x="15492" y="0"/>
                    <a:pt x="13731" y="494"/>
                    <a:pt x="10342" y="1405"/>
                  </a:cubicBezTo>
                  <a:cubicBezTo>
                    <a:pt x="6939" y="2272"/>
                    <a:pt x="3503" y="2806"/>
                    <a:pt x="1" y="3006"/>
                  </a:cubicBezTo>
                  <a:lnTo>
                    <a:pt x="1" y="4207"/>
                  </a:lnTo>
                  <a:lnTo>
                    <a:pt x="21950" y="4207"/>
                  </a:lnTo>
                  <a:cubicBezTo>
                    <a:pt x="21950" y="4207"/>
                    <a:pt x="21783" y="1471"/>
                    <a:pt x="19381" y="504"/>
                  </a:cubicBezTo>
                  <a:cubicBezTo>
                    <a:pt x="18505" y="163"/>
                    <a:pt x="17775" y="0"/>
                    <a:pt x="16942" y="0"/>
                  </a:cubicBezTo>
                  <a:close/>
                </a:path>
              </a:pathLst>
            </a:custGeom>
            <a:solidFill>
              <a:srgbClr val="FFFFFF"/>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1" name="Google Shape;1511;p38"/>
            <p:cNvSpPr/>
            <p:nvPr/>
          </p:nvSpPr>
          <p:spPr>
            <a:xfrm flipH="1">
              <a:off x="2485150" y="3691625"/>
              <a:ext cx="547925" cy="105175"/>
            </a:xfrm>
            <a:custGeom>
              <a:avLst/>
              <a:gdLst/>
              <a:ahLst/>
              <a:cxnLst/>
              <a:rect l="l" t="t" r="r" b="b"/>
              <a:pathLst>
                <a:path w="21917" h="4207" extrusionOk="0">
                  <a:moveTo>
                    <a:pt x="5001" y="0"/>
                  </a:moveTo>
                  <a:cubicBezTo>
                    <a:pt x="4171" y="0"/>
                    <a:pt x="3446" y="163"/>
                    <a:pt x="2569" y="504"/>
                  </a:cubicBezTo>
                  <a:cubicBezTo>
                    <a:pt x="168" y="1471"/>
                    <a:pt x="1" y="4207"/>
                    <a:pt x="1" y="4207"/>
                  </a:cubicBezTo>
                  <a:lnTo>
                    <a:pt x="21917" y="4207"/>
                  </a:lnTo>
                  <a:lnTo>
                    <a:pt x="21917" y="3006"/>
                  </a:lnTo>
                  <a:cubicBezTo>
                    <a:pt x="18447" y="2806"/>
                    <a:pt x="14978" y="2272"/>
                    <a:pt x="11609" y="1405"/>
                  </a:cubicBezTo>
                  <a:cubicBezTo>
                    <a:pt x="8199" y="494"/>
                    <a:pt x="6443" y="0"/>
                    <a:pt x="5001" y="0"/>
                  </a:cubicBezTo>
                  <a:close/>
                </a:path>
              </a:pathLst>
            </a:custGeom>
            <a:solidFill>
              <a:srgbClr val="FFFFFF"/>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2" name="Google Shape;1512;p38"/>
            <p:cNvSpPr/>
            <p:nvPr/>
          </p:nvSpPr>
          <p:spPr>
            <a:xfrm flipH="1">
              <a:off x="2462625" y="3784275"/>
              <a:ext cx="1130850" cy="22550"/>
            </a:xfrm>
            <a:custGeom>
              <a:avLst/>
              <a:gdLst/>
              <a:ahLst/>
              <a:cxnLst/>
              <a:rect l="l" t="t" r="r" b="b"/>
              <a:pathLst>
                <a:path w="45234" h="902" extrusionOk="0">
                  <a:moveTo>
                    <a:pt x="1" y="0"/>
                  </a:moveTo>
                  <a:lnTo>
                    <a:pt x="1" y="901"/>
                  </a:lnTo>
                  <a:lnTo>
                    <a:pt x="45233" y="901"/>
                  </a:lnTo>
                  <a:lnTo>
                    <a:pt x="45233" y="0"/>
                  </a:lnTo>
                  <a:close/>
                </a:path>
              </a:pathLst>
            </a:custGeom>
            <a:solidFill>
              <a:srgbClr val="263238"/>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3" name="Google Shape;1513;p38"/>
            <p:cNvSpPr/>
            <p:nvPr/>
          </p:nvSpPr>
          <p:spPr>
            <a:xfrm flipH="1">
              <a:off x="617975" y="3806800"/>
              <a:ext cx="3634300" cy="25"/>
            </a:xfrm>
            <a:custGeom>
              <a:avLst/>
              <a:gdLst/>
              <a:ahLst/>
              <a:cxnLst/>
              <a:rect l="l" t="t" r="r" b="b"/>
              <a:pathLst>
                <a:path w="145372" h="1" extrusionOk="0">
                  <a:moveTo>
                    <a:pt x="1" y="0"/>
                  </a:moveTo>
                  <a:lnTo>
                    <a:pt x="145371" y="0"/>
                  </a:lnTo>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4" name="Google Shape;1514;p38"/>
            <p:cNvSpPr/>
            <p:nvPr/>
          </p:nvSpPr>
          <p:spPr>
            <a:xfrm flipH="1">
              <a:off x="617975" y="3806800"/>
              <a:ext cx="3634300" cy="25"/>
            </a:xfrm>
            <a:custGeom>
              <a:avLst/>
              <a:gdLst/>
              <a:ahLst/>
              <a:cxnLst/>
              <a:rect l="l" t="t" r="r" b="b"/>
              <a:pathLst>
                <a:path w="145372" h="1" fill="none" extrusionOk="0">
                  <a:moveTo>
                    <a:pt x="1" y="0"/>
                  </a:moveTo>
                  <a:lnTo>
                    <a:pt x="145371" y="0"/>
                  </a:ln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5" name="Google Shape;1515;p38"/>
            <p:cNvSpPr/>
            <p:nvPr/>
          </p:nvSpPr>
          <p:spPr>
            <a:xfrm flipH="1">
              <a:off x="659675" y="3202200"/>
              <a:ext cx="1033275" cy="606275"/>
            </a:xfrm>
            <a:custGeom>
              <a:avLst/>
              <a:gdLst/>
              <a:ahLst/>
              <a:cxnLst/>
              <a:rect l="l" t="t" r="r" b="b"/>
              <a:pathLst>
                <a:path w="41331" h="24251" extrusionOk="0">
                  <a:moveTo>
                    <a:pt x="10508" y="0"/>
                  </a:moveTo>
                  <a:lnTo>
                    <a:pt x="1" y="24251"/>
                  </a:lnTo>
                  <a:lnTo>
                    <a:pt x="30823" y="24251"/>
                  </a:lnTo>
                  <a:lnTo>
                    <a:pt x="41330" y="0"/>
                  </a:lnTo>
                  <a:close/>
                </a:path>
              </a:pathLst>
            </a:custGeom>
            <a:solidFill>
              <a:schemeClr val="accent1"/>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6" name="Google Shape;1516;p38"/>
            <p:cNvSpPr/>
            <p:nvPr/>
          </p:nvSpPr>
          <p:spPr>
            <a:xfrm flipH="1">
              <a:off x="629650" y="3202200"/>
              <a:ext cx="1033275" cy="606275"/>
            </a:xfrm>
            <a:custGeom>
              <a:avLst/>
              <a:gdLst/>
              <a:ahLst/>
              <a:cxnLst/>
              <a:rect l="l" t="t" r="r" b="b"/>
              <a:pathLst>
                <a:path w="41331" h="24251" extrusionOk="0">
                  <a:moveTo>
                    <a:pt x="10508" y="0"/>
                  </a:moveTo>
                  <a:lnTo>
                    <a:pt x="1" y="24251"/>
                  </a:lnTo>
                  <a:lnTo>
                    <a:pt x="30823" y="24251"/>
                  </a:lnTo>
                  <a:lnTo>
                    <a:pt x="41330" y="0"/>
                  </a:lnTo>
                  <a:close/>
                </a:path>
              </a:pathLst>
            </a:custGeom>
            <a:solidFill>
              <a:schemeClr val="accent2"/>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7" name="Google Shape;1517;p38"/>
            <p:cNvSpPr/>
            <p:nvPr/>
          </p:nvSpPr>
          <p:spPr>
            <a:xfrm flipH="1">
              <a:off x="1064975" y="3477475"/>
              <a:ext cx="133450" cy="128275"/>
            </a:xfrm>
            <a:custGeom>
              <a:avLst/>
              <a:gdLst/>
              <a:ahLst/>
              <a:cxnLst/>
              <a:rect l="l" t="t" r="r" b="b"/>
              <a:pathLst>
                <a:path w="5338" h="5131" extrusionOk="0">
                  <a:moveTo>
                    <a:pt x="3087" y="0"/>
                  </a:moveTo>
                  <a:cubicBezTo>
                    <a:pt x="2242" y="0"/>
                    <a:pt x="1359" y="504"/>
                    <a:pt x="801" y="1365"/>
                  </a:cubicBezTo>
                  <a:cubicBezTo>
                    <a:pt x="1" y="2632"/>
                    <a:pt x="201" y="4167"/>
                    <a:pt x="1235" y="4834"/>
                  </a:cubicBezTo>
                  <a:cubicBezTo>
                    <a:pt x="1548" y="5036"/>
                    <a:pt x="1904" y="5131"/>
                    <a:pt x="2270" y="5131"/>
                  </a:cubicBezTo>
                  <a:cubicBezTo>
                    <a:pt x="3114" y="5131"/>
                    <a:pt x="4012" y="4627"/>
                    <a:pt x="4571" y="3766"/>
                  </a:cubicBezTo>
                  <a:cubicBezTo>
                    <a:pt x="5338" y="2499"/>
                    <a:pt x="5171" y="931"/>
                    <a:pt x="4137" y="297"/>
                  </a:cubicBezTo>
                  <a:cubicBezTo>
                    <a:pt x="3814" y="95"/>
                    <a:pt x="3454" y="0"/>
                    <a:pt x="3087" y="0"/>
                  </a:cubicBezTo>
                  <a:close/>
                </a:path>
              </a:pathLst>
            </a:custGeom>
            <a:solidFill>
              <a:schemeClr val="lt1"/>
            </a:solidFill>
            <a:ln w="1085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8" name="Google Shape;1518;p38"/>
            <p:cNvSpPr/>
            <p:nvPr/>
          </p:nvSpPr>
          <p:spPr>
            <a:xfrm flipH="1">
              <a:off x="1682900" y="3784275"/>
              <a:ext cx="562100" cy="22550"/>
            </a:xfrm>
            <a:custGeom>
              <a:avLst/>
              <a:gdLst/>
              <a:ahLst/>
              <a:cxnLst/>
              <a:rect l="l" t="t" r="r" b="b"/>
              <a:pathLst>
                <a:path w="22484" h="902" extrusionOk="0">
                  <a:moveTo>
                    <a:pt x="0" y="0"/>
                  </a:moveTo>
                  <a:lnTo>
                    <a:pt x="0" y="901"/>
                  </a:lnTo>
                  <a:lnTo>
                    <a:pt x="22483" y="901"/>
                  </a:lnTo>
                  <a:lnTo>
                    <a:pt x="22483" y="0"/>
                  </a:lnTo>
                  <a:close/>
                </a:path>
              </a:pathLst>
            </a:custGeom>
            <a:solidFill>
              <a:schemeClr val="accent1"/>
            </a:solid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8" name="Title 87"/>
          <p:cNvSpPr>
            <a:spLocks noGrp="1"/>
          </p:cNvSpPr>
          <p:nvPr>
            <p:ph type="title"/>
          </p:nvPr>
        </p:nvSpPr>
        <p:spPr>
          <a:xfrm flipH="1">
            <a:off x="4343400" y="0"/>
            <a:ext cx="4800600" cy="662400"/>
          </a:xfrm>
        </p:spPr>
        <p:txBody>
          <a:bodyPr/>
          <a:lstStyle/>
          <a:p>
            <a:r>
              <a:rPr lang="en-US" altLang="zh-CN" b="0">
                <a:solidFill>
                  <a:srgbClr val="000000"/>
                </a:solidFill>
                <a:latin typeface="Snap ITC" pitchFamily="82" charset="0"/>
                <a:ea typeface="Arial" charset="0"/>
                <a:cs typeface="Lucida Sans" charset="0"/>
              </a:rPr>
              <a:t>PELAKSANAAN YANG EFEKTIF</a:t>
            </a:r>
            <a:endParaRPr lang="en-US"/>
          </a:p>
        </p:txBody>
      </p:sp>
      <p:sp>
        <p:nvSpPr>
          <p:cNvPr id="89" name="Rectangle 88"/>
          <p:cNvSpPr/>
          <p:nvPr/>
        </p:nvSpPr>
        <p:spPr>
          <a:xfrm>
            <a:off x="4876800" y="1232922"/>
            <a:ext cx="4267200" cy="2677656"/>
          </a:xfrm>
          <a:prstGeom prst="rect">
            <a:avLst/>
          </a:prstGeom>
        </p:spPr>
        <p:txBody>
          <a:bodyPr wrap="square">
            <a:spAutoFit/>
          </a:bodyPr>
          <a:lstStyle/>
          <a:p>
            <a:r>
              <a:rPr lang="en-US" altLang="zh-CN">
                <a:latin typeface="Times New Roman" pitchFamily="18" charset="0"/>
                <a:ea typeface="Arial" charset="0"/>
                <a:cs typeface="Times New Roman" pitchFamily="18" charset="0"/>
              </a:rPr>
              <a:t>Para pemangku kepentingan yang memimpin inisiatif lanskap perlu memainkan peran aktif guna mewujudkan pelaksanaan. Inisiatif lanskapmberoperasi di dalam skala waktu generasi dan dapat menghadapi banyak kondisi yang berubah. </a:t>
            </a:r>
          </a:p>
          <a:p>
            <a:endParaRPr lang="en-US" altLang="zh-CN">
              <a:latin typeface="Times New Roman" pitchFamily="18" charset="0"/>
              <a:ea typeface="Arial" charset="0"/>
              <a:cs typeface="Times New Roman" pitchFamily="18" charset="0"/>
            </a:endParaRPr>
          </a:p>
          <a:p>
            <a:endParaRPr lang="en-US" altLang="zh-CN">
              <a:latin typeface="Times New Roman" pitchFamily="18" charset="0"/>
              <a:ea typeface="Arial" charset="0"/>
              <a:cs typeface="Times New Roman" pitchFamily="18" charset="0"/>
            </a:endParaRPr>
          </a:p>
          <a:p>
            <a:r>
              <a:rPr lang="en-US" altLang="zh-CN">
                <a:latin typeface="Times New Roman" pitchFamily="18" charset="0"/>
                <a:ea typeface="Arial" charset="0"/>
                <a:cs typeface="Times New Roman" pitchFamily="18" charset="0"/>
              </a:rPr>
              <a:t>Oleh karena itu, pelaksanaan rencana aksi kolaboratif yang berhasil membutuhkan upaya untuk mempertahankan perhatian pemangku kepentingan dan menjaga momentum serta dukungan untuk memperkuat ikatan dan komitmen diantara pemangku kepentingan</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02"/>
        <p:cNvGrpSpPr/>
        <p:nvPr/>
      </p:nvGrpSpPr>
      <p:grpSpPr>
        <a:xfrm>
          <a:off x="0" y="0"/>
          <a:ext cx="0" cy="0"/>
          <a:chOff x="0" y="0"/>
          <a:chExt cx="0" cy="0"/>
        </a:xfrm>
      </p:grpSpPr>
      <p:sp>
        <p:nvSpPr>
          <p:cNvPr id="10" name="Rectangle 9"/>
          <p:cNvSpPr/>
          <p:nvPr/>
        </p:nvSpPr>
        <p:spPr>
          <a:xfrm>
            <a:off x="4572000" y="0"/>
            <a:ext cx="4572000" cy="4401205"/>
          </a:xfrm>
          <a:prstGeom prst="rect">
            <a:avLst/>
          </a:prstGeom>
        </p:spPr>
        <p:txBody>
          <a:bodyPr>
            <a:spAutoFit/>
          </a:bodyPr>
          <a:lstStyle/>
          <a:p>
            <a:pPr algn="ctr">
              <a:buFont typeface="Arial" pitchFamily="34" charset="0"/>
              <a:buChar char="•"/>
            </a:pPr>
            <a:r>
              <a:rPr lang="id-ID" altLang="zh-CN" b="1">
                <a:solidFill>
                  <a:schemeClr val="tx1"/>
                </a:solidFill>
                <a:latin typeface="Times New Roman" pitchFamily="18" charset="0"/>
                <a:ea typeface="宋体" charset="0"/>
                <a:cs typeface="Times New Roman" pitchFamily="18" charset="0"/>
                <a:sym typeface="Arial" charset="0"/>
              </a:rPr>
              <a:t> </a:t>
            </a:r>
            <a:r>
              <a:rPr lang="en-US" altLang="zh-CN" b="1">
                <a:solidFill>
                  <a:schemeClr val="tx1"/>
                </a:solidFill>
                <a:latin typeface="Times New Roman" pitchFamily="18" charset="0"/>
                <a:ea typeface="宋体" charset="0"/>
                <a:cs typeface="Times New Roman" pitchFamily="18" charset="0"/>
                <a:sym typeface="Arial" charset="0"/>
              </a:rPr>
              <a:t>Berfokus pada ‘Quick Wins</a:t>
            </a:r>
            <a:r>
              <a:rPr lang="en-US" altLang="zh-CN">
                <a:solidFill>
                  <a:schemeClr val="tx1"/>
                </a:solidFill>
                <a:latin typeface="Times New Roman" pitchFamily="18" charset="0"/>
                <a:ea typeface="宋体" charset="0"/>
                <a:cs typeface="Times New Roman" pitchFamily="18" charset="0"/>
                <a:sym typeface="Arial" charset="0"/>
              </a:rPr>
              <a:t>’</a:t>
            </a:r>
          </a:p>
          <a:p>
            <a:pPr algn="ctr"/>
            <a:r>
              <a:rPr lang="en-US" altLang="zh-CN">
                <a:solidFill>
                  <a:schemeClr val="tx1"/>
                </a:solidFill>
                <a:latin typeface="Times New Roman" pitchFamily="18" charset="0"/>
                <a:ea typeface="宋体" charset="0"/>
                <a:cs typeface="Times New Roman" pitchFamily="18" charset="0"/>
                <a:sym typeface="Arial" charset="0"/>
              </a:rPr>
              <a:t>Aksi ‘’ yang merupakan bagian dari pendekatan tanpa rasa sesal dapat sangat berharga dalam memulai kolaborasi yang kuat. Contoh dari kegitan ‘quick wins’ termasuk membersihkan limbah di danau atau hutan yang dihargai penduduk sekitar</a:t>
            </a:r>
            <a:r>
              <a:rPr lang="en-US" altLang="zh-CN">
                <a:solidFill>
                  <a:schemeClr val="tx1"/>
                </a:solidFill>
                <a:latin typeface="Arial" charset="0"/>
                <a:ea typeface="宋体" charset="0"/>
                <a:cs typeface="Arial" charset="0"/>
                <a:sym typeface="Arial" charset="0"/>
              </a:rPr>
              <a:t>.  </a:t>
            </a:r>
            <a:endParaRPr lang="id-ID" altLang="zh-CN">
              <a:solidFill>
                <a:schemeClr val="tx1"/>
              </a:solidFill>
              <a:latin typeface="Arial" charset="0"/>
              <a:ea typeface="宋体" charset="0"/>
              <a:cs typeface="Arial" charset="0"/>
              <a:sym typeface="Arial" charset="0"/>
            </a:endParaRPr>
          </a:p>
          <a:p>
            <a:pPr algn="ctr"/>
            <a:endParaRPr lang="id-ID" altLang="zh-CN">
              <a:solidFill>
                <a:schemeClr val="tx1"/>
              </a:solidFill>
              <a:latin typeface="Arial" charset="0"/>
              <a:ea typeface="宋体" charset="0"/>
              <a:cs typeface="Arial" charset="0"/>
              <a:sym typeface="Arial" charset="0"/>
            </a:endParaRPr>
          </a:p>
          <a:p>
            <a:pPr algn="ctr">
              <a:buFont typeface="Arial" pitchFamily="34" charset="0"/>
              <a:buChar char="•"/>
            </a:pPr>
            <a:r>
              <a:rPr lang="id-ID" altLang="zh-CN" b="1">
                <a:solidFill>
                  <a:schemeClr val="tx1"/>
                </a:solidFill>
                <a:latin typeface="Times New Roman" pitchFamily="18" charset="0"/>
                <a:ea typeface="宋体" charset="0"/>
                <a:cs typeface="Times New Roman" pitchFamily="18" charset="0"/>
                <a:sym typeface="Arial" charset="0"/>
              </a:rPr>
              <a:t> </a:t>
            </a:r>
            <a:r>
              <a:rPr lang="en-US" altLang="zh-CN" b="1">
                <a:solidFill>
                  <a:schemeClr val="tx1"/>
                </a:solidFill>
                <a:latin typeface="Times New Roman" pitchFamily="18" charset="0"/>
                <a:ea typeface="宋体" charset="0"/>
                <a:cs typeface="Times New Roman" pitchFamily="18" charset="0"/>
                <a:sym typeface="Arial" charset="0"/>
              </a:rPr>
              <a:t>Mengembangkan strategi komunikasi yang kuat</a:t>
            </a:r>
          </a:p>
          <a:p>
            <a:pPr algn="ctr"/>
            <a:r>
              <a:rPr lang="en-US" altLang="zh-CN">
                <a:solidFill>
                  <a:schemeClr val="tx1"/>
                </a:solidFill>
                <a:latin typeface="Times New Roman" pitchFamily="18" charset="0"/>
                <a:ea typeface="宋体" charset="0"/>
                <a:cs typeface="Times New Roman" pitchFamily="18" charset="0"/>
                <a:sym typeface="Arial" charset="0"/>
              </a:rPr>
              <a:t>Sebuah strategi komunikasi dapat mencakup kegiatan seperti menerbitkan hasil kunci dari pertemuan antara para pemangku kepentingan dalam surat kabar lokal untuk menunjukkan aksi yang sedang berlangsung dan mengundang partisipasi publik</a:t>
            </a:r>
            <a:r>
              <a:rPr lang="en-US" altLang="zh-CN">
                <a:solidFill>
                  <a:schemeClr val="tx1"/>
                </a:solidFill>
                <a:latin typeface="Arial" charset="0"/>
                <a:ea typeface="宋体" charset="0"/>
                <a:cs typeface="Arial" charset="0"/>
                <a:sym typeface="Arial" charset="0"/>
              </a:rPr>
              <a:t> </a:t>
            </a:r>
            <a:endParaRPr lang="id-ID" altLang="zh-CN">
              <a:solidFill>
                <a:schemeClr val="tx1"/>
              </a:solidFill>
              <a:latin typeface="Arial" charset="0"/>
              <a:ea typeface="宋体" charset="0"/>
              <a:cs typeface="Arial" charset="0"/>
              <a:sym typeface="Arial" charset="0"/>
            </a:endParaRPr>
          </a:p>
          <a:p>
            <a:pPr algn="ctr"/>
            <a:endParaRPr lang="id-ID" altLang="zh-CN">
              <a:solidFill>
                <a:schemeClr val="tx1"/>
              </a:solidFill>
              <a:latin typeface="Arial" charset="0"/>
              <a:ea typeface="宋体" charset="0"/>
              <a:cs typeface="Arial" charset="0"/>
              <a:sym typeface="Arial" charset="0"/>
            </a:endParaRPr>
          </a:p>
          <a:p>
            <a:pPr algn="ctr">
              <a:buFont typeface="Arial" pitchFamily="34" charset="0"/>
              <a:buChar char="•"/>
            </a:pPr>
            <a:r>
              <a:rPr lang="id-ID" altLang="zh-CN" b="1">
                <a:solidFill>
                  <a:schemeClr val="tx1"/>
                </a:solidFill>
                <a:latin typeface="Times New Roman" pitchFamily="18" charset="0"/>
                <a:ea typeface="宋体" charset="0"/>
                <a:cs typeface="Times New Roman" pitchFamily="18" charset="0"/>
                <a:sym typeface="Arial" charset="0"/>
              </a:rPr>
              <a:t> </a:t>
            </a:r>
            <a:r>
              <a:rPr lang="en-US" altLang="zh-CN" b="1">
                <a:solidFill>
                  <a:schemeClr val="tx1"/>
                </a:solidFill>
                <a:latin typeface="Times New Roman" pitchFamily="18" charset="0"/>
                <a:ea typeface="宋体" charset="0"/>
                <a:cs typeface="Times New Roman" pitchFamily="18" charset="0"/>
                <a:sym typeface="Arial" charset="0"/>
              </a:rPr>
              <a:t>Melibatkan mitra penelitian</a:t>
            </a:r>
          </a:p>
          <a:p>
            <a:pPr algn="ctr"/>
            <a:r>
              <a:rPr lang="en-US" altLang="zh-CN">
                <a:solidFill>
                  <a:schemeClr val="tx1"/>
                </a:solidFill>
                <a:latin typeface="Times New Roman" pitchFamily="18" charset="0"/>
                <a:ea typeface="宋体" charset="0"/>
                <a:cs typeface="Times New Roman" pitchFamily="18" charset="0"/>
                <a:sym typeface="Arial" charset="0"/>
              </a:rPr>
              <a:t>Penting bagi kemitraan lanskap untuk melibatkan mitra penelitian untuk memperdalam pemahaman atas proses lanskap dan untuk mengembangkan dan menuji praktik-praktik pengelolaan sumberdaya yang telah disepakati</a:t>
            </a:r>
            <a:endParaRPr lang="en-US" altLang="zh-CN">
              <a:solidFill>
                <a:schemeClr val="tx1"/>
              </a:solidFill>
              <a:latin typeface="Arial" charset="0"/>
              <a:ea typeface="宋体" charset="0"/>
              <a:cs typeface="Arial" charset="0"/>
              <a:sym typeface="Arial" charset="0"/>
            </a:endParaRPr>
          </a:p>
          <a:p>
            <a:pPr algn="ctr"/>
            <a:endParaRPr lang="zh-CN" altLang="en-US">
              <a:solidFill>
                <a:srgbClr val="981D04"/>
              </a:solidFill>
              <a:latin typeface="Arial" charset="0"/>
              <a:ea typeface="宋体" charset="0"/>
              <a:cs typeface="Arial" charset="0"/>
              <a:sym typeface="Arial" charset="0"/>
            </a:endParaRPr>
          </a:p>
        </p:txBody>
      </p:sp>
      <p:sp>
        <p:nvSpPr>
          <p:cNvPr id="12" name="TextBox 11"/>
          <p:cNvSpPr txBox="1"/>
          <p:nvPr/>
        </p:nvSpPr>
        <p:spPr>
          <a:xfrm>
            <a:off x="304801" y="0"/>
            <a:ext cx="3200400" cy="738664"/>
          </a:xfrm>
          <a:prstGeom prst="rect">
            <a:avLst/>
          </a:prstGeom>
          <a:noFill/>
        </p:spPr>
        <p:txBody>
          <a:bodyPr wrap="square" rtlCol="0">
            <a:spAutoFit/>
          </a:bodyPr>
          <a:lstStyle/>
          <a:p>
            <a:r>
              <a:rPr lang="id-ID" b="1">
                <a:latin typeface="Comic Sans MS" pitchFamily="66" charset="0"/>
              </a:rPr>
              <a:t>APA YANG HARUS DIPERTIMBANGKAN UNTUK PELAKSANAAN YANG EFEKTIF</a:t>
            </a:r>
            <a:endParaRPr lang="en-US"/>
          </a:p>
        </p:txBody>
      </p:sp>
      <p:grpSp>
        <p:nvGrpSpPr>
          <p:cNvPr id="13" name="组合"/>
          <p:cNvGrpSpPr>
            <a:grpSpLocks/>
          </p:cNvGrpSpPr>
          <p:nvPr/>
        </p:nvGrpSpPr>
        <p:grpSpPr>
          <a:xfrm rot="-1505488">
            <a:off x="3415724" y="1104405"/>
            <a:ext cx="1065266" cy="1971342"/>
            <a:chOff x="6357702" y="2493874"/>
            <a:chExt cx="1065266" cy="1971342"/>
          </a:xfrm>
        </p:grpSpPr>
        <p:sp>
          <p:nvSpPr>
            <p:cNvPr id="14" name="曲线"/>
            <p:cNvSpPr>
              <a:spLocks/>
            </p:cNvSpPr>
            <p:nvPr/>
          </p:nvSpPr>
          <p:spPr>
            <a:xfrm>
              <a:off x="6798288" y="3145591"/>
              <a:ext cx="624680" cy="1319625"/>
            </a:xfrm>
            <a:custGeom>
              <a:avLst/>
              <a:gdLst>
                <a:gd name="T1" fmla="*/ 0 w 21600"/>
                <a:gd name="T2" fmla="*/ 0 h 21600"/>
                <a:gd name="T3" fmla="*/ 21600 w 21600"/>
                <a:gd name="T4" fmla="*/ 21600 h 21600"/>
              </a:gdLst>
              <a:ahLst/>
              <a:cxnLst/>
              <a:rect l="T1" t="T2" r="T3" b="T4"/>
              <a:pathLst>
                <a:path w="21600" h="21600">
                  <a:moveTo>
                    <a:pt x="426" y="0"/>
                  </a:moveTo>
                  <a:cubicBezTo>
                    <a:pt x="213" y="0"/>
                    <a:pt x="0" y="105"/>
                    <a:pt x="119" y="239"/>
                  </a:cubicBezTo>
                  <a:cubicBezTo>
                    <a:pt x="6526" y="7465"/>
                    <a:pt x="13586" y="14513"/>
                    <a:pt x="20879" y="21507"/>
                  </a:cubicBezTo>
                  <a:cubicBezTo>
                    <a:pt x="20941" y="21572"/>
                    <a:pt x="21051" y="21600"/>
                    <a:pt x="21162" y="21600"/>
                  </a:cubicBezTo>
                  <a:cubicBezTo>
                    <a:pt x="21378" y="21600"/>
                    <a:pt x="21599" y="21497"/>
                    <a:pt x="21479" y="21370"/>
                  </a:cubicBezTo>
                  <a:cubicBezTo>
                    <a:pt x="14185" y="14376"/>
                    <a:pt x="7126" y="7328"/>
                    <a:pt x="718" y="101"/>
                  </a:cubicBezTo>
                  <a:cubicBezTo>
                    <a:pt x="654" y="30"/>
                    <a:pt x="540" y="0"/>
                    <a:pt x="426" y="0"/>
                  </a:cubicBezTo>
                  <a:close/>
                </a:path>
              </a:pathLst>
            </a:custGeom>
            <a:solidFill>
              <a:srgbClr val="027268"/>
            </a:solidFill>
            <a:ln cap="flat" cmpd="sng">
              <a:noFill/>
              <a:prstDash val="solid"/>
              <a:round/>
            </a:ln>
          </p:spPr>
        </p:sp>
        <p:sp>
          <p:nvSpPr>
            <p:cNvPr id="15" name="曲线"/>
            <p:cNvSpPr>
              <a:spLocks/>
            </p:cNvSpPr>
            <p:nvPr/>
          </p:nvSpPr>
          <p:spPr>
            <a:xfrm>
              <a:off x="6357702" y="2493874"/>
              <a:ext cx="714279" cy="914222"/>
            </a:xfrm>
            <a:custGeom>
              <a:avLst/>
              <a:gdLst>
                <a:gd name="T1" fmla="*/ 0 w 21600"/>
                <a:gd name="T2" fmla="*/ 0 h 21600"/>
                <a:gd name="T3" fmla="*/ 21600 w 21600"/>
                <a:gd name="T4" fmla="*/ 21600 h 21600"/>
              </a:gdLst>
              <a:ahLst/>
              <a:cxnLst/>
              <a:rect l="T1" t="T2" r="T3" b="T4"/>
              <a:pathLst>
                <a:path w="21600" h="21600">
                  <a:moveTo>
                    <a:pt x="12861" y="14103"/>
                  </a:moveTo>
                  <a:lnTo>
                    <a:pt x="12861" y="14166"/>
                  </a:lnTo>
                  <a:cubicBezTo>
                    <a:pt x="12879" y="14246"/>
                    <a:pt x="12898" y="14341"/>
                    <a:pt x="12898" y="14421"/>
                  </a:cubicBezTo>
                  <a:cubicBezTo>
                    <a:pt x="12898" y="14325"/>
                    <a:pt x="12879" y="14230"/>
                    <a:pt x="12861" y="14103"/>
                  </a:cubicBezTo>
                </a:path>
                <a:path w="21600" h="21600">
                  <a:moveTo>
                    <a:pt x="7456" y="0"/>
                  </a:moveTo>
                  <a:lnTo>
                    <a:pt x="7456" y="0"/>
                  </a:lnTo>
                  <a:cubicBezTo>
                    <a:pt x="9050" y="3120"/>
                    <a:pt x="11596" y="11428"/>
                    <a:pt x="12018" y="13004"/>
                  </a:cubicBezTo>
                  <a:cubicBezTo>
                    <a:pt x="10809" y="10967"/>
                    <a:pt x="9820" y="8818"/>
                    <a:pt x="8702" y="6733"/>
                  </a:cubicBezTo>
                  <a:cubicBezTo>
                    <a:pt x="8098" y="5666"/>
                    <a:pt x="7420" y="4631"/>
                    <a:pt x="6687" y="3629"/>
                  </a:cubicBezTo>
                  <a:cubicBezTo>
                    <a:pt x="5918" y="2515"/>
                    <a:pt x="5405" y="1241"/>
                    <a:pt x="4525" y="191"/>
                  </a:cubicBezTo>
                  <a:lnTo>
                    <a:pt x="4525" y="191"/>
                  </a:lnTo>
                  <a:cubicBezTo>
                    <a:pt x="4672" y="1193"/>
                    <a:pt x="5313" y="2339"/>
                    <a:pt x="5716" y="3310"/>
                  </a:cubicBezTo>
                  <a:cubicBezTo>
                    <a:pt x="6376" y="4982"/>
                    <a:pt x="9581" y="10537"/>
                    <a:pt x="10772" y="12893"/>
                  </a:cubicBezTo>
                  <a:cubicBezTo>
                    <a:pt x="9343" y="10791"/>
                    <a:pt x="6870" y="8786"/>
                    <a:pt x="2968" y="2785"/>
                  </a:cubicBezTo>
                  <a:lnTo>
                    <a:pt x="2968" y="2785"/>
                  </a:lnTo>
                  <a:cubicBezTo>
                    <a:pt x="3334" y="6557"/>
                    <a:pt x="10131" y="12941"/>
                    <a:pt x="11120" y="14007"/>
                  </a:cubicBezTo>
                  <a:cubicBezTo>
                    <a:pt x="10131" y="13418"/>
                    <a:pt x="9197" y="12765"/>
                    <a:pt x="8336" y="12033"/>
                  </a:cubicBezTo>
                  <a:cubicBezTo>
                    <a:pt x="6009" y="9964"/>
                    <a:pt x="4360" y="7290"/>
                    <a:pt x="1979" y="5316"/>
                  </a:cubicBezTo>
                  <a:lnTo>
                    <a:pt x="1979" y="5316"/>
                  </a:lnTo>
                  <a:cubicBezTo>
                    <a:pt x="2839" y="7513"/>
                    <a:pt x="4580" y="9407"/>
                    <a:pt x="6192" y="11189"/>
                  </a:cubicBezTo>
                  <a:cubicBezTo>
                    <a:pt x="7749" y="12924"/>
                    <a:pt x="9746" y="14309"/>
                    <a:pt x="12018" y="15248"/>
                  </a:cubicBezTo>
                  <a:cubicBezTo>
                    <a:pt x="10790" y="14994"/>
                    <a:pt x="9087" y="14023"/>
                    <a:pt x="8409" y="13768"/>
                  </a:cubicBezTo>
                  <a:cubicBezTo>
                    <a:pt x="6284" y="12924"/>
                    <a:pt x="2308" y="10123"/>
                    <a:pt x="0" y="9136"/>
                  </a:cubicBezTo>
                  <a:lnTo>
                    <a:pt x="0" y="9136"/>
                  </a:lnTo>
                  <a:cubicBezTo>
                    <a:pt x="458" y="9391"/>
                    <a:pt x="5569" y="15440"/>
                    <a:pt x="12109" y="15455"/>
                  </a:cubicBezTo>
                  <a:cubicBezTo>
                    <a:pt x="11540" y="15867"/>
                    <a:pt x="10636" y="16038"/>
                    <a:pt x="9548" y="16038"/>
                  </a:cubicBezTo>
                  <a:cubicBezTo>
                    <a:pt x="6893" y="16038"/>
                    <a:pt x="3141" y="15018"/>
                    <a:pt x="476" y="13991"/>
                  </a:cubicBezTo>
                  <a:lnTo>
                    <a:pt x="476" y="13991"/>
                  </a:lnTo>
                  <a:cubicBezTo>
                    <a:pt x="1768" y="14908"/>
                    <a:pt x="7274" y="17318"/>
                    <a:pt x="8962" y="17318"/>
                  </a:cubicBezTo>
                  <a:cubicBezTo>
                    <a:pt x="8973" y="17318"/>
                    <a:pt x="8984" y="17318"/>
                    <a:pt x="8995" y="17318"/>
                  </a:cubicBezTo>
                  <a:cubicBezTo>
                    <a:pt x="9691" y="17270"/>
                    <a:pt x="10387" y="17143"/>
                    <a:pt x="11047" y="16936"/>
                  </a:cubicBezTo>
                  <a:lnTo>
                    <a:pt x="11047" y="16936"/>
                  </a:lnTo>
                  <a:cubicBezTo>
                    <a:pt x="10827" y="17349"/>
                    <a:pt x="10644" y="17747"/>
                    <a:pt x="10498" y="18050"/>
                  </a:cubicBezTo>
                  <a:cubicBezTo>
                    <a:pt x="9911" y="19196"/>
                    <a:pt x="9141" y="20310"/>
                    <a:pt x="9197" y="21600"/>
                  </a:cubicBezTo>
                  <a:cubicBezTo>
                    <a:pt x="10039" y="19705"/>
                    <a:pt x="12274" y="18066"/>
                    <a:pt x="12714" y="15997"/>
                  </a:cubicBezTo>
                  <a:cubicBezTo>
                    <a:pt x="12861" y="16808"/>
                    <a:pt x="12970" y="17636"/>
                    <a:pt x="13025" y="18479"/>
                  </a:cubicBezTo>
                  <a:cubicBezTo>
                    <a:pt x="13062" y="19307"/>
                    <a:pt x="12787" y="20517"/>
                    <a:pt x="13337" y="21297"/>
                  </a:cubicBezTo>
                  <a:cubicBezTo>
                    <a:pt x="13868" y="20501"/>
                    <a:pt x="13502" y="18559"/>
                    <a:pt x="13374" y="17668"/>
                  </a:cubicBezTo>
                  <a:cubicBezTo>
                    <a:pt x="13319" y="17063"/>
                    <a:pt x="13337" y="16410"/>
                    <a:pt x="13190" y="15821"/>
                  </a:cubicBezTo>
                  <a:lnTo>
                    <a:pt x="13355" y="15790"/>
                  </a:lnTo>
                  <a:cubicBezTo>
                    <a:pt x="13905" y="16060"/>
                    <a:pt x="14381" y="16506"/>
                    <a:pt x="14930" y="16793"/>
                  </a:cubicBezTo>
                  <a:cubicBezTo>
                    <a:pt x="15829" y="17318"/>
                    <a:pt x="16836" y="17684"/>
                    <a:pt x="17899" y="17875"/>
                  </a:cubicBezTo>
                  <a:lnTo>
                    <a:pt x="17899" y="17843"/>
                  </a:lnTo>
                  <a:cubicBezTo>
                    <a:pt x="17624" y="17493"/>
                    <a:pt x="16946" y="17270"/>
                    <a:pt x="16543" y="16983"/>
                  </a:cubicBezTo>
                  <a:cubicBezTo>
                    <a:pt x="16121" y="16649"/>
                    <a:pt x="15663" y="16331"/>
                    <a:pt x="15205" y="16044"/>
                  </a:cubicBezTo>
                  <a:cubicBezTo>
                    <a:pt x="14986" y="15933"/>
                    <a:pt x="14747" y="15838"/>
                    <a:pt x="14491" y="15758"/>
                  </a:cubicBezTo>
                  <a:lnTo>
                    <a:pt x="14491" y="15758"/>
                  </a:lnTo>
                  <a:cubicBezTo>
                    <a:pt x="14888" y="15800"/>
                    <a:pt x="15285" y="15821"/>
                    <a:pt x="15683" y="15821"/>
                  </a:cubicBezTo>
                  <a:cubicBezTo>
                    <a:pt x="16184" y="15821"/>
                    <a:pt x="16684" y="15788"/>
                    <a:pt x="17184" y="15726"/>
                  </a:cubicBezTo>
                  <a:cubicBezTo>
                    <a:pt x="18631" y="15567"/>
                    <a:pt x="20134" y="15408"/>
                    <a:pt x="21599" y="15185"/>
                  </a:cubicBezTo>
                  <a:lnTo>
                    <a:pt x="21599" y="15153"/>
                  </a:lnTo>
                  <a:cubicBezTo>
                    <a:pt x="20803" y="14832"/>
                    <a:pt x="19887" y="14744"/>
                    <a:pt x="18963" y="14744"/>
                  </a:cubicBezTo>
                  <a:cubicBezTo>
                    <a:pt x="18144" y="14744"/>
                    <a:pt x="17318" y="14813"/>
                    <a:pt x="16561" y="14850"/>
                  </a:cubicBezTo>
                  <a:cubicBezTo>
                    <a:pt x="15883" y="14882"/>
                    <a:pt x="15187" y="14882"/>
                    <a:pt x="14509" y="14882"/>
                  </a:cubicBezTo>
                  <a:cubicBezTo>
                    <a:pt x="14729" y="14835"/>
                    <a:pt x="14930" y="14787"/>
                    <a:pt x="15150" y="14723"/>
                  </a:cubicBezTo>
                  <a:cubicBezTo>
                    <a:pt x="19896" y="9327"/>
                    <a:pt x="16305" y="2228"/>
                    <a:pt x="15700" y="1336"/>
                  </a:cubicBezTo>
                  <a:lnTo>
                    <a:pt x="15700" y="1336"/>
                  </a:lnTo>
                  <a:cubicBezTo>
                    <a:pt x="15718" y="2164"/>
                    <a:pt x="17899" y="9820"/>
                    <a:pt x="14711" y="13529"/>
                  </a:cubicBezTo>
                  <a:cubicBezTo>
                    <a:pt x="14436" y="13848"/>
                    <a:pt x="14107" y="14150"/>
                    <a:pt x="13758" y="14405"/>
                  </a:cubicBezTo>
                  <a:cubicBezTo>
                    <a:pt x="13923" y="13879"/>
                    <a:pt x="14033" y="13354"/>
                    <a:pt x="14125" y="12813"/>
                  </a:cubicBezTo>
                  <a:cubicBezTo>
                    <a:pt x="14326" y="11619"/>
                    <a:pt x="14308" y="10346"/>
                    <a:pt x="14326" y="9168"/>
                  </a:cubicBezTo>
                  <a:cubicBezTo>
                    <a:pt x="14308" y="7003"/>
                    <a:pt x="13740" y="4695"/>
                    <a:pt x="13025" y="2610"/>
                  </a:cubicBezTo>
                  <a:cubicBezTo>
                    <a:pt x="12696" y="1734"/>
                    <a:pt x="12292" y="859"/>
                    <a:pt x="11890" y="0"/>
                  </a:cubicBezTo>
                  <a:lnTo>
                    <a:pt x="11890" y="0"/>
                  </a:lnTo>
                  <a:cubicBezTo>
                    <a:pt x="12018" y="2117"/>
                    <a:pt x="12567" y="4202"/>
                    <a:pt x="12769" y="6335"/>
                  </a:cubicBezTo>
                  <a:cubicBezTo>
                    <a:pt x="12879" y="7449"/>
                    <a:pt x="13099" y="8499"/>
                    <a:pt x="13025" y="9598"/>
                  </a:cubicBezTo>
                  <a:cubicBezTo>
                    <a:pt x="12952" y="10632"/>
                    <a:pt x="12806" y="11604"/>
                    <a:pt x="12787" y="12606"/>
                  </a:cubicBezTo>
                  <a:cubicBezTo>
                    <a:pt x="12787" y="13290"/>
                    <a:pt x="12861" y="13991"/>
                    <a:pt x="13044" y="14675"/>
                  </a:cubicBezTo>
                  <a:cubicBezTo>
                    <a:pt x="12989" y="14596"/>
                    <a:pt x="12952" y="14501"/>
                    <a:pt x="12898" y="14421"/>
                  </a:cubicBezTo>
                  <a:lnTo>
                    <a:pt x="12824" y="14309"/>
                  </a:lnTo>
                  <a:lnTo>
                    <a:pt x="12861" y="14166"/>
                  </a:lnTo>
                  <a:cubicBezTo>
                    <a:pt x="12714" y="13386"/>
                    <a:pt x="12494" y="12351"/>
                    <a:pt x="12384" y="11842"/>
                  </a:cubicBezTo>
                  <a:cubicBezTo>
                    <a:pt x="12238" y="10903"/>
                    <a:pt x="10845" y="2722"/>
                    <a:pt x="7456" y="0"/>
                  </a:cubicBezTo>
                  <a:close/>
                </a:path>
              </a:pathLst>
            </a:custGeom>
            <a:solidFill>
              <a:srgbClr val="027268"/>
            </a:solidFill>
            <a:ln cap="flat" cmpd="sng">
              <a:noFill/>
              <a:prstDash val="solid"/>
              <a:round/>
            </a:ln>
          </p:spPr>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02"/>
        <p:cNvGrpSpPr/>
        <p:nvPr/>
      </p:nvGrpSpPr>
      <p:grpSpPr>
        <a:xfrm>
          <a:off x="0" y="0"/>
          <a:ext cx="0" cy="0"/>
          <a:chOff x="0" y="0"/>
          <a:chExt cx="0" cy="0"/>
        </a:xfrm>
      </p:grpSpPr>
      <p:sp>
        <p:nvSpPr>
          <p:cNvPr id="10" name="Rectangle 9"/>
          <p:cNvSpPr/>
          <p:nvPr/>
        </p:nvSpPr>
        <p:spPr>
          <a:xfrm>
            <a:off x="4419600" y="0"/>
            <a:ext cx="4724400" cy="2893100"/>
          </a:xfrm>
          <a:prstGeom prst="rect">
            <a:avLst/>
          </a:prstGeom>
        </p:spPr>
        <p:txBody>
          <a:bodyPr wrap="square">
            <a:spAutoFit/>
          </a:bodyPr>
          <a:lstStyle/>
          <a:p>
            <a:pPr algn="ctr"/>
            <a:endParaRPr lang="id-ID" altLang="zh-CN" b="1">
              <a:solidFill>
                <a:schemeClr val="tx1"/>
              </a:solidFill>
              <a:latin typeface="Times New Roman" pitchFamily="18" charset="0"/>
              <a:ea typeface="宋体" charset="0"/>
              <a:cs typeface="Times New Roman" pitchFamily="18" charset="0"/>
              <a:sym typeface="Arial" charset="0"/>
            </a:endParaRPr>
          </a:p>
          <a:p>
            <a:pPr algn="ctr">
              <a:buFont typeface="Arial" pitchFamily="34" charset="0"/>
              <a:buChar char="•"/>
            </a:pPr>
            <a:r>
              <a:rPr lang="id-ID" altLang="zh-CN" b="1">
                <a:solidFill>
                  <a:schemeClr val="tx1"/>
                </a:solidFill>
                <a:latin typeface="Times New Roman" pitchFamily="18" charset="0"/>
                <a:ea typeface="宋体" charset="0"/>
                <a:cs typeface="Times New Roman" pitchFamily="18" charset="0"/>
                <a:sym typeface="Arial" charset="0"/>
              </a:rPr>
              <a:t> </a:t>
            </a:r>
            <a:r>
              <a:rPr lang="en-US" altLang="zh-CN" b="1">
                <a:solidFill>
                  <a:schemeClr val="tx1"/>
                </a:solidFill>
                <a:latin typeface="Times New Roman" pitchFamily="18" charset="0"/>
                <a:ea typeface="宋体" charset="0"/>
                <a:cs typeface="Times New Roman" pitchFamily="18" charset="0"/>
                <a:sym typeface="Arial" charset="0"/>
              </a:rPr>
              <a:t>Mengadakan pertemuan rutin dan difasilitasi dengan baik</a:t>
            </a:r>
          </a:p>
          <a:p>
            <a:pPr algn="ctr"/>
            <a:r>
              <a:rPr lang="en-US" altLang="zh-CN">
                <a:solidFill>
                  <a:schemeClr val="tx1"/>
                </a:solidFill>
                <a:latin typeface="Times New Roman" pitchFamily="18" charset="0"/>
                <a:ea typeface="宋体" charset="0"/>
                <a:cs typeface="Times New Roman" pitchFamily="18" charset="0"/>
                <a:sym typeface="Arial" charset="0"/>
              </a:rPr>
              <a:t>Hal ini dapat mencakup lokakarya atau forum rutin, baik ditingkat lanskap maupun secara lokal, untuk mengembangkan kapasitas, bertukar gagasan dan mengumpulkan umpan balik</a:t>
            </a:r>
            <a:r>
              <a:rPr lang="id-ID" altLang="zh-CN">
                <a:solidFill>
                  <a:schemeClr val="tx1"/>
                </a:solidFill>
                <a:latin typeface="Times New Roman" pitchFamily="18" charset="0"/>
                <a:ea typeface="宋体" charset="0"/>
                <a:cs typeface="Times New Roman" pitchFamily="18" charset="0"/>
                <a:sym typeface="Arial" charset="0"/>
              </a:rPr>
              <a:t>.</a:t>
            </a:r>
          </a:p>
          <a:p>
            <a:pPr algn="ctr"/>
            <a:endParaRPr lang="id-ID" altLang="zh-CN">
              <a:solidFill>
                <a:schemeClr val="tx1"/>
              </a:solidFill>
              <a:latin typeface="Times New Roman" pitchFamily="18" charset="0"/>
              <a:ea typeface="宋体" charset="0"/>
              <a:cs typeface="Times New Roman" pitchFamily="18" charset="0"/>
              <a:sym typeface="Arial" charset="0"/>
            </a:endParaRPr>
          </a:p>
          <a:p>
            <a:pPr algn="ctr">
              <a:buFont typeface="Arial" pitchFamily="34" charset="0"/>
              <a:buChar char="•"/>
            </a:pPr>
            <a:r>
              <a:rPr lang="id-ID" altLang="zh-CN" b="1">
                <a:solidFill>
                  <a:schemeClr val="tx1"/>
                </a:solidFill>
                <a:latin typeface="Times New Roman" pitchFamily="18" charset="0"/>
                <a:ea typeface="宋体" charset="0"/>
                <a:cs typeface="Times New Roman" pitchFamily="18" charset="0"/>
                <a:sym typeface="Arial" charset="0"/>
              </a:rPr>
              <a:t> </a:t>
            </a:r>
            <a:r>
              <a:rPr lang="en-US" altLang="zh-CN" b="1">
                <a:solidFill>
                  <a:schemeClr val="tx1"/>
                </a:solidFill>
                <a:latin typeface="Times New Roman" pitchFamily="18" charset="0"/>
                <a:ea typeface="宋体" charset="0"/>
                <a:cs typeface="Times New Roman" pitchFamily="18" charset="0"/>
                <a:sym typeface="Arial" charset="0"/>
              </a:rPr>
              <a:t>Mempertahankan kepemimpinan yang kuat</a:t>
            </a:r>
          </a:p>
          <a:p>
            <a:pPr algn="ctr"/>
            <a:r>
              <a:rPr lang="en-US" altLang="zh-CN">
                <a:solidFill>
                  <a:schemeClr val="tx1"/>
                </a:solidFill>
                <a:latin typeface="Times New Roman" pitchFamily="18" charset="0"/>
                <a:ea typeface="宋体" charset="0"/>
                <a:cs typeface="Times New Roman" pitchFamily="18" charset="0"/>
                <a:sym typeface="Arial" charset="0"/>
              </a:rPr>
              <a:t>Karena inisiatif lanskap biasanya harus bersifat jangka panjang guna mencapai transformasi skala lanskap, proses harus dikembangkan yang mengakui bahwa jenis baru dan kelompok pemimpin dapat dibutuhkan untuk menanggapi perubahan</a:t>
            </a:r>
            <a:r>
              <a:rPr lang="en-US" altLang="zh-CN" b="1">
                <a:solidFill>
                  <a:schemeClr val="tx1"/>
                </a:solidFill>
                <a:latin typeface="Times New Roman" pitchFamily="18" charset="0"/>
                <a:ea typeface="宋体" charset="0"/>
                <a:cs typeface="Times New Roman" pitchFamily="18" charset="0"/>
                <a:sym typeface="Arial" charset="0"/>
              </a:rPr>
              <a:t> </a:t>
            </a:r>
            <a:endParaRPr lang="zh-CN" altLang="en-US" b="1">
              <a:solidFill>
                <a:schemeClr val="tx1"/>
              </a:solidFill>
              <a:latin typeface="Times New Roman" pitchFamily="18" charset="0"/>
              <a:ea typeface="宋体" charset="0"/>
              <a:cs typeface="Times New Roman" pitchFamily="18" charset="0"/>
              <a:sym typeface="Arial" charset="0"/>
            </a:endParaRPr>
          </a:p>
          <a:p>
            <a:pPr algn="ctr"/>
            <a:endParaRPr lang="zh-CN" altLang="en-US">
              <a:solidFill>
                <a:schemeClr val="tx1"/>
              </a:solidFill>
              <a:latin typeface="Times New Roman" pitchFamily="18" charset="0"/>
              <a:ea typeface="宋体" charset="0"/>
              <a:cs typeface="Times New Roman" pitchFamily="18" charset="0"/>
              <a:sym typeface="Arial" charset="0"/>
            </a:endParaRPr>
          </a:p>
          <a:p>
            <a:pPr algn="ctr"/>
            <a:endParaRPr lang="zh-CN" altLang="en-US">
              <a:solidFill>
                <a:srgbClr val="981D04"/>
              </a:solidFill>
              <a:latin typeface="Arial" charset="0"/>
              <a:ea typeface="宋体" charset="0"/>
              <a:cs typeface="Arial" charset="0"/>
              <a:sym typeface="Arial" charset="0"/>
            </a:endParaRPr>
          </a:p>
        </p:txBody>
      </p:sp>
      <p:sp>
        <p:nvSpPr>
          <p:cNvPr id="12" name="TextBox 11"/>
          <p:cNvSpPr txBox="1"/>
          <p:nvPr/>
        </p:nvSpPr>
        <p:spPr>
          <a:xfrm>
            <a:off x="304801" y="0"/>
            <a:ext cx="3200400" cy="738664"/>
          </a:xfrm>
          <a:prstGeom prst="rect">
            <a:avLst/>
          </a:prstGeom>
          <a:noFill/>
        </p:spPr>
        <p:txBody>
          <a:bodyPr wrap="square" rtlCol="0">
            <a:spAutoFit/>
          </a:bodyPr>
          <a:lstStyle/>
          <a:p>
            <a:r>
              <a:rPr lang="id-ID" b="1">
                <a:latin typeface="Comic Sans MS" pitchFamily="66" charset="0"/>
              </a:rPr>
              <a:t>APA YANG HARUS DIPERTIMBANGKAN UNTUK PELAKSANAAN YANG EFEKTIF</a:t>
            </a:r>
            <a:endParaRPr lang="en-US"/>
          </a:p>
        </p:txBody>
      </p:sp>
      <p:grpSp>
        <p:nvGrpSpPr>
          <p:cNvPr id="2" name="组合"/>
          <p:cNvGrpSpPr>
            <a:grpSpLocks/>
          </p:cNvGrpSpPr>
          <p:nvPr/>
        </p:nvGrpSpPr>
        <p:grpSpPr>
          <a:xfrm rot="-1505488">
            <a:off x="3415724" y="1104405"/>
            <a:ext cx="1065266" cy="1971342"/>
            <a:chOff x="6357702" y="2493874"/>
            <a:chExt cx="1065266" cy="1971342"/>
          </a:xfrm>
        </p:grpSpPr>
        <p:sp>
          <p:nvSpPr>
            <p:cNvPr id="14" name="曲线"/>
            <p:cNvSpPr>
              <a:spLocks/>
            </p:cNvSpPr>
            <p:nvPr/>
          </p:nvSpPr>
          <p:spPr>
            <a:xfrm>
              <a:off x="6798288" y="3145591"/>
              <a:ext cx="624680" cy="1319625"/>
            </a:xfrm>
            <a:custGeom>
              <a:avLst/>
              <a:gdLst>
                <a:gd name="T1" fmla="*/ 0 w 21600"/>
                <a:gd name="T2" fmla="*/ 0 h 21600"/>
                <a:gd name="T3" fmla="*/ 21600 w 21600"/>
                <a:gd name="T4" fmla="*/ 21600 h 21600"/>
              </a:gdLst>
              <a:ahLst/>
              <a:cxnLst/>
              <a:rect l="T1" t="T2" r="T3" b="T4"/>
              <a:pathLst>
                <a:path w="21600" h="21600">
                  <a:moveTo>
                    <a:pt x="426" y="0"/>
                  </a:moveTo>
                  <a:cubicBezTo>
                    <a:pt x="213" y="0"/>
                    <a:pt x="0" y="105"/>
                    <a:pt x="119" y="239"/>
                  </a:cubicBezTo>
                  <a:cubicBezTo>
                    <a:pt x="6526" y="7465"/>
                    <a:pt x="13586" y="14513"/>
                    <a:pt x="20879" y="21507"/>
                  </a:cubicBezTo>
                  <a:cubicBezTo>
                    <a:pt x="20941" y="21572"/>
                    <a:pt x="21051" y="21600"/>
                    <a:pt x="21162" y="21600"/>
                  </a:cubicBezTo>
                  <a:cubicBezTo>
                    <a:pt x="21378" y="21600"/>
                    <a:pt x="21599" y="21497"/>
                    <a:pt x="21479" y="21370"/>
                  </a:cubicBezTo>
                  <a:cubicBezTo>
                    <a:pt x="14185" y="14376"/>
                    <a:pt x="7126" y="7328"/>
                    <a:pt x="718" y="101"/>
                  </a:cubicBezTo>
                  <a:cubicBezTo>
                    <a:pt x="654" y="30"/>
                    <a:pt x="540" y="0"/>
                    <a:pt x="426" y="0"/>
                  </a:cubicBezTo>
                  <a:close/>
                </a:path>
              </a:pathLst>
            </a:custGeom>
            <a:solidFill>
              <a:srgbClr val="027268"/>
            </a:solidFill>
            <a:ln cap="flat" cmpd="sng">
              <a:noFill/>
              <a:prstDash val="solid"/>
              <a:round/>
            </a:ln>
          </p:spPr>
        </p:sp>
        <p:sp>
          <p:nvSpPr>
            <p:cNvPr id="15" name="曲线"/>
            <p:cNvSpPr>
              <a:spLocks/>
            </p:cNvSpPr>
            <p:nvPr/>
          </p:nvSpPr>
          <p:spPr>
            <a:xfrm>
              <a:off x="6357702" y="2493874"/>
              <a:ext cx="714279" cy="914222"/>
            </a:xfrm>
            <a:custGeom>
              <a:avLst/>
              <a:gdLst>
                <a:gd name="T1" fmla="*/ 0 w 21600"/>
                <a:gd name="T2" fmla="*/ 0 h 21600"/>
                <a:gd name="T3" fmla="*/ 21600 w 21600"/>
                <a:gd name="T4" fmla="*/ 21600 h 21600"/>
              </a:gdLst>
              <a:ahLst/>
              <a:cxnLst/>
              <a:rect l="T1" t="T2" r="T3" b="T4"/>
              <a:pathLst>
                <a:path w="21600" h="21600">
                  <a:moveTo>
                    <a:pt x="12861" y="14103"/>
                  </a:moveTo>
                  <a:lnTo>
                    <a:pt x="12861" y="14166"/>
                  </a:lnTo>
                  <a:cubicBezTo>
                    <a:pt x="12879" y="14246"/>
                    <a:pt x="12898" y="14341"/>
                    <a:pt x="12898" y="14421"/>
                  </a:cubicBezTo>
                  <a:cubicBezTo>
                    <a:pt x="12898" y="14325"/>
                    <a:pt x="12879" y="14230"/>
                    <a:pt x="12861" y="14103"/>
                  </a:cubicBezTo>
                </a:path>
                <a:path w="21600" h="21600">
                  <a:moveTo>
                    <a:pt x="7456" y="0"/>
                  </a:moveTo>
                  <a:lnTo>
                    <a:pt x="7456" y="0"/>
                  </a:lnTo>
                  <a:cubicBezTo>
                    <a:pt x="9050" y="3120"/>
                    <a:pt x="11596" y="11428"/>
                    <a:pt x="12018" y="13004"/>
                  </a:cubicBezTo>
                  <a:cubicBezTo>
                    <a:pt x="10809" y="10967"/>
                    <a:pt x="9820" y="8818"/>
                    <a:pt x="8702" y="6733"/>
                  </a:cubicBezTo>
                  <a:cubicBezTo>
                    <a:pt x="8098" y="5666"/>
                    <a:pt x="7420" y="4631"/>
                    <a:pt x="6687" y="3629"/>
                  </a:cubicBezTo>
                  <a:cubicBezTo>
                    <a:pt x="5918" y="2515"/>
                    <a:pt x="5405" y="1241"/>
                    <a:pt x="4525" y="191"/>
                  </a:cubicBezTo>
                  <a:lnTo>
                    <a:pt x="4525" y="191"/>
                  </a:lnTo>
                  <a:cubicBezTo>
                    <a:pt x="4672" y="1193"/>
                    <a:pt x="5313" y="2339"/>
                    <a:pt x="5716" y="3310"/>
                  </a:cubicBezTo>
                  <a:cubicBezTo>
                    <a:pt x="6376" y="4982"/>
                    <a:pt x="9581" y="10537"/>
                    <a:pt x="10772" y="12893"/>
                  </a:cubicBezTo>
                  <a:cubicBezTo>
                    <a:pt x="9343" y="10791"/>
                    <a:pt x="6870" y="8786"/>
                    <a:pt x="2968" y="2785"/>
                  </a:cubicBezTo>
                  <a:lnTo>
                    <a:pt x="2968" y="2785"/>
                  </a:lnTo>
                  <a:cubicBezTo>
                    <a:pt x="3334" y="6557"/>
                    <a:pt x="10131" y="12941"/>
                    <a:pt x="11120" y="14007"/>
                  </a:cubicBezTo>
                  <a:cubicBezTo>
                    <a:pt x="10131" y="13418"/>
                    <a:pt x="9197" y="12765"/>
                    <a:pt x="8336" y="12033"/>
                  </a:cubicBezTo>
                  <a:cubicBezTo>
                    <a:pt x="6009" y="9964"/>
                    <a:pt x="4360" y="7290"/>
                    <a:pt x="1979" y="5316"/>
                  </a:cubicBezTo>
                  <a:lnTo>
                    <a:pt x="1979" y="5316"/>
                  </a:lnTo>
                  <a:cubicBezTo>
                    <a:pt x="2839" y="7513"/>
                    <a:pt x="4580" y="9407"/>
                    <a:pt x="6192" y="11189"/>
                  </a:cubicBezTo>
                  <a:cubicBezTo>
                    <a:pt x="7749" y="12924"/>
                    <a:pt x="9746" y="14309"/>
                    <a:pt x="12018" y="15248"/>
                  </a:cubicBezTo>
                  <a:cubicBezTo>
                    <a:pt x="10790" y="14994"/>
                    <a:pt x="9087" y="14023"/>
                    <a:pt x="8409" y="13768"/>
                  </a:cubicBezTo>
                  <a:cubicBezTo>
                    <a:pt x="6284" y="12924"/>
                    <a:pt x="2308" y="10123"/>
                    <a:pt x="0" y="9136"/>
                  </a:cubicBezTo>
                  <a:lnTo>
                    <a:pt x="0" y="9136"/>
                  </a:lnTo>
                  <a:cubicBezTo>
                    <a:pt x="458" y="9391"/>
                    <a:pt x="5569" y="15440"/>
                    <a:pt x="12109" y="15455"/>
                  </a:cubicBezTo>
                  <a:cubicBezTo>
                    <a:pt x="11540" y="15867"/>
                    <a:pt x="10636" y="16038"/>
                    <a:pt x="9548" y="16038"/>
                  </a:cubicBezTo>
                  <a:cubicBezTo>
                    <a:pt x="6893" y="16038"/>
                    <a:pt x="3141" y="15018"/>
                    <a:pt x="476" y="13991"/>
                  </a:cubicBezTo>
                  <a:lnTo>
                    <a:pt x="476" y="13991"/>
                  </a:lnTo>
                  <a:cubicBezTo>
                    <a:pt x="1768" y="14908"/>
                    <a:pt x="7274" y="17318"/>
                    <a:pt x="8962" y="17318"/>
                  </a:cubicBezTo>
                  <a:cubicBezTo>
                    <a:pt x="8973" y="17318"/>
                    <a:pt x="8984" y="17318"/>
                    <a:pt x="8995" y="17318"/>
                  </a:cubicBezTo>
                  <a:cubicBezTo>
                    <a:pt x="9691" y="17270"/>
                    <a:pt x="10387" y="17143"/>
                    <a:pt x="11047" y="16936"/>
                  </a:cubicBezTo>
                  <a:lnTo>
                    <a:pt x="11047" y="16936"/>
                  </a:lnTo>
                  <a:cubicBezTo>
                    <a:pt x="10827" y="17349"/>
                    <a:pt x="10644" y="17747"/>
                    <a:pt x="10498" y="18050"/>
                  </a:cubicBezTo>
                  <a:cubicBezTo>
                    <a:pt x="9911" y="19196"/>
                    <a:pt x="9141" y="20310"/>
                    <a:pt x="9197" y="21600"/>
                  </a:cubicBezTo>
                  <a:cubicBezTo>
                    <a:pt x="10039" y="19705"/>
                    <a:pt x="12274" y="18066"/>
                    <a:pt x="12714" y="15997"/>
                  </a:cubicBezTo>
                  <a:cubicBezTo>
                    <a:pt x="12861" y="16808"/>
                    <a:pt x="12970" y="17636"/>
                    <a:pt x="13025" y="18479"/>
                  </a:cubicBezTo>
                  <a:cubicBezTo>
                    <a:pt x="13062" y="19307"/>
                    <a:pt x="12787" y="20517"/>
                    <a:pt x="13337" y="21297"/>
                  </a:cubicBezTo>
                  <a:cubicBezTo>
                    <a:pt x="13868" y="20501"/>
                    <a:pt x="13502" y="18559"/>
                    <a:pt x="13374" y="17668"/>
                  </a:cubicBezTo>
                  <a:cubicBezTo>
                    <a:pt x="13319" y="17063"/>
                    <a:pt x="13337" y="16410"/>
                    <a:pt x="13190" y="15821"/>
                  </a:cubicBezTo>
                  <a:lnTo>
                    <a:pt x="13355" y="15790"/>
                  </a:lnTo>
                  <a:cubicBezTo>
                    <a:pt x="13905" y="16060"/>
                    <a:pt x="14381" y="16506"/>
                    <a:pt x="14930" y="16793"/>
                  </a:cubicBezTo>
                  <a:cubicBezTo>
                    <a:pt x="15829" y="17318"/>
                    <a:pt x="16836" y="17684"/>
                    <a:pt x="17899" y="17875"/>
                  </a:cubicBezTo>
                  <a:lnTo>
                    <a:pt x="17899" y="17843"/>
                  </a:lnTo>
                  <a:cubicBezTo>
                    <a:pt x="17624" y="17493"/>
                    <a:pt x="16946" y="17270"/>
                    <a:pt x="16543" y="16983"/>
                  </a:cubicBezTo>
                  <a:cubicBezTo>
                    <a:pt x="16121" y="16649"/>
                    <a:pt x="15663" y="16331"/>
                    <a:pt x="15205" y="16044"/>
                  </a:cubicBezTo>
                  <a:cubicBezTo>
                    <a:pt x="14986" y="15933"/>
                    <a:pt x="14747" y="15838"/>
                    <a:pt x="14491" y="15758"/>
                  </a:cubicBezTo>
                  <a:lnTo>
                    <a:pt x="14491" y="15758"/>
                  </a:lnTo>
                  <a:cubicBezTo>
                    <a:pt x="14888" y="15800"/>
                    <a:pt x="15285" y="15821"/>
                    <a:pt x="15683" y="15821"/>
                  </a:cubicBezTo>
                  <a:cubicBezTo>
                    <a:pt x="16184" y="15821"/>
                    <a:pt x="16684" y="15788"/>
                    <a:pt x="17184" y="15726"/>
                  </a:cubicBezTo>
                  <a:cubicBezTo>
                    <a:pt x="18631" y="15567"/>
                    <a:pt x="20134" y="15408"/>
                    <a:pt x="21599" y="15185"/>
                  </a:cubicBezTo>
                  <a:lnTo>
                    <a:pt x="21599" y="15153"/>
                  </a:lnTo>
                  <a:cubicBezTo>
                    <a:pt x="20803" y="14832"/>
                    <a:pt x="19887" y="14744"/>
                    <a:pt x="18963" y="14744"/>
                  </a:cubicBezTo>
                  <a:cubicBezTo>
                    <a:pt x="18144" y="14744"/>
                    <a:pt x="17318" y="14813"/>
                    <a:pt x="16561" y="14850"/>
                  </a:cubicBezTo>
                  <a:cubicBezTo>
                    <a:pt x="15883" y="14882"/>
                    <a:pt x="15187" y="14882"/>
                    <a:pt x="14509" y="14882"/>
                  </a:cubicBezTo>
                  <a:cubicBezTo>
                    <a:pt x="14729" y="14835"/>
                    <a:pt x="14930" y="14787"/>
                    <a:pt x="15150" y="14723"/>
                  </a:cubicBezTo>
                  <a:cubicBezTo>
                    <a:pt x="19896" y="9327"/>
                    <a:pt x="16305" y="2228"/>
                    <a:pt x="15700" y="1336"/>
                  </a:cubicBezTo>
                  <a:lnTo>
                    <a:pt x="15700" y="1336"/>
                  </a:lnTo>
                  <a:cubicBezTo>
                    <a:pt x="15718" y="2164"/>
                    <a:pt x="17899" y="9820"/>
                    <a:pt x="14711" y="13529"/>
                  </a:cubicBezTo>
                  <a:cubicBezTo>
                    <a:pt x="14436" y="13848"/>
                    <a:pt x="14107" y="14150"/>
                    <a:pt x="13758" y="14405"/>
                  </a:cubicBezTo>
                  <a:cubicBezTo>
                    <a:pt x="13923" y="13879"/>
                    <a:pt x="14033" y="13354"/>
                    <a:pt x="14125" y="12813"/>
                  </a:cubicBezTo>
                  <a:cubicBezTo>
                    <a:pt x="14326" y="11619"/>
                    <a:pt x="14308" y="10346"/>
                    <a:pt x="14326" y="9168"/>
                  </a:cubicBezTo>
                  <a:cubicBezTo>
                    <a:pt x="14308" y="7003"/>
                    <a:pt x="13740" y="4695"/>
                    <a:pt x="13025" y="2610"/>
                  </a:cubicBezTo>
                  <a:cubicBezTo>
                    <a:pt x="12696" y="1734"/>
                    <a:pt x="12292" y="859"/>
                    <a:pt x="11890" y="0"/>
                  </a:cubicBezTo>
                  <a:lnTo>
                    <a:pt x="11890" y="0"/>
                  </a:lnTo>
                  <a:cubicBezTo>
                    <a:pt x="12018" y="2117"/>
                    <a:pt x="12567" y="4202"/>
                    <a:pt x="12769" y="6335"/>
                  </a:cubicBezTo>
                  <a:cubicBezTo>
                    <a:pt x="12879" y="7449"/>
                    <a:pt x="13099" y="8499"/>
                    <a:pt x="13025" y="9598"/>
                  </a:cubicBezTo>
                  <a:cubicBezTo>
                    <a:pt x="12952" y="10632"/>
                    <a:pt x="12806" y="11604"/>
                    <a:pt x="12787" y="12606"/>
                  </a:cubicBezTo>
                  <a:cubicBezTo>
                    <a:pt x="12787" y="13290"/>
                    <a:pt x="12861" y="13991"/>
                    <a:pt x="13044" y="14675"/>
                  </a:cubicBezTo>
                  <a:cubicBezTo>
                    <a:pt x="12989" y="14596"/>
                    <a:pt x="12952" y="14501"/>
                    <a:pt x="12898" y="14421"/>
                  </a:cubicBezTo>
                  <a:lnTo>
                    <a:pt x="12824" y="14309"/>
                  </a:lnTo>
                  <a:lnTo>
                    <a:pt x="12861" y="14166"/>
                  </a:lnTo>
                  <a:cubicBezTo>
                    <a:pt x="12714" y="13386"/>
                    <a:pt x="12494" y="12351"/>
                    <a:pt x="12384" y="11842"/>
                  </a:cubicBezTo>
                  <a:cubicBezTo>
                    <a:pt x="12238" y="10903"/>
                    <a:pt x="10845" y="2722"/>
                    <a:pt x="7456" y="0"/>
                  </a:cubicBezTo>
                  <a:close/>
                </a:path>
              </a:pathLst>
            </a:custGeom>
            <a:solidFill>
              <a:srgbClr val="027268"/>
            </a:solidFill>
            <a:ln cap="flat" cmpd="sng">
              <a:noFill/>
              <a:prstDash val="solid"/>
              <a:round/>
            </a:ln>
          </p:spPr>
        </p:sp>
      </p:grpSp>
    </p:spTree>
  </p:cSld>
  <p:clrMapOvr>
    <a:masterClrMapping/>
  </p:clrMapOvr>
</p:sld>
</file>

<file path=ppt/theme/theme1.xml><?xml version="1.0" encoding="utf-8"?>
<a:theme xmlns:a="http://schemas.openxmlformats.org/drawingml/2006/main" name="College Interview Tips by Slidesgo">
  <a:themeElements>
    <a:clrScheme name="Simple Light">
      <a:dk1>
        <a:srgbClr val="263238"/>
      </a:dk1>
      <a:lt1>
        <a:srgbClr val="F2F1E6"/>
      </a:lt1>
      <a:dk2>
        <a:srgbClr val="263238"/>
      </a:dk2>
      <a:lt2>
        <a:srgbClr val="FFFFFF"/>
      </a:lt2>
      <a:accent1>
        <a:srgbClr val="6F2F54"/>
      </a:accent1>
      <a:accent2>
        <a:srgbClr val="B93080"/>
      </a:accent2>
      <a:accent3>
        <a:srgbClr val="186168"/>
      </a:accent3>
      <a:accent4>
        <a:srgbClr val="23AFBB"/>
      </a:accent4>
      <a:accent5>
        <a:srgbClr val="BBAB46"/>
      </a:accent5>
      <a:accent6>
        <a:srgbClr val="F3CC32"/>
      </a:accent6>
      <a:hlink>
        <a:srgbClr val="263238"/>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1182</Words>
  <Application>Microsoft Office PowerPoint</Application>
  <PresentationFormat>On-screen Show (16:9)</PresentationFormat>
  <Paragraphs>101</Paragraphs>
  <Slides>16</Slides>
  <Notes>16</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16</vt:i4>
      </vt:variant>
    </vt:vector>
  </HeadingPairs>
  <TitlesOfParts>
    <vt:vector size="30" baseType="lpstr">
      <vt:lpstr>宋体</vt:lpstr>
      <vt:lpstr>Arial</vt:lpstr>
      <vt:lpstr>Bernard MT Condensed</vt:lpstr>
      <vt:lpstr>Bodoni MT Black</vt:lpstr>
      <vt:lpstr>Comfortaa</vt:lpstr>
      <vt:lpstr>Comic Sans MS</vt:lpstr>
      <vt:lpstr>Kanit</vt:lpstr>
      <vt:lpstr>Lucida Sans</vt:lpstr>
      <vt:lpstr>Open Sans Light</vt:lpstr>
      <vt:lpstr>Rockwell Condensed</vt:lpstr>
      <vt:lpstr>Snap ITC</vt:lpstr>
      <vt:lpstr>Times New Roman</vt:lpstr>
      <vt:lpstr>Work Sans</vt:lpstr>
      <vt:lpstr>College Interview Tips by Slidesgo</vt:lpstr>
      <vt:lpstr>PEMAHAMAN BERSAMA DALAM KONTEKS PENGELOLAAN LANSKAP </vt:lpstr>
      <vt:lpstr>Pemahaman Bersama Dalam Konteks Pengelolaan Lanskap</vt:lpstr>
      <vt:lpstr>Apa yang Harus Dipertimbangkan Dalam Pemahaman Bersama</vt:lpstr>
      <vt:lpstr>PERENCANAAN KOLABORATIF </vt:lpstr>
      <vt:lpstr>Tantangan untuk mencapai rencana kolaboratif</vt:lpstr>
      <vt:lpstr>APA YANG HARUS DIPERTIMBANGKAN KETIKA MELAKSANAKAN PERENCANAAN KOLABORATIF</vt:lpstr>
      <vt:lpstr>PELAKSANAAN YANG EFEKTIF</vt:lpstr>
      <vt:lpstr>PowerPoint Presentation</vt:lpstr>
      <vt:lpstr>PowerPoint Presentation</vt:lpstr>
      <vt:lpstr>PowerPoint Presentation</vt:lpstr>
      <vt:lpstr>PowerPoint Presentation</vt:lpstr>
      <vt:lpstr>PowerPoint Presentation</vt:lpstr>
      <vt:lpstr>TUJUAN DAN KRITERIA KERANGKA PENGUKURAN LANSKAP</vt:lpstr>
      <vt:lpstr>PowerPoint Presentation</vt:lpstr>
      <vt:lpstr>Kriteria Konservasi Lanskap</vt:lpstr>
      <vt:lpstr>YANG HARUS DIPERTIMBANGKAN DALAM PEMANTAUAN LANSKAP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PEMAHAMAN BERSAMA DALAM KONTEKS PENGELOLAAN LANSKAP</dc:title>
  <dc:creator>ACER</dc:creator>
  <cp:lastModifiedBy>ELWAMENDRI</cp:lastModifiedBy>
  <cp:revision>6</cp:revision>
  <dcterms:modified xsi:type="dcterms:W3CDTF">2023-02-17T15:46:19Z</dcterms:modified>
</cp:coreProperties>
</file>