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B349E-89CE-4EF8-B51D-C22F9E8A8E6E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67C99-F0D2-453F-A24A-F238C2096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06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B349E-89CE-4EF8-B51D-C22F9E8A8E6E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67C99-F0D2-453F-A24A-F238C2096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409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B349E-89CE-4EF8-B51D-C22F9E8A8E6E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67C99-F0D2-453F-A24A-F238C2096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91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B349E-89CE-4EF8-B51D-C22F9E8A8E6E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67C99-F0D2-453F-A24A-F238C2096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0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B349E-89CE-4EF8-B51D-C22F9E8A8E6E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67C99-F0D2-453F-A24A-F238C2096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469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B349E-89CE-4EF8-B51D-C22F9E8A8E6E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67C99-F0D2-453F-A24A-F238C2096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70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B349E-89CE-4EF8-B51D-C22F9E8A8E6E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67C99-F0D2-453F-A24A-F238C2096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6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B349E-89CE-4EF8-B51D-C22F9E8A8E6E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67C99-F0D2-453F-A24A-F238C2096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30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B349E-89CE-4EF8-B51D-C22F9E8A8E6E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67C99-F0D2-453F-A24A-F238C2096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43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B349E-89CE-4EF8-B51D-C22F9E8A8E6E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67C99-F0D2-453F-A24A-F238C2096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7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B349E-89CE-4EF8-B51D-C22F9E8A8E6E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67C99-F0D2-453F-A24A-F238C2096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786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B349E-89CE-4EF8-B51D-C22F9E8A8E6E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67C99-F0D2-453F-A24A-F238C2096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74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0 characteristics of learner-centered experience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7931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ELWAMENDRI</dc:creator>
  <cp:lastModifiedBy>ELWAMENDRI</cp:lastModifiedBy>
  <cp:revision>1</cp:revision>
  <dcterms:created xsi:type="dcterms:W3CDTF">2024-02-04T12:18:21Z</dcterms:created>
  <dcterms:modified xsi:type="dcterms:W3CDTF">2024-02-04T12:18:53Z</dcterms:modified>
</cp:coreProperties>
</file>